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082FA3-CC25-4115-A825-A222DC562B37}" type="datetimeFigureOut">
              <a:rPr lang="en-US" smtClean="0"/>
              <a:t>3/11/2023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31AD55-52B4-4BC3-B396-8600A6462185}" type="slidenum">
              <a:rPr lang="en-US" smtClean="0"/>
              <a:t>‹#›</a:t>
            </a:fld>
            <a:endParaRPr lang="en-US"/>
          </a:p>
        </p:txBody>
      </p:sp>
    </p:spTree>
    <p:extLst>
      <p:ext uri="{BB962C8B-B14F-4D97-AF65-F5344CB8AC3E}">
        <p14:creationId xmlns:p14="http://schemas.microsoft.com/office/powerpoint/2010/main" val="2393779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082FA3-CC25-4115-A825-A222DC562B37}" type="datetimeFigureOut">
              <a:rPr lang="en-US" smtClean="0"/>
              <a:t>3/11/2023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31AD55-52B4-4BC3-B396-8600A6462185}" type="slidenum">
              <a:rPr lang="en-US" smtClean="0"/>
              <a:t>‹#›</a:t>
            </a:fld>
            <a:endParaRPr lang="en-US"/>
          </a:p>
        </p:txBody>
      </p:sp>
    </p:spTree>
    <p:extLst>
      <p:ext uri="{BB962C8B-B14F-4D97-AF65-F5344CB8AC3E}">
        <p14:creationId xmlns:p14="http://schemas.microsoft.com/office/powerpoint/2010/main" val="455959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082FA3-CC25-4115-A825-A222DC562B37}" type="datetimeFigureOut">
              <a:rPr lang="en-US" smtClean="0"/>
              <a:t>3/11/2023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31AD55-52B4-4BC3-B396-8600A6462185}" type="slidenum">
              <a:rPr lang="en-US" smtClean="0"/>
              <a:t>‹#›</a:t>
            </a:fld>
            <a:endParaRPr lang="en-US"/>
          </a:p>
        </p:txBody>
      </p:sp>
    </p:spTree>
    <p:extLst>
      <p:ext uri="{BB962C8B-B14F-4D97-AF65-F5344CB8AC3E}">
        <p14:creationId xmlns:p14="http://schemas.microsoft.com/office/powerpoint/2010/main" val="1823184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082FA3-CC25-4115-A825-A222DC562B37}" type="datetimeFigureOut">
              <a:rPr lang="en-US" smtClean="0"/>
              <a:t>3/11/2023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31AD55-52B4-4BC3-B396-8600A6462185}" type="slidenum">
              <a:rPr lang="en-US" smtClean="0"/>
              <a:t>‹#›</a:t>
            </a:fld>
            <a:endParaRPr lang="en-US"/>
          </a:p>
        </p:txBody>
      </p:sp>
    </p:spTree>
    <p:extLst>
      <p:ext uri="{BB962C8B-B14F-4D97-AF65-F5344CB8AC3E}">
        <p14:creationId xmlns:p14="http://schemas.microsoft.com/office/powerpoint/2010/main" val="3926486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E082FA3-CC25-4115-A825-A222DC562B37}" type="datetimeFigureOut">
              <a:rPr lang="en-US" smtClean="0"/>
              <a:t>3/11/2023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31AD55-52B4-4BC3-B396-8600A6462185}" type="slidenum">
              <a:rPr lang="en-US" smtClean="0"/>
              <a:t>‹#›</a:t>
            </a:fld>
            <a:endParaRPr lang="en-US"/>
          </a:p>
        </p:txBody>
      </p:sp>
    </p:spTree>
    <p:extLst>
      <p:ext uri="{BB962C8B-B14F-4D97-AF65-F5344CB8AC3E}">
        <p14:creationId xmlns:p14="http://schemas.microsoft.com/office/powerpoint/2010/main" val="380803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082FA3-CC25-4115-A825-A222DC562B37}" type="datetimeFigureOut">
              <a:rPr lang="en-US" smtClean="0"/>
              <a:t>3/11/2023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31AD55-52B4-4BC3-B396-8600A6462185}" type="slidenum">
              <a:rPr lang="en-US" smtClean="0"/>
              <a:t>‹#›</a:t>
            </a:fld>
            <a:endParaRPr lang="en-US"/>
          </a:p>
        </p:txBody>
      </p:sp>
    </p:spTree>
    <p:extLst>
      <p:ext uri="{BB962C8B-B14F-4D97-AF65-F5344CB8AC3E}">
        <p14:creationId xmlns:p14="http://schemas.microsoft.com/office/powerpoint/2010/main" val="3799633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082FA3-CC25-4115-A825-A222DC562B37}" type="datetimeFigureOut">
              <a:rPr lang="en-US" smtClean="0"/>
              <a:t>3/11/2023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31AD55-52B4-4BC3-B396-8600A6462185}" type="slidenum">
              <a:rPr lang="en-US" smtClean="0"/>
              <a:t>‹#›</a:t>
            </a:fld>
            <a:endParaRPr lang="en-US"/>
          </a:p>
        </p:txBody>
      </p:sp>
    </p:spTree>
    <p:extLst>
      <p:ext uri="{BB962C8B-B14F-4D97-AF65-F5344CB8AC3E}">
        <p14:creationId xmlns:p14="http://schemas.microsoft.com/office/powerpoint/2010/main" val="412706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082FA3-CC25-4115-A825-A222DC562B37}" type="datetimeFigureOut">
              <a:rPr lang="en-US" smtClean="0"/>
              <a:t>3/11/2023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31AD55-52B4-4BC3-B396-8600A6462185}" type="slidenum">
              <a:rPr lang="en-US" smtClean="0"/>
              <a:t>‹#›</a:t>
            </a:fld>
            <a:endParaRPr lang="en-US"/>
          </a:p>
        </p:txBody>
      </p:sp>
    </p:spTree>
    <p:extLst>
      <p:ext uri="{BB962C8B-B14F-4D97-AF65-F5344CB8AC3E}">
        <p14:creationId xmlns:p14="http://schemas.microsoft.com/office/powerpoint/2010/main" val="3688709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082FA3-CC25-4115-A825-A222DC562B37}" type="datetimeFigureOut">
              <a:rPr lang="en-US" smtClean="0"/>
              <a:t>3/11/2023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31AD55-52B4-4BC3-B396-8600A6462185}" type="slidenum">
              <a:rPr lang="en-US" smtClean="0"/>
              <a:t>‹#›</a:t>
            </a:fld>
            <a:endParaRPr lang="en-US"/>
          </a:p>
        </p:txBody>
      </p:sp>
    </p:spTree>
    <p:extLst>
      <p:ext uri="{BB962C8B-B14F-4D97-AF65-F5344CB8AC3E}">
        <p14:creationId xmlns:p14="http://schemas.microsoft.com/office/powerpoint/2010/main" val="1230966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E082FA3-CC25-4115-A825-A222DC562B37}" type="datetimeFigureOut">
              <a:rPr lang="en-US" smtClean="0"/>
              <a:t>3/11/2023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31AD55-52B4-4BC3-B396-8600A6462185}" type="slidenum">
              <a:rPr lang="en-US" smtClean="0"/>
              <a:t>‹#›</a:t>
            </a:fld>
            <a:endParaRPr lang="en-US"/>
          </a:p>
        </p:txBody>
      </p:sp>
    </p:spTree>
    <p:extLst>
      <p:ext uri="{BB962C8B-B14F-4D97-AF65-F5344CB8AC3E}">
        <p14:creationId xmlns:p14="http://schemas.microsoft.com/office/powerpoint/2010/main" val="2514207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E082FA3-CC25-4115-A825-A222DC562B37}" type="datetimeFigureOut">
              <a:rPr lang="en-US" smtClean="0"/>
              <a:t>3/11/2023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31AD55-52B4-4BC3-B396-8600A6462185}" type="slidenum">
              <a:rPr lang="en-US" smtClean="0"/>
              <a:t>‹#›</a:t>
            </a:fld>
            <a:endParaRPr lang="en-US"/>
          </a:p>
        </p:txBody>
      </p:sp>
    </p:spTree>
    <p:extLst>
      <p:ext uri="{BB962C8B-B14F-4D97-AF65-F5344CB8AC3E}">
        <p14:creationId xmlns:p14="http://schemas.microsoft.com/office/powerpoint/2010/main" val="1211747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082FA3-CC25-4115-A825-A222DC562B37}" type="datetimeFigureOut">
              <a:rPr lang="en-US" smtClean="0"/>
              <a:t>3/11/2023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31AD55-52B4-4BC3-B396-8600A6462185}" type="slidenum">
              <a:rPr lang="en-US" smtClean="0"/>
              <a:t>‹#›</a:t>
            </a:fld>
            <a:endParaRPr lang="en-US"/>
          </a:p>
        </p:txBody>
      </p:sp>
    </p:spTree>
    <p:extLst>
      <p:ext uri="{BB962C8B-B14F-4D97-AF65-F5344CB8AC3E}">
        <p14:creationId xmlns:p14="http://schemas.microsoft.com/office/powerpoint/2010/main" val="4136208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600" b="1" dirty="0" smtClean="0">
                <a:solidFill>
                  <a:srgbClr val="00B0F0"/>
                </a:solidFill>
              </a:rPr>
              <a:t>Simbas Gaming </a:t>
            </a:r>
            <a:r>
              <a:rPr lang="en-US" sz="6600" b="1" dirty="0">
                <a:solidFill>
                  <a:srgbClr val="00B0F0"/>
                </a:solidFill>
              </a:rPr>
              <a:t>C</a:t>
            </a:r>
            <a:r>
              <a:rPr lang="en-US" sz="6600" b="1" dirty="0" smtClean="0">
                <a:solidFill>
                  <a:srgbClr val="00B0F0"/>
                </a:solidFill>
              </a:rPr>
              <a:t>enter</a:t>
            </a:r>
            <a:endParaRPr lang="en-US" sz="6600" b="1" dirty="0">
              <a:solidFill>
                <a:srgbClr val="00B0F0"/>
              </a:solidFill>
            </a:endParaRPr>
          </a:p>
        </p:txBody>
      </p:sp>
      <p:sp>
        <p:nvSpPr>
          <p:cNvPr id="3" name="Subtitle 2"/>
          <p:cNvSpPr>
            <a:spLocks noGrp="1"/>
          </p:cNvSpPr>
          <p:nvPr>
            <p:ph type="subTitle" idx="1"/>
          </p:nvPr>
        </p:nvSpPr>
        <p:spPr/>
        <p:txBody>
          <a:bodyPr/>
          <a:lstStyle/>
          <a:p>
            <a:r>
              <a:rPr lang="en-US" dirty="0" smtClean="0"/>
              <a:t>By: Abdulrahman Tubeileh</a:t>
            </a:r>
            <a:endParaRPr lang="en-US" dirty="0"/>
          </a:p>
        </p:txBody>
      </p:sp>
      <p:pic>
        <p:nvPicPr>
          <p:cNvPr id="2052" name="Picture 4" descr="E-sports Gaming Decorate E-sports Gaming Design E-sports Gaming Center -  Buy E-sports Gaming Center,E-sports Gaming Design,E-sports Gaming Decorate  Product on Alibaba.co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14338" y="3560884"/>
            <a:ext cx="2977662" cy="29776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8028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2901"/>
            <a:ext cx="10029092" cy="923192"/>
          </a:xfrm>
        </p:spPr>
        <p:txBody>
          <a:bodyPr>
            <a:normAutofit fontScale="90000"/>
          </a:bodyPr>
          <a:lstStyle/>
          <a:p>
            <a:pPr lvl="0"/>
            <a:r>
              <a:rPr lang="en-US" b="1" dirty="0">
                <a:solidFill>
                  <a:schemeClr val="dk1"/>
                </a:solidFill>
              </a:rPr>
              <a:t>Business idea (Description &amp;Name)</a:t>
            </a:r>
            <a:r>
              <a:rPr lang="en-US" dirty="0">
                <a:solidFill>
                  <a:schemeClr val="dk1"/>
                </a:solidFill>
              </a:rPr>
              <a:t/>
            </a:r>
            <a:br>
              <a:rPr lang="en-US" dirty="0">
                <a:solidFill>
                  <a:schemeClr val="dk1"/>
                </a:solidFill>
              </a:rPr>
            </a:br>
            <a:endParaRPr lang="en-US" dirty="0"/>
          </a:p>
        </p:txBody>
      </p:sp>
      <p:sp>
        <p:nvSpPr>
          <p:cNvPr id="3" name="Content Placeholder 2"/>
          <p:cNvSpPr>
            <a:spLocks noGrp="1"/>
          </p:cNvSpPr>
          <p:nvPr>
            <p:ph idx="1"/>
          </p:nvPr>
        </p:nvSpPr>
        <p:spPr/>
        <p:txBody>
          <a:bodyPr/>
          <a:lstStyle/>
          <a:p>
            <a:pPr marL="0" indent="0" algn="just">
              <a:buNone/>
            </a:pPr>
            <a:r>
              <a:rPr lang="en-US" b="1" dirty="0" smtClean="0"/>
              <a:t>Idea: My idea is to have a famous and successful gaming center that satisfies people’s interests.</a:t>
            </a:r>
          </a:p>
          <a:p>
            <a:pPr marL="0" indent="0" algn="just">
              <a:buNone/>
            </a:pPr>
            <a:r>
              <a:rPr lang="en-US" b="1" dirty="0" smtClean="0"/>
              <a:t> Goods or Services: My business is a service.</a:t>
            </a:r>
          </a:p>
          <a:p>
            <a:pPr marL="0" indent="0" algn="just">
              <a:buNone/>
            </a:pPr>
            <a:r>
              <a:rPr lang="en-US" b="1" dirty="0" smtClean="0"/>
              <a:t>Objectives: My vision and mission is to be the most trustful gaming center in the world.</a:t>
            </a:r>
          </a:p>
          <a:p>
            <a:pPr marL="0" indent="0" algn="just">
              <a:buNone/>
            </a:pPr>
            <a:r>
              <a:rPr lang="en-US" b="1" dirty="0" smtClean="0"/>
              <a:t>Name: My business name will be easy to pronounce since almost every gaming centers have several names, the name of the business will be memorable if the business becomes successful and famous all around the world.</a:t>
            </a:r>
            <a:endParaRPr lang="en-US" b="1" dirty="0"/>
          </a:p>
        </p:txBody>
      </p:sp>
    </p:spTree>
    <p:extLst>
      <p:ext uri="{BB962C8B-B14F-4D97-AF65-F5344CB8AC3E}">
        <p14:creationId xmlns:p14="http://schemas.microsoft.com/office/powerpoint/2010/main" val="1689820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solidFill>
                  <a:schemeClr val="dk1"/>
                </a:solidFill>
              </a:rPr>
              <a:t>Target market &amp; </a:t>
            </a:r>
            <a:r>
              <a:rPr lang="en-US" b="1" dirty="0" smtClean="0">
                <a:solidFill>
                  <a:schemeClr val="dk1"/>
                </a:solidFill>
              </a:rPr>
              <a:t>Demographics</a:t>
            </a:r>
            <a:endParaRPr lang="en-US" dirty="0"/>
          </a:p>
        </p:txBody>
      </p:sp>
      <p:sp>
        <p:nvSpPr>
          <p:cNvPr id="3" name="Content Placeholder 2"/>
          <p:cNvSpPr>
            <a:spLocks noGrp="1"/>
          </p:cNvSpPr>
          <p:nvPr>
            <p:ph idx="1"/>
          </p:nvPr>
        </p:nvSpPr>
        <p:spPr/>
        <p:txBody>
          <a:bodyPr/>
          <a:lstStyle/>
          <a:p>
            <a:pPr marL="0" indent="0" algn="just">
              <a:buNone/>
            </a:pPr>
            <a:r>
              <a:rPr lang="en-US" b="1" dirty="0" smtClean="0"/>
              <a:t>Costumers: The costumers are going to be teenagers and men.</a:t>
            </a:r>
          </a:p>
          <a:p>
            <a:pPr marL="0" indent="0" algn="just">
              <a:buNone/>
            </a:pPr>
            <a:r>
              <a:rPr lang="en-US" b="1" dirty="0" smtClean="0"/>
              <a:t>Competitors: The c</a:t>
            </a:r>
            <a:r>
              <a:rPr lang="en-US" b="1" dirty="0" smtClean="0"/>
              <a:t>ompetitors are going to be other gaming centers such as aliens gaming, </a:t>
            </a:r>
            <a:r>
              <a:rPr lang="en-US" b="1" dirty="0" err="1" smtClean="0"/>
              <a:t>compu</a:t>
            </a:r>
            <a:r>
              <a:rPr lang="en-US" b="1" dirty="0" smtClean="0"/>
              <a:t> gaming.</a:t>
            </a:r>
          </a:p>
          <a:p>
            <a:pPr marL="0" indent="0" algn="just">
              <a:buNone/>
            </a:pPr>
            <a:r>
              <a:rPr lang="en-US" b="1" dirty="0" smtClean="0"/>
              <a:t>Business Location: The business should be in a serviced area, the products will reach our costumers when they play and enjoy there time on our special devices.</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841840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solidFill>
                  <a:schemeClr val="dk1"/>
                </a:solidFill>
              </a:rPr>
              <a:t>Financial </a:t>
            </a:r>
            <a:r>
              <a:rPr lang="en-US" b="1" dirty="0" smtClean="0">
                <a:solidFill>
                  <a:schemeClr val="dk1"/>
                </a:solidFill>
              </a:rPr>
              <a:t>Information</a:t>
            </a:r>
            <a:endParaRPr lang="en-US" dirty="0"/>
          </a:p>
        </p:txBody>
      </p:sp>
      <p:sp>
        <p:nvSpPr>
          <p:cNvPr id="3" name="Content Placeholder 2"/>
          <p:cNvSpPr>
            <a:spLocks noGrp="1"/>
          </p:cNvSpPr>
          <p:nvPr>
            <p:ph idx="1"/>
          </p:nvPr>
        </p:nvSpPr>
        <p:spPr/>
        <p:txBody>
          <a:bodyPr/>
          <a:lstStyle/>
          <a:p>
            <a:pPr marL="0" indent="0" algn="just">
              <a:buNone/>
            </a:pPr>
            <a:r>
              <a:rPr lang="en-US" b="1" dirty="0" smtClean="0"/>
              <a:t>Sources Of Capital: if </a:t>
            </a:r>
            <a:r>
              <a:rPr lang="en-US" b="1" dirty="0"/>
              <a:t>you're looking for raising capital for your gaming startup</a:t>
            </a:r>
            <a:r>
              <a:rPr lang="en-US" b="1" dirty="0" smtClean="0"/>
              <a:t>,</a:t>
            </a:r>
            <a:r>
              <a:rPr lang="en-US" b="1" dirty="0"/>
              <a:t> there are three main types of capital that can be raised: debt, equity, and venture capital. Debt is the most common type of capital raised for gaming startups</a:t>
            </a:r>
            <a:r>
              <a:rPr lang="en-US" b="1" dirty="0" smtClean="0"/>
              <a:t>.</a:t>
            </a:r>
          </a:p>
          <a:p>
            <a:pPr marL="0" indent="0" algn="just">
              <a:buNone/>
            </a:pPr>
            <a:r>
              <a:rPr lang="en-US" b="1" dirty="0" smtClean="0"/>
              <a:t>How much will you charge: since all the gaming industries are similar to each other, the prices will be the same.</a:t>
            </a:r>
          </a:p>
          <a:p>
            <a:pPr marL="0" indent="0" algn="just">
              <a:buNone/>
            </a:pPr>
            <a:r>
              <a:rPr lang="en-US" b="1" dirty="0">
                <a:solidFill>
                  <a:schemeClr val="dk1"/>
                </a:solidFill>
              </a:rPr>
              <a:t>Predicated </a:t>
            </a:r>
            <a:r>
              <a:rPr lang="en-US" b="1" dirty="0" smtClean="0">
                <a:solidFill>
                  <a:schemeClr val="dk1"/>
                </a:solidFill>
              </a:rPr>
              <a:t>Profit: 750,000 – 500,000=250,000</a:t>
            </a:r>
            <a:endParaRPr lang="en-US" b="1" dirty="0"/>
          </a:p>
        </p:txBody>
      </p:sp>
    </p:spTree>
    <p:extLst>
      <p:ext uri="{BB962C8B-B14F-4D97-AF65-F5344CB8AC3E}">
        <p14:creationId xmlns:p14="http://schemas.microsoft.com/office/powerpoint/2010/main" val="3399140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dk1"/>
                </a:solidFill>
              </a:rPr>
              <a:t>What you will do with the money you make if it was profitable? </a:t>
            </a:r>
            <a:endParaRPr lang="en-US" dirty="0"/>
          </a:p>
        </p:txBody>
      </p:sp>
      <p:sp>
        <p:nvSpPr>
          <p:cNvPr id="3" name="Content Placeholder 2"/>
          <p:cNvSpPr>
            <a:spLocks noGrp="1"/>
          </p:cNvSpPr>
          <p:nvPr>
            <p:ph idx="1"/>
          </p:nvPr>
        </p:nvSpPr>
        <p:spPr/>
        <p:txBody>
          <a:bodyPr/>
          <a:lstStyle/>
          <a:p>
            <a:pPr marL="0" indent="0">
              <a:buNone/>
            </a:pPr>
            <a:r>
              <a:rPr lang="en-US" b="1" dirty="0" smtClean="0"/>
              <a:t>I will donate to different charities, I will save money so I can secure my money if I face any difficulty, and invest in a new business.</a:t>
            </a:r>
            <a:endParaRPr lang="en-US" b="1" dirty="0"/>
          </a:p>
        </p:txBody>
      </p:sp>
    </p:spTree>
    <p:extLst>
      <p:ext uri="{BB962C8B-B14F-4D97-AF65-F5344CB8AC3E}">
        <p14:creationId xmlns:p14="http://schemas.microsoft.com/office/powerpoint/2010/main" val="4308165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238</Words>
  <Application>Microsoft Office PowerPoint</Application>
  <PresentationFormat>Widescreen</PresentationFormat>
  <Paragraphs>17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Simbas Gaming Center</vt:lpstr>
      <vt:lpstr>Business idea (Description &amp;Name) </vt:lpstr>
      <vt:lpstr>Target market &amp; Demographics</vt:lpstr>
      <vt:lpstr>Financial Information</vt:lpstr>
      <vt:lpstr>What you will do with the money you make if it was profitable?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Simbas Gaming Center</dc:title>
  <dc:creator>lenovo</dc:creator>
  <cp:lastModifiedBy>lenovo</cp:lastModifiedBy>
  <cp:revision>6</cp:revision>
  <dcterms:created xsi:type="dcterms:W3CDTF">2023-03-11T07:16:20Z</dcterms:created>
  <dcterms:modified xsi:type="dcterms:W3CDTF">2023-03-11T07:58:34Z</dcterms:modified>
</cp:coreProperties>
</file>