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6" r:id="rId1"/>
  </p:sldMasterIdLst>
  <p:notesMasterIdLst>
    <p:notesMasterId r:id="rId9"/>
  </p:notesMasterIdLst>
  <p:sldIdLst>
    <p:sldId id="256" r:id="rId2"/>
    <p:sldId id="257" r:id="rId3"/>
    <p:sldId id="313" r:id="rId4"/>
    <p:sldId id="314" r:id="rId5"/>
    <p:sldId id="315" r:id="rId6"/>
    <p:sldId id="316" r:id="rId7"/>
    <p:sldId id="317" r:id="rId8"/>
  </p:sldIdLst>
  <p:sldSz cx="9144000" cy="5143500" type="screen16x9"/>
  <p:notesSz cx="6858000" cy="9144000"/>
  <p:embeddedFontLst>
    <p:embeddedFont>
      <p:font typeface="Raleway" panose="020B0604020202020204" charset="0"/>
      <p:regular r:id="rId10"/>
      <p:bold r:id="rId11"/>
      <p:italic r:id="rId12"/>
      <p:boldItalic r:id="rId13"/>
    </p:embeddedFont>
    <p:embeddedFont>
      <p:font typeface="Caveat Brush" panose="020B0604020202020204" charset="0"/>
      <p:regular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006E"/>
    <a:srgbClr val="68006A"/>
    <a:srgbClr val="B381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833AD5D-7E23-4CD3-9727-D7E03076EE96}">
  <a:tblStyle styleId="{B833AD5D-7E23-4CD3-9727-D7E03076EE9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4660"/>
  </p:normalViewPr>
  <p:slideViewPr>
    <p:cSldViewPr snapToGrid="0">
      <p:cViewPr varScale="1">
        <p:scale>
          <a:sx n="103" d="100"/>
          <a:sy n="103" d="100"/>
        </p:scale>
        <p:origin x="89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48"/>
        <p:cNvGrpSpPr/>
        <p:nvPr/>
      </p:nvGrpSpPr>
      <p:grpSpPr>
        <a:xfrm>
          <a:off x="0" y="0"/>
          <a:ext cx="0" cy="0"/>
          <a:chOff x="0" y="0"/>
          <a:chExt cx="0" cy="0"/>
        </a:xfrm>
      </p:grpSpPr>
      <p:sp>
        <p:nvSpPr>
          <p:cNvPr id="7149" name="Google Shape;7149;g9eef0a043f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50" name="Google Shape;7150;g9eef0a043f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05"/>
        <p:cNvGrpSpPr/>
        <p:nvPr/>
      </p:nvGrpSpPr>
      <p:grpSpPr>
        <a:xfrm>
          <a:off x="0" y="0"/>
          <a:ext cx="0" cy="0"/>
          <a:chOff x="0" y="0"/>
          <a:chExt cx="0" cy="0"/>
        </a:xfrm>
      </p:grpSpPr>
      <p:sp>
        <p:nvSpPr>
          <p:cNvPr id="7206" name="Google Shape;7206;g9eef0a043f_0_7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07" name="Google Shape;7207;g9eef0a043f_0_7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a:blip r:embed="rId2">
            <a:alphaModFix/>
          </a:blip>
          <a:stretch>
            <a:fillRect/>
          </a:stretch>
        </p:blipFill>
        <p:spPr>
          <a:xfrm>
            <a:off x="0" y="0"/>
            <a:ext cx="9144000" cy="5143500"/>
          </a:xfrm>
          <a:prstGeom prst="rect">
            <a:avLst/>
          </a:prstGeom>
          <a:noFill/>
          <a:ln>
            <a:noFill/>
          </a:ln>
        </p:spPr>
      </p:pic>
      <p:pic>
        <p:nvPicPr>
          <p:cNvPr id="10" name="Google Shape;10;p2"/>
          <p:cNvPicPr preferRelativeResize="0"/>
          <p:nvPr/>
        </p:nvPicPr>
        <p:blipFill>
          <a:blip r:embed="rId2">
            <a:alphaModFix/>
          </a:blip>
          <a:stretch>
            <a:fillRect/>
          </a:stretch>
        </p:blipFill>
        <p:spPr>
          <a:xfrm>
            <a:off x="0" y="0"/>
            <a:ext cx="9144000" cy="5143500"/>
          </a:xfrm>
          <a:prstGeom prst="rect">
            <a:avLst/>
          </a:prstGeom>
          <a:noFill/>
          <a:ln>
            <a:noFill/>
          </a:ln>
        </p:spPr>
      </p:pic>
      <p:sp>
        <p:nvSpPr>
          <p:cNvPr id="11" name="Google Shape;11;p2"/>
          <p:cNvSpPr txBox="1">
            <a:spLocks noGrp="1"/>
          </p:cNvSpPr>
          <p:nvPr>
            <p:ph type="title"/>
          </p:nvPr>
        </p:nvSpPr>
        <p:spPr>
          <a:xfrm>
            <a:off x="1625100" y="1153123"/>
            <a:ext cx="5893800" cy="2339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7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2" name="Google Shape;12;p2"/>
          <p:cNvSpPr txBox="1">
            <a:spLocks noGrp="1"/>
          </p:cNvSpPr>
          <p:nvPr>
            <p:ph type="body" idx="1"/>
          </p:nvPr>
        </p:nvSpPr>
        <p:spPr>
          <a:xfrm>
            <a:off x="1925850" y="3369725"/>
            <a:ext cx="5292300" cy="849900"/>
          </a:xfrm>
          <a:prstGeom prst="rect">
            <a:avLst/>
          </a:prstGeom>
        </p:spPr>
        <p:txBody>
          <a:bodyPr spcFirstLastPara="1" wrap="square" lIns="91425" tIns="91425" rIns="91425" bIns="91425" anchor="ctr" anchorCtr="0">
            <a:noAutofit/>
          </a:bodyPr>
          <a:lstStyle>
            <a:lvl1pPr marL="457200" lvl="0" indent="-304800" algn="ctr" rtl="0">
              <a:lnSpc>
                <a:spcPct val="100000"/>
              </a:lnSpc>
              <a:spcBef>
                <a:spcPts val="0"/>
              </a:spcBef>
              <a:spcAft>
                <a:spcPts val="0"/>
              </a:spcAft>
              <a:buSzPts val="1200"/>
              <a:buChar char="●"/>
              <a:defRPr sz="1800"/>
            </a:lvl1pPr>
            <a:lvl2pPr marL="914400" lvl="1" indent="-304800" rtl="0">
              <a:spcBef>
                <a:spcPts val="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13" name="Google Shape;13;p2"/>
          <p:cNvSpPr/>
          <p:nvPr/>
        </p:nvSpPr>
        <p:spPr>
          <a:xfrm>
            <a:off x="-244596" y="-161512"/>
            <a:ext cx="1516028" cy="866745"/>
          </a:xfrm>
          <a:custGeom>
            <a:avLst/>
            <a:gdLst/>
            <a:ahLst/>
            <a:cxnLst/>
            <a:rect l="l" t="t" r="r" b="b"/>
            <a:pathLst>
              <a:path w="16599" h="9794" extrusionOk="0">
                <a:moveTo>
                  <a:pt x="1" y="5801"/>
                </a:moveTo>
                <a:lnTo>
                  <a:pt x="15086" y="1"/>
                </a:lnTo>
                <a:cubicBezTo>
                  <a:pt x="15086" y="1"/>
                  <a:pt x="14756" y="544"/>
                  <a:pt x="14874" y="828"/>
                </a:cubicBezTo>
                <a:cubicBezTo>
                  <a:pt x="14992" y="1123"/>
                  <a:pt x="15618" y="1288"/>
                  <a:pt x="15618" y="1288"/>
                </a:cubicBezTo>
                <a:cubicBezTo>
                  <a:pt x="15618" y="1288"/>
                  <a:pt x="15287" y="1891"/>
                  <a:pt x="15464" y="2174"/>
                </a:cubicBezTo>
                <a:cubicBezTo>
                  <a:pt x="15630" y="2375"/>
                  <a:pt x="15831" y="2564"/>
                  <a:pt x="16055" y="2706"/>
                </a:cubicBezTo>
                <a:cubicBezTo>
                  <a:pt x="16055" y="2706"/>
                  <a:pt x="15642" y="3698"/>
                  <a:pt x="16598" y="4029"/>
                </a:cubicBezTo>
                <a:lnTo>
                  <a:pt x="1643" y="9794"/>
                </a:lnTo>
                <a:cubicBezTo>
                  <a:pt x="1643" y="9794"/>
                  <a:pt x="1879" y="9144"/>
                  <a:pt x="1785" y="8908"/>
                </a:cubicBezTo>
                <a:cubicBezTo>
                  <a:pt x="1690" y="8660"/>
                  <a:pt x="1100" y="8459"/>
                  <a:pt x="1100" y="8459"/>
                </a:cubicBezTo>
                <a:cubicBezTo>
                  <a:pt x="1100" y="8459"/>
                  <a:pt x="1430" y="7821"/>
                  <a:pt x="1289" y="7478"/>
                </a:cubicBezTo>
                <a:cubicBezTo>
                  <a:pt x="1147" y="7124"/>
                  <a:pt x="592" y="6982"/>
                  <a:pt x="592" y="6982"/>
                </a:cubicBezTo>
                <a:cubicBezTo>
                  <a:pt x="592" y="6982"/>
                  <a:pt x="851" y="6604"/>
                  <a:pt x="722" y="6274"/>
                </a:cubicBezTo>
                <a:cubicBezTo>
                  <a:pt x="580" y="5943"/>
                  <a:pt x="1" y="5801"/>
                  <a:pt x="1" y="580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flipH="1">
            <a:off x="7887116" y="-161512"/>
            <a:ext cx="1516028" cy="866745"/>
          </a:xfrm>
          <a:custGeom>
            <a:avLst/>
            <a:gdLst/>
            <a:ahLst/>
            <a:cxnLst/>
            <a:rect l="l" t="t" r="r" b="b"/>
            <a:pathLst>
              <a:path w="16599" h="9794" extrusionOk="0">
                <a:moveTo>
                  <a:pt x="1" y="5801"/>
                </a:moveTo>
                <a:lnTo>
                  <a:pt x="15086" y="1"/>
                </a:lnTo>
                <a:cubicBezTo>
                  <a:pt x="15086" y="1"/>
                  <a:pt x="14756" y="544"/>
                  <a:pt x="14874" y="828"/>
                </a:cubicBezTo>
                <a:cubicBezTo>
                  <a:pt x="14992" y="1123"/>
                  <a:pt x="15618" y="1288"/>
                  <a:pt x="15618" y="1288"/>
                </a:cubicBezTo>
                <a:cubicBezTo>
                  <a:pt x="15618" y="1288"/>
                  <a:pt x="15287" y="1891"/>
                  <a:pt x="15464" y="2174"/>
                </a:cubicBezTo>
                <a:cubicBezTo>
                  <a:pt x="15630" y="2375"/>
                  <a:pt x="15831" y="2564"/>
                  <a:pt x="16055" y="2706"/>
                </a:cubicBezTo>
                <a:cubicBezTo>
                  <a:pt x="16055" y="2706"/>
                  <a:pt x="15642" y="3698"/>
                  <a:pt x="16598" y="4029"/>
                </a:cubicBezTo>
                <a:lnTo>
                  <a:pt x="1643" y="9794"/>
                </a:lnTo>
                <a:cubicBezTo>
                  <a:pt x="1643" y="9794"/>
                  <a:pt x="1879" y="9144"/>
                  <a:pt x="1785" y="8908"/>
                </a:cubicBezTo>
                <a:cubicBezTo>
                  <a:pt x="1690" y="8660"/>
                  <a:pt x="1100" y="8459"/>
                  <a:pt x="1100" y="8459"/>
                </a:cubicBezTo>
                <a:cubicBezTo>
                  <a:pt x="1100" y="8459"/>
                  <a:pt x="1430" y="7821"/>
                  <a:pt x="1289" y="7478"/>
                </a:cubicBezTo>
                <a:cubicBezTo>
                  <a:pt x="1147" y="7124"/>
                  <a:pt x="592" y="6982"/>
                  <a:pt x="592" y="6982"/>
                </a:cubicBezTo>
                <a:cubicBezTo>
                  <a:pt x="592" y="6982"/>
                  <a:pt x="851" y="6604"/>
                  <a:pt x="722" y="6274"/>
                </a:cubicBezTo>
                <a:cubicBezTo>
                  <a:pt x="580" y="5943"/>
                  <a:pt x="1" y="5801"/>
                  <a:pt x="1" y="580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a:off x="-346382" y="790541"/>
            <a:ext cx="2258379" cy="640553"/>
            <a:chOff x="-2810250" y="3572525"/>
            <a:chExt cx="2106500" cy="597475"/>
          </a:xfrm>
        </p:grpSpPr>
        <p:sp>
          <p:nvSpPr>
            <p:cNvPr id="16" name="Google Shape;16;p2"/>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6" name="Google Shape;126;p2"/>
          <p:cNvGrpSpPr/>
          <p:nvPr/>
        </p:nvGrpSpPr>
        <p:grpSpPr>
          <a:xfrm>
            <a:off x="7629873" y="4385269"/>
            <a:ext cx="1773362" cy="564914"/>
            <a:chOff x="-4380075" y="3780200"/>
            <a:chExt cx="1637000" cy="521475"/>
          </a:xfrm>
        </p:grpSpPr>
        <p:sp>
          <p:nvSpPr>
            <p:cNvPr id="127" name="Google Shape;127;p2"/>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82"/>
        <p:cNvGrpSpPr/>
        <p:nvPr/>
      </p:nvGrpSpPr>
      <p:grpSpPr>
        <a:xfrm>
          <a:off x="0" y="0"/>
          <a:ext cx="0" cy="0"/>
          <a:chOff x="0" y="0"/>
          <a:chExt cx="0" cy="0"/>
        </a:xfrm>
      </p:grpSpPr>
      <p:pic>
        <p:nvPicPr>
          <p:cNvPr id="383" name="Google Shape;383;p4"/>
          <p:cNvPicPr preferRelativeResize="0"/>
          <p:nvPr/>
        </p:nvPicPr>
        <p:blipFill>
          <a:blip r:embed="rId2">
            <a:alphaModFix/>
          </a:blip>
          <a:stretch>
            <a:fillRect/>
          </a:stretch>
        </p:blipFill>
        <p:spPr>
          <a:xfrm>
            <a:off x="0" y="0"/>
            <a:ext cx="9144000" cy="5143500"/>
          </a:xfrm>
          <a:prstGeom prst="rect">
            <a:avLst/>
          </a:prstGeom>
          <a:noFill/>
          <a:ln>
            <a:noFill/>
          </a:ln>
        </p:spPr>
      </p:pic>
      <p:pic>
        <p:nvPicPr>
          <p:cNvPr id="384" name="Google Shape;384;p4"/>
          <p:cNvPicPr preferRelativeResize="0"/>
          <p:nvPr/>
        </p:nvPicPr>
        <p:blipFill>
          <a:blip r:embed="rId3">
            <a:alphaModFix amt="80000"/>
          </a:blip>
          <a:stretch>
            <a:fillRect/>
          </a:stretch>
        </p:blipFill>
        <p:spPr>
          <a:xfrm>
            <a:off x="7120776" y="649069"/>
            <a:ext cx="2619999" cy="465425"/>
          </a:xfrm>
          <a:prstGeom prst="rect">
            <a:avLst/>
          </a:prstGeom>
          <a:noFill/>
          <a:ln>
            <a:noFill/>
          </a:ln>
        </p:spPr>
      </p:pic>
      <p:pic>
        <p:nvPicPr>
          <p:cNvPr id="385" name="Google Shape;385;p4"/>
          <p:cNvPicPr preferRelativeResize="0"/>
          <p:nvPr/>
        </p:nvPicPr>
        <p:blipFill>
          <a:blip r:embed="rId4">
            <a:alphaModFix amt="85000"/>
          </a:blip>
          <a:stretch>
            <a:fillRect/>
          </a:stretch>
        </p:blipFill>
        <p:spPr>
          <a:xfrm>
            <a:off x="-1043674" y="4533144"/>
            <a:ext cx="2619999" cy="465425"/>
          </a:xfrm>
          <a:prstGeom prst="rect">
            <a:avLst/>
          </a:prstGeom>
          <a:noFill/>
          <a:ln>
            <a:noFill/>
          </a:ln>
        </p:spPr>
      </p:pic>
      <p:sp>
        <p:nvSpPr>
          <p:cNvPr id="386" name="Google Shape;386;p4"/>
          <p:cNvSpPr txBox="1">
            <a:spLocks noGrp="1"/>
          </p:cNvSpPr>
          <p:nvPr>
            <p:ph type="body" idx="1"/>
          </p:nvPr>
        </p:nvSpPr>
        <p:spPr>
          <a:xfrm>
            <a:off x="713691" y="1343127"/>
            <a:ext cx="7710900" cy="3444000"/>
          </a:xfrm>
          <a:prstGeom prst="rect">
            <a:avLst/>
          </a:prstGeom>
        </p:spPr>
        <p:txBody>
          <a:bodyPr spcFirstLastPara="1" wrap="square" lIns="91425" tIns="91425" rIns="91425" bIns="91425" anchor="t" anchorCtr="0">
            <a:noAutofit/>
          </a:bodyPr>
          <a:lstStyle>
            <a:lvl1pPr marL="457200" lvl="0" indent="-323850" rtl="0">
              <a:lnSpc>
                <a:spcPct val="100000"/>
              </a:lnSpc>
              <a:spcBef>
                <a:spcPts val="0"/>
              </a:spcBef>
              <a:spcAft>
                <a:spcPts val="0"/>
              </a:spcAft>
              <a:buSzPts val="1500"/>
              <a:buAutoNum type="arabicPeriod"/>
              <a:defRPr sz="1200"/>
            </a:lvl1pPr>
            <a:lvl2pPr marL="914400" lvl="1" indent="-323850" rtl="0">
              <a:spcBef>
                <a:spcPts val="1600"/>
              </a:spcBef>
              <a:spcAft>
                <a:spcPts val="0"/>
              </a:spcAft>
              <a:buSzPts val="1500"/>
              <a:buAutoNum type="alphaLcPeriod"/>
              <a:defRPr/>
            </a:lvl2pPr>
            <a:lvl3pPr marL="1371600" lvl="2" indent="-323850" rtl="0">
              <a:spcBef>
                <a:spcPts val="1600"/>
              </a:spcBef>
              <a:spcAft>
                <a:spcPts val="0"/>
              </a:spcAft>
              <a:buSzPts val="1500"/>
              <a:buAutoNum type="romanLcPeriod"/>
              <a:defRPr/>
            </a:lvl3pPr>
            <a:lvl4pPr marL="1828800" lvl="3" indent="-323850" rtl="0">
              <a:spcBef>
                <a:spcPts val="1600"/>
              </a:spcBef>
              <a:spcAft>
                <a:spcPts val="0"/>
              </a:spcAft>
              <a:buSzPts val="1500"/>
              <a:buAutoNum type="arabicPeriod"/>
              <a:defRPr/>
            </a:lvl4pPr>
            <a:lvl5pPr marL="2286000" lvl="4" indent="-323850" rtl="0">
              <a:spcBef>
                <a:spcPts val="1600"/>
              </a:spcBef>
              <a:spcAft>
                <a:spcPts val="0"/>
              </a:spcAft>
              <a:buSzPts val="1500"/>
              <a:buAutoNum type="alphaLcPeriod"/>
              <a:defRPr/>
            </a:lvl5pPr>
            <a:lvl6pPr marL="2743200" lvl="5" indent="-323850" rtl="0">
              <a:spcBef>
                <a:spcPts val="1600"/>
              </a:spcBef>
              <a:spcAft>
                <a:spcPts val="0"/>
              </a:spcAft>
              <a:buSzPts val="1500"/>
              <a:buAutoNum type="romanLcPeriod"/>
              <a:defRPr/>
            </a:lvl6pPr>
            <a:lvl7pPr marL="3200400" lvl="6" indent="-323850" rtl="0">
              <a:spcBef>
                <a:spcPts val="1600"/>
              </a:spcBef>
              <a:spcAft>
                <a:spcPts val="0"/>
              </a:spcAft>
              <a:buSzPts val="1500"/>
              <a:buAutoNum type="arabicPeriod"/>
              <a:defRPr/>
            </a:lvl7pPr>
            <a:lvl8pPr marL="3657600" lvl="7" indent="-323850" rtl="0">
              <a:spcBef>
                <a:spcPts val="1600"/>
              </a:spcBef>
              <a:spcAft>
                <a:spcPts val="0"/>
              </a:spcAft>
              <a:buSzPts val="1500"/>
              <a:buAutoNum type="alphaLcPeriod"/>
              <a:defRPr/>
            </a:lvl8pPr>
            <a:lvl9pPr marL="4114800" lvl="8" indent="-323850" rtl="0">
              <a:spcBef>
                <a:spcPts val="1600"/>
              </a:spcBef>
              <a:spcAft>
                <a:spcPts val="1600"/>
              </a:spcAft>
              <a:buSzPts val="1500"/>
              <a:buAutoNum type="romanLcPeriod"/>
              <a:defRPr/>
            </a:lvl9pPr>
          </a:lstStyle>
          <a:p>
            <a:endParaRPr/>
          </a:p>
        </p:txBody>
      </p:sp>
      <p:grpSp>
        <p:nvGrpSpPr>
          <p:cNvPr id="387" name="Google Shape;387;p4"/>
          <p:cNvGrpSpPr/>
          <p:nvPr/>
        </p:nvGrpSpPr>
        <p:grpSpPr>
          <a:xfrm>
            <a:off x="8020525" y="4467113"/>
            <a:ext cx="2106500" cy="597475"/>
            <a:chOff x="-2810250" y="3572525"/>
            <a:chExt cx="2106500" cy="597475"/>
          </a:xfrm>
        </p:grpSpPr>
        <p:sp>
          <p:nvSpPr>
            <p:cNvPr id="388" name="Google Shape;388;p4"/>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4"/>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4"/>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4"/>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4"/>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4"/>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4"/>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4"/>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4"/>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4"/>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4"/>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4"/>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4"/>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4"/>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4"/>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4"/>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4"/>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4"/>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4"/>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4"/>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4"/>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4"/>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4"/>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4"/>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4"/>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4"/>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4"/>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4"/>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4"/>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4"/>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4"/>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4"/>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4"/>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4"/>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4"/>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4"/>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4"/>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4"/>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4"/>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4"/>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4"/>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4"/>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4"/>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4"/>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4"/>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4"/>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4"/>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4"/>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4"/>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4"/>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4"/>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4"/>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4"/>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4"/>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4"/>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4"/>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4"/>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4"/>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4"/>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4"/>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4"/>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4"/>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4"/>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4"/>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4"/>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4"/>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4"/>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4"/>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4"/>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4"/>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4"/>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4"/>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4"/>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4"/>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4"/>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4"/>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4"/>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4"/>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4"/>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4"/>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4"/>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4"/>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4"/>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4"/>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4"/>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4"/>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4"/>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4"/>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4"/>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4"/>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4"/>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4"/>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4"/>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4"/>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4"/>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4"/>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4"/>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4"/>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4"/>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4"/>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4"/>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4"/>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4"/>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8" name="Google Shape;498;p4"/>
          <p:cNvSpPr txBox="1">
            <a:spLocks noGrp="1"/>
          </p:cNvSpPr>
          <p:nvPr>
            <p:ph type="title"/>
          </p:nvPr>
        </p:nvSpPr>
        <p:spPr>
          <a:xfrm>
            <a:off x="716550" y="655575"/>
            <a:ext cx="7710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701"/>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p:cSld name="CUSTOM_18">
    <p:spTree>
      <p:nvGrpSpPr>
        <p:cNvPr id="1" name="Shape 6324"/>
        <p:cNvGrpSpPr/>
        <p:nvPr/>
      </p:nvGrpSpPr>
      <p:grpSpPr>
        <a:xfrm>
          <a:off x="0" y="0"/>
          <a:ext cx="0" cy="0"/>
          <a:chOff x="0" y="0"/>
          <a:chExt cx="0" cy="0"/>
        </a:xfrm>
      </p:grpSpPr>
      <p:pic>
        <p:nvPicPr>
          <p:cNvPr id="6325" name="Google Shape;6325;p35"/>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326" name="Google Shape;6326;p35"/>
          <p:cNvGrpSpPr/>
          <p:nvPr/>
        </p:nvGrpSpPr>
        <p:grpSpPr>
          <a:xfrm>
            <a:off x="8020525" y="4467113"/>
            <a:ext cx="2106500" cy="597475"/>
            <a:chOff x="-2810250" y="3572525"/>
            <a:chExt cx="2106500" cy="597475"/>
          </a:xfrm>
        </p:grpSpPr>
        <p:sp>
          <p:nvSpPr>
            <p:cNvPr id="6327" name="Google Shape;6327;p35"/>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8" name="Google Shape;6328;p35"/>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9" name="Google Shape;6329;p35"/>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0" name="Google Shape;6330;p35"/>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1" name="Google Shape;6331;p35"/>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2" name="Google Shape;6332;p35"/>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3" name="Google Shape;6333;p35"/>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4" name="Google Shape;6334;p35"/>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5" name="Google Shape;6335;p35"/>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6" name="Google Shape;6336;p35"/>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7" name="Google Shape;6337;p35"/>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8" name="Google Shape;6338;p35"/>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9" name="Google Shape;6339;p35"/>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0" name="Google Shape;6340;p35"/>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1" name="Google Shape;6341;p35"/>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2" name="Google Shape;6342;p35"/>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3" name="Google Shape;6343;p35"/>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4" name="Google Shape;6344;p35"/>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5" name="Google Shape;6345;p35"/>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6" name="Google Shape;6346;p35"/>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7" name="Google Shape;6347;p35"/>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8" name="Google Shape;6348;p35"/>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9" name="Google Shape;6349;p35"/>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0" name="Google Shape;6350;p35"/>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1" name="Google Shape;6351;p35"/>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2" name="Google Shape;6352;p35"/>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3" name="Google Shape;6353;p35"/>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4" name="Google Shape;6354;p35"/>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5" name="Google Shape;6355;p35"/>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6" name="Google Shape;6356;p35"/>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7" name="Google Shape;6357;p35"/>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8" name="Google Shape;6358;p35"/>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9" name="Google Shape;6359;p35"/>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0" name="Google Shape;6360;p35"/>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1" name="Google Shape;6361;p35"/>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2" name="Google Shape;6362;p35"/>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3" name="Google Shape;6363;p35"/>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4" name="Google Shape;6364;p35"/>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5" name="Google Shape;6365;p35"/>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6" name="Google Shape;6366;p35"/>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7" name="Google Shape;6367;p35"/>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8" name="Google Shape;6368;p35"/>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9" name="Google Shape;6369;p35"/>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0" name="Google Shape;6370;p35"/>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1" name="Google Shape;6371;p35"/>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2" name="Google Shape;6372;p35"/>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3" name="Google Shape;6373;p35"/>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4" name="Google Shape;6374;p35"/>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5" name="Google Shape;6375;p35"/>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6" name="Google Shape;6376;p35"/>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7" name="Google Shape;6377;p35"/>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8" name="Google Shape;6378;p35"/>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9" name="Google Shape;6379;p35"/>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0" name="Google Shape;6380;p35"/>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1" name="Google Shape;6381;p35"/>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2" name="Google Shape;6382;p35"/>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3" name="Google Shape;6383;p35"/>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4" name="Google Shape;6384;p35"/>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5" name="Google Shape;6385;p35"/>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6" name="Google Shape;6386;p35"/>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7" name="Google Shape;6387;p35"/>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8" name="Google Shape;6388;p35"/>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9" name="Google Shape;6389;p35"/>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0" name="Google Shape;6390;p35"/>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1" name="Google Shape;6391;p35"/>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2" name="Google Shape;6392;p35"/>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3" name="Google Shape;6393;p35"/>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4" name="Google Shape;6394;p35"/>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5" name="Google Shape;6395;p35"/>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6" name="Google Shape;6396;p35"/>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7" name="Google Shape;6397;p35"/>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8" name="Google Shape;6398;p35"/>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9" name="Google Shape;6399;p35"/>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0" name="Google Shape;6400;p35"/>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1" name="Google Shape;6401;p35"/>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2" name="Google Shape;6402;p35"/>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3" name="Google Shape;6403;p35"/>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4" name="Google Shape;6404;p35"/>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5" name="Google Shape;6405;p35"/>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6" name="Google Shape;6406;p35"/>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7" name="Google Shape;6407;p35"/>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8" name="Google Shape;6408;p35"/>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9" name="Google Shape;6409;p35"/>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0" name="Google Shape;6410;p35"/>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1" name="Google Shape;6411;p35"/>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2" name="Google Shape;6412;p35"/>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3" name="Google Shape;6413;p35"/>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4" name="Google Shape;6414;p35"/>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5" name="Google Shape;6415;p35"/>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6" name="Google Shape;6416;p35"/>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7" name="Google Shape;6417;p35"/>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8" name="Google Shape;6418;p35"/>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9" name="Google Shape;6419;p35"/>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0" name="Google Shape;6420;p35"/>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1" name="Google Shape;6421;p35"/>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2" name="Google Shape;6422;p35"/>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3" name="Google Shape;6423;p35"/>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4" name="Google Shape;6424;p35"/>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5" name="Google Shape;6425;p35"/>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6" name="Google Shape;6426;p35"/>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7" name="Google Shape;6427;p35"/>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8" name="Google Shape;6428;p35"/>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9" name="Google Shape;6429;p35"/>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0" name="Google Shape;6430;p35"/>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1" name="Google Shape;6431;p35"/>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2" name="Google Shape;6432;p35"/>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3" name="Google Shape;6433;p35"/>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4" name="Google Shape;6434;p35"/>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5" name="Google Shape;6435;p35"/>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6" name="Google Shape;6436;p35"/>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437" name="Google Shape;6437;p35"/>
          <p:cNvPicPr preferRelativeResize="0"/>
          <p:nvPr/>
        </p:nvPicPr>
        <p:blipFill>
          <a:blip r:embed="rId3">
            <a:alphaModFix amt="82000"/>
          </a:blip>
          <a:stretch>
            <a:fillRect/>
          </a:stretch>
        </p:blipFill>
        <p:spPr>
          <a:xfrm>
            <a:off x="7120776" y="649069"/>
            <a:ext cx="2619999" cy="465425"/>
          </a:xfrm>
          <a:prstGeom prst="rect">
            <a:avLst/>
          </a:prstGeom>
          <a:noFill/>
          <a:ln>
            <a:noFill/>
          </a:ln>
        </p:spPr>
      </p:pic>
      <p:pic>
        <p:nvPicPr>
          <p:cNvPr id="6438" name="Google Shape;6438;p35"/>
          <p:cNvPicPr preferRelativeResize="0"/>
          <p:nvPr/>
        </p:nvPicPr>
        <p:blipFill>
          <a:blip r:embed="rId4">
            <a:alphaModFix amt="82000"/>
          </a:blip>
          <a:stretch>
            <a:fillRect/>
          </a:stretch>
        </p:blipFill>
        <p:spPr>
          <a:xfrm>
            <a:off x="-1043674" y="4533144"/>
            <a:ext cx="2619999" cy="465425"/>
          </a:xfrm>
          <a:prstGeom prst="rect">
            <a:avLst/>
          </a:prstGeom>
          <a:noFill/>
          <a:ln>
            <a:noFill/>
          </a:ln>
        </p:spPr>
      </p:pic>
      <p:grpSp>
        <p:nvGrpSpPr>
          <p:cNvPr id="6439" name="Google Shape;6439;p35"/>
          <p:cNvGrpSpPr/>
          <p:nvPr/>
        </p:nvGrpSpPr>
        <p:grpSpPr>
          <a:xfrm>
            <a:off x="-530175" y="538288"/>
            <a:ext cx="2106500" cy="597475"/>
            <a:chOff x="-2810250" y="3572525"/>
            <a:chExt cx="2106500" cy="597475"/>
          </a:xfrm>
        </p:grpSpPr>
        <p:sp>
          <p:nvSpPr>
            <p:cNvPr id="6440" name="Google Shape;6440;p35"/>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1" name="Google Shape;6441;p35"/>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2" name="Google Shape;6442;p35"/>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3" name="Google Shape;6443;p35"/>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4" name="Google Shape;6444;p35"/>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5" name="Google Shape;6445;p35"/>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6" name="Google Shape;6446;p35"/>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7" name="Google Shape;6447;p35"/>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8" name="Google Shape;6448;p35"/>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9" name="Google Shape;6449;p35"/>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0" name="Google Shape;6450;p35"/>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1" name="Google Shape;6451;p35"/>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2" name="Google Shape;6452;p35"/>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3" name="Google Shape;6453;p35"/>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4" name="Google Shape;6454;p35"/>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5" name="Google Shape;6455;p35"/>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6" name="Google Shape;6456;p35"/>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7" name="Google Shape;6457;p35"/>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8" name="Google Shape;6458;p35"/>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9" name="Google Shape;6459;p35"/>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0" name="Google Shape;6460;p35"/>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1" name="Google Shape;6461;p35"/>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2" name="Google Shape;6462;p35"/>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3" name="Google Shape;6463;p35"/>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4" name="Google Shape;6464;p35"/>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5" name="Google Shape;6465;p35"/>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6" name="Google Shape;6466;p35"/>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7" name="Google Shape;6467;p35"/>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8" name="Google Shape;6468;p35"/>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9" name="Google Shape;6469;p35"/>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0" name="Google Shape;6470;p35"/>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1" name="Google Shape;6471;p35"/>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2" name="Google Shape;6472;p35"/>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3" name="Google Shape;6473;p35"/>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4" name="Google Shape;6474;p35"/>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5" name="Google Shape;6475;p35"/>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6" name="Google Shape;6476;p35"/>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7" name="Google Shape;6477;p35"/>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8" name="Google Shape;6478;p35"/>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9" name="Google Shape;6479;p35"/>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0" name="Google Shape;6480;p35"/>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1" name="Google Shape;6481;p35"/>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2" name="Google Shape;6482;p35"/>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3" name="Google Shape;6483;p35"/>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4" name="Google Shape;6484;p35"/>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5" name="Google Shape;6485;p35"/>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6" name="Google Shape;6486;p35"/>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7" name="Google Shape;6487;p35"/>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8" name="Google Shape;6488;p35"/>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9" name="Google Shape;6489;p35"/>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0" name="Google Shape;6490;p35"/>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1" name="Google Shape;6491;p35"/>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2" name="Google Shape;6492;p35"/>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3" name="Google Shape;6493;p35"/>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4" name="Google Shape;6494;p35"/>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5" name="Google Shape;6495;p35"/>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6" name="Google Shape;6496;p35"/>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7" name="Google Shape;6497;p35"/>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8" name="Google Shape;6498;p35"/>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9" name="Google Shape;6499;p35"/>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0" name="Google Shape;6500;p35"/>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1" name="Google Shape;6501;p35"/>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2" name="Google Shape;6502;p35"/>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3" name="Google Shape;6503;p35"/>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4" name="Google Shape;6504;p35"/>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5" name="Google Shape;6505;p35"/>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6" name="Google Shape;6506;p35"/>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7" name="Google Shape;6507;p35"/>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8" name="Google Shape;6508;p35"/>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9" name="Google Shape;6509;p35"/>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0" name="Google Shape;6510;p35"/>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1" name="Google Shape;6511;p35"/>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2" name="Google Shape;6512;p35"/>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3" name="Google Shape;6513;p35"/>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4" name="Google Shape;6514;p35"/>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5" name="Google Shape;6515;p35"/>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6" name="Google Shape;6516;p35"/>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7" name="Google Shape;6517;p35"/>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8" name="Google Shape;6518;p35"/>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9" name="Google Shape;6519;p35"/>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0" name="Google Shape;6520;p35"/>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1" name="Google Shape;6521;p35"/>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2" name="Google Shape;6522;p35"/>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3" name="Google Shape;6523;p35"/>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4" name="Google Shape;6524;p35"/>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5" name="Google Shape;6525;p35"/>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6" name="Google Shape;6526;p35"/>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7" name="Google Shape;6527;p35"/>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8" name="Google Shape;6528;p35"/>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9" name="Google Shape;6529;p35"/>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0" name="Google Shape;6530;p35"/>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1" name="Google Shape;6531;p35"/>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2" name="Google Shape;6532;p35"/>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3" name="Google Shape;6533;p35"/>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4" name="Google Shape;6534;p35"/>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5" name="Google Shape;6535;p35"/>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6" name="Google Shape;6536;p35"/>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7" name="Google Shape;6537;p35"/>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8" name="Google Shape;6538;p35"/>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9" name="Google Shape;6539;p35"/>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0" name="Google Shape;6540;p35"/>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1" name="Google Shape;6541;p35"/>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2" name="Google Shape;6542;p35"/>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3" name="Google Shape;6543;p35"/>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4" name="Google Shape;6544;p35"/>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5" name="Google Shape;6545;p35"/>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6" name="Google Shape;6546;p35"/>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7" name="Google Shape;6547;p35"/>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8" name="Google Shape;6548;p35"/>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9" name="Google Shape;6549;p35"/>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1">
  <p:cSld name="CUSTOM_18_1">
    <p:spTree>
      <p:nvGrpSpPr>
        <p:cNvPr id="1" name="Shape 6550"/>
        <p:cNvGrpSpPr/>
        <p:nvPr/>
      </p:nvGrpSpPr>
      <p:grpSpPr>
        <a:xfrm>
          <a:off x="0" y="0"/>
          <a:ext cx="0" cy="0"/>
          <a:chOff x="0" y="0"/>
          <a:chExt cx="0" cy="0"/>
        </a:xfrm>
      </p:grpSpPr>
      <p:pic>
        <p:nvPicPr>
          <p:cNvPr id="6551" name="Google Shape;6551;p36"/>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552" name="Google Shape;6552;p36"/>
          <p:cNvGrpSpPr/>
          <p:nvPr/>
        </p:nvGrpSpPr>
        <p:grpSpPr>
          <a:xfrm>
            <a:off x="0" y="4603500"/>
            <a:ext cx="2106500" cy="597475"/>
            <a:chOff x="-2810250" y="3572525"/>
            <a:chExt cx="2106500" cy="597475"/>
          </a:xfrm>
        </p:grpSpPr>
        <p:sp>
          <p:nvSpPr>
            <p:cNvPr id="6553" name="Google Shape;6553;p36"/>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4" name="Google Shape;6554;p36"/>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5" name="Google Shape;6555;p36"/>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6" name="Google Shape;6556;p36"/>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7" name="Google Shape;6557;p36"/>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8" name="Google Shape;6558;p36"/>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9" name="Google Shape;6559;p36"/>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0" name="Google Shape;6560;p36"/>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1" name="Google Shape;6561;p36"/>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2" name="Google Shape;6562;p36"/>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3" name="Google Shape;6563;p36"/>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4" name="Google Shape;6564;p36"/>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5" name="Google Shape;6565;p36"/>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6" name="Google Shape;6566;p36"/>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7" name="Google Shape;6567;p36"/>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8" name="Google Shape;6568;p36"/>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9" name="Google Shape;6569;p36"/>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0" name="Google Shape;6570;p36"/>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1" name="Google Shape;6571;p36"/>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2" name="Google Shape;6572;p36"/>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3" name="Google Shape;6573;p36"/>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4" name="Google Shape;6574;p36"/>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5" name="Google Shape;6575;p36"/>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6" name="Google Shape;6576;p36"/>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7" name="Google Shape;6577;p36"/>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8" name="Google Shape;6578;p36"/>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9" name="Google Shape;6579;p36"/>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0" name="Google Shape;6580;p36"/>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1" name="Google Shape;6581;p36"/>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2" name="Google Shape;6582;p36"/>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3" name="Google Shape;6583;p36"/>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4" name="Google Shape;6584;p36"/>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5" name="Google Shape;6585;p36"/>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6" name="Google Shape;6586;p36"/>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7" name="Google Shape;6587;p36"/>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8" name="Google Shape;6588;p36"/>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9" name="Google Shape;6589;p36"/>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0" name="Google Shape;6590;p36"/>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1" name="Google Shape;6591;p36"/>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2" name="Google Shape;6592;p36"/>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3" name="Google Shape;6593;p36"/>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4" name="Google Shape;6594;p36"/>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5" name="Google Shape;6595;p36"/>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6" name="Google Shape;6596;p36"/>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7" name="Google Shape;6597;p36"/>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8" name="Google Shape;6598;p36"/>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9" name="Google Shape;6599;p36"/>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0" name="Google Shape;6600;p36"/>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1" name="Google Shape;6601;p36"/>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2" name="Google Shape;6602;p36"/>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3" name="Google Shape;6603;p36"/>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4" name="Google Shape;6604;p36"/>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5" name="Google Shape;6605;p36"/>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6" name="Google Shape;6606;p36"/>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7" name="Google Shape;6607;p36"/>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8" name="Google Shape;6608;p36"/>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9" name="Google Shape;6609;p36"/>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0" name="Google Shape;6610;p36"/>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1" name="Google Shape;6611;p36"/>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2" name="Google Shape;6612;p36"/>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3" name="Google Shape;6613;p36"/>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4" name="Google Shape;6614;p36"/>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5" name="Google Shape;6615;p36"/>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6" name="Google Shape;6616;p36"/>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7" name="Google Shape;6617;p36"/>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8" name="Google Shape;6618;p36"/>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9" name="Google Shape;6619;p36"/>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0" name="Google Shape;6620;p36"/>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1" name="Google Shape;6621;p36"/>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2" name="Google Shape;6622;p36"/>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3" name="Google Shape;6623;p36"/>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4" name="Google Shape;6624;p36"/>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5" name="Google Shape;6625;p36"/>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6" name="Google Shape;6626;p36"/>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7" name="Google Shape;6627;p36"/>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8" name="Google Shape;6628;p36"/>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9" name="Google Shape;6629;p36"/>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0" name="Google Shape;6630;p36"/>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1" name="Google Shape;6631;p36"/>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2" name="Google Shape;6632;p36"/>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3" name="Google Shape;6633;p36"/>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4" name="Google Shape;6634;p36"/>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5" name="Google Shape;6635;p36"/>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6" name="Google Shape;6636;p36"/>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7" name="Google Shape;6637;p36"/>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8" name="Google Shape;6638;p36"/>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9" name="Google Shape;6639;p36"/>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0" name="Google Shape;6640;p36"/>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1" name="Google Shape;6641;p36"/>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2" name="Google Shape;6642;p36"/>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3" name="Google Shape;6643;p36"/>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4" name="Google Shape;6644;p36"/>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5" name="Google Shape;6645;p36"/>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6" name="Google Shape;6646;p36"/>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7" name="Google Shape;6647;p36"/>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8" name="Google Shape;6648;p36"/>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9" name="Google Shape;6649;p36"/>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0" name="Google Shape;6650;p36"/>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1" name="Google Shape;6651;p36"/>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2" name="Google Shape;6652;p36"/>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3" name="Google Shape;6653;p36"/>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4" name="Google Shape;6654;p36"/>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5" name="Google Shape;6655;p36"/>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6" name="Google Shape;6656;p36"/>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7" name="Google Shape;6657;p36"/>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8" name="Google Shape;6658;p36"/>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9" name="Google Shape;6659;p36"/>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0" name="Google Shape;6660;p36"/>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1" name="Google Shape;6661;p36"/>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2" name="Google Shape;6662;p36"/>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63" name="Google Shape;6663;p36"/>
          <p:cNvGrpSpPr/>
          <p:nvPr/>
        </p:nvGrpSpPr>
        <p:grpSpPr>
          <a:xfrm flipH="1">
            <a:off x="7696200" y="550600"/>
            <a:ext cx="2106500" cy="597475"/>
            <a:chOff x="-2810250" y="3572525"/>
            <a:chExt cx="2106500" cy="597475"/>
          </a:xfrm>
        </p:grpSpPr>
        <p:sp>
          <p:nvSpPr>
            <p:cNvPr id="6664" name="Google Shape;6664;p36"/>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5" name="Google Shape;6665;p36"/>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6" name="Google Shape;6666;p36"/>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7" name="Google Shape;6667;p36"/>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8" name="Google Shape;6668;p36"/>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9" name="Google Shape;6669;p36"/>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0" name="Google Shape;6670;p36"/>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1" name="Google Shape;6671;p36"/>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2" name="Google Shape;6672;p36"/>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3" name="Google Shape;6673;p36"/>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4" name="Google Shape;6674;p36"/>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5" name="Google Shape;6675;p36"/>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6" name="Google Shape;6676;p36"/>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7" name="Google Shape;6677;p36"/>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8" name="Google Shape;6678;p36"/>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9" name="Google Shape;6679;p36"/>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0" name="Google Shape;6680;p36"/>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1" name="Google Shape;6681;p36"/>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2" name="Google Shape;6682;p36"/>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3" name="Google Shape;6683;p36"/>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4" name="Google Shape;6684;p36"/>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5" name="Google Shape;6685;p36"/>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6" name="Google Shape;6686;p36"/>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7" name="Google Shape;6687;p36"/>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8" name="Google Shape;6688;p36"/>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9" name="Google Shape;6689;p36"/>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0" name="Google Shape;6690;p36"/>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1" name="Google Shape;6691;p36"/>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2" name="Google Shape;6692;p36"/>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3" name="Google Shape;6693;p36"/>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4" name="Google Shape;6694;p36"/>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5" name="Google Shape;6695;p36"/>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6" name="Google Shape;6696;p36"/>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7" name="Google Shape;6697;p36"/>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8" name="Google Shape;6698;p36"/>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9" name="Google Shape;6699;p36"/>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0" name="Google Shape;6700;p36"/>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1" name="Google Shape;6701;p36"/>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2" name="Google Shape;6702;p36"/>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3" name="Google Shape;6703;p36"/>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4" name="Google Shape;6704;p36"/>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5" name="Google Shape;6705;p36"/>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6" name="Google Shape;6706;p36"/>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7" name="Google Shape;6707;p36"/>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8" name="Google Shape;6708;p36"/>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9" name="Google Shape;6709;p36"/>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0" name="Google Shape;6710;p36"/>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1" name="Google Shape;6711;p36"/>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2" name="Google Shape;6712;p36"/>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3" name="Google Shape;6713;p36"/>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4" name="Google Shape;6714;p36"/>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5" name="Google Shape;6715;p36"/>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6" name="Google Shape;6716;p36"/>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7" name="Google Shape;6717;p36"/>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8" name="Google Shape;6718;p36"/>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9" name="Google Shape;6719;p36"/>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0" name="Google Shape;6720;p36"/>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1" name="Google Shape;6721;p36"/>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2" name="Google Shape;6722;p36"/>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3" name="Google Shape;6723;p36"/>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4" name="Google Shape;6724;p36"/>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5" name="Google Shape;6725;p36"/>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6" name="Google Shape;6726;p36"/>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7" name="Google Shape;6727;p36"/>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8" name="Google Shape;6728;p36"/>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9" name="Google Shape;6729;p36"/>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0" name="Google Shape;6730;p36"/>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1" name="Google Shape;6731;p36"/>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2" name="Google Shape;6732;p36"/>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3" name="Google Shape;6733;p36"/>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4" name="Google Shape;6734;p36"/>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5" name="Google Shape;6735;p36"/>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6" name="Google Shape;6736;p36"/>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7" name="Google Shape;6737;p36"/>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8" name="Google Shape;6738;p36"/>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9" name="Google Shape;6739;p36"/>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0" name="Google Shape;6740;p36"/>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1" name="Google Shape;6741;p36"/>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2" name="Google Shape;6742;p36"/>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3" name="Google Shape;6743;p36"/>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4" name="Google Shape;6744;p36"/>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5" name="Google Shape;6745;p36"/>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6" name="Google Shape;6746;p36"/>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7" name="Google Shape;6747;p36"/>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8" name="Google Shape;6748;p36"/>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9" name="Google Shape;6749;p36"/>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0" name="Google Shape;6750;p36"/>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1" name="Google Shape;6751;p36"/>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2" name="Google Shape;6752;p36"/>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3" name="Google Shape;6753;p36"/>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4" name="Google Shape;6754;p36"/>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5" name="Google Shape;6755;p36"/>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6" name="Google Shape;6756;p36"/>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7" name="Google Shape;6757;p36"/>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8" name="Google Shape;6758;p36"/>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9" name="Google Shape;6759;p36"/>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0" name="Google Shape;6760;p36"/>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1" name="Google Shape;6761;p36"/>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2" name="Google Shape;6762;p36"/>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3" name="Google Shape;6763;p36"/>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4" name="Google Shape;6764;p36"/>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5" name="Google Shape;6765;p36"/>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6" name="Google Shape;6766;p36"/>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7" name="Google Shape;6767;p36"/>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8" name="Google Shape;6768;p36"/>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9" name="Google Shape;6769;p36"/>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0" name="Google Shape;6770;p36"/>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1" name="Google Shape;6771;p36"/>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2" name="Google Shape;6772;p36"/>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3" name="Google Shape;6773;p36"/>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774" name="Google Shape;6774;p36"/>
          <p:cNvPicPr preferRelativeResize="0"/>
          <p:nvPr/>
        </p:nvPicPr>
        <p:blipFill>
          <a:blip r:embed="rId3">
            <a:alphaModFix amt="64000"/>
          </a:blip>
          <a:stretch>
            <a:fillRect/>
          </a:stretch>
        </p:blipFill>
        <p:spPr>
          <a:xfrm rot="3318291">
            <a:off x="-431438" y="-1270594"/>
            <a:ext cx="1956100" cy="2963762"/>
          </a:xfrm>
          <a:prstGeom prst="rect">
            <a:avLst/>
          </a:prstGeom>
          <a:noFill/>
          <a:ln>
            <a:noFill/>
          </a:ln>
        </p:spPr>
      </p:pic>
      <p:pic>
        <p:nvPicPr>
          <p:cNvPr id="6775" name="Google Shape;6775;p36"/>
          <p:cNvPicPr preferRelativeResize="0"/>
          <p:nvPr/>
        </p:nvPicPr>
        <p:blipFill>
          <a:blip r:embed="rId4">
            <a:alphaModFix amt="64000"/>
          </a:blip>
          <a:stretch>
            <a:fillRect/>
          </a:stretch>
        </p:blipFill>
        <p:spPr>
          <a:xfrm rot="-2700011">
            <a:off x="6742811" y="3651283"/>
            <a:ext cx="3372624" cy="2211204"/>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2">
  <p:cSld name="CUSTOM_18_1_1">
    <p:spTree>
      <p:nvGrpSpPr>
        <p:cNvPr id="1" name="Shape 6776"/>
        <p:cNvGrpSpPr/>
        <p:nvPr/>
      </p:nvGrpSpPr>
      <p:grpSpPr>
        <a:xfrm>
          <a:off x="0" y="0"/>
          <a:ext cx="0" cy="0"/>
          <a:chOff x="0" y="0"/>
          <a:chExt cx="0" cy="0"/>
        </a:xfrm>
      </p:grpSpPr>
      <p:pic>
        <p:nvPicPr>
          <p:cNvPr id="6777" name="Google Shape;6777;p37"/>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778" name="Google Shape;6778;p37"/>
          <p:cNvGrpSpPr/>
          <p:nvPr/>
        </p:nvGrpSpPr>
        <p:grpSpPr>
          <a:xfrm>
            <a:off x="-1185137" y="840925"/>
            <a:ext cx="2106500" cy="597475"/>
            <a:chOff x="-2810250" y="3572525"/>
            <a:chExt cx="2106500" cy="597475"/>
          </a:xfrm>
        </p:grpSpPr>
        <p:sp>
          <p:nvSpPr>
            <p:cNvPr id="6779" name="Google Shape;6779;p37"/>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0" name="Google Shape;6780;p37"/>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1" name="Google Shape;6781;p37"/>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2" name="Google Shape;6782;p37"/>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3" name="Google Shape;6783;p37"/>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4" name="Google Shape;6784;p37"/>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5" name="Google Shape;6785;p37"/>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6" name="Google Shape;6786;p37"/>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7" name="Google Shape;6787;p37"/>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8" name="Google Shape;6788;p37"/>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9" name="Google Shape;6789;p37"/>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0" name="Google Shape;6790;p37"/>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1" name="Google Shape;6791;p37"/>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2" name="Google Shape;6792;p37"/>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3" name="Google Shape;6793;p37"/>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4" name="Google Shape;6794;p37"/>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5" name="Google Shape;6795;p37"/>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6" name="Google Shape;6796;p37"/>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7" name="Google Shape;6797;p37"/>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8" name="Google Shape;6798;p37"/>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9" name="Google Shape;6799;p37"/>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0" name="Google Shape;6800;p37"/>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1" name="Google Shape;6801;p37"/>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2" name="Google Shape;6802;p37"/>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3" name="Google Shape;6803;p37"/>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4" name="Google Shape;6804;p37"/>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5" name="Google Shape;6805;p37"/>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6" name="Google Shape;6806;p37"/>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7" name="Google Shape;6807;p37"/>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8" name="Google Shape;6808;p37"/>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9" name="Google Shape;6809;p37"/>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0" name="Google Shape;6810;p37"/>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1" name="Google Shape;6811;p37"/>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2" name="Google Shape;6812;p37"/>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3" name="Google Shape;6813;p37"/>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4" name="Google Shape;6814;p37"/>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5" name="Google Shape;6815;p37"/>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6" name="Google Shape;6816;p37"/>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7" name="Google Shape;6817;p37"/>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8" name="Google Shape;6818;p37"/>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9" name="Google Shape;6819;p37"/>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0" name="Google Shape;6820;p37"/>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1" name="Google Shape;6821;p37"/>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2" name="Google Shape;6822;p37"/>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3" name="Google Shape;6823;p37"/>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4" name="Google Shape;6824;p37"/>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5" name="Google Shape;6825;p37"/>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6" name="Google Shape;6826;p37"/>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7" name="Google Shape;6827;p37"/>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8" name="Google Shape;6828;p37"/>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9" name="Google Shape;6829;p37"/>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0" name="Google Shape;6830;p37"/>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1" name="Google Shape;6831;p37"/>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2" name="Google Shape;6832;p37"/>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3" name="Google Shape;6833;p37"/>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4" name="Google Shape;6834;p37"/>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5" name="Google Shape;6835;p37"/>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6" name="Google Shape;6836;p37"/>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7" name="Google Shape;6837;p37"/>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8" name="Google Shape;6838;p37"/>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9" name="Google Shape;6839;p37"/>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0" name="Google Shape;6840;p37"/>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1" name="Google Shape;6841;p37"/>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2" name="Google Shape;6842;p37"/>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3" name="Google Shape;6843;p37"/>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4" name="Google Shape;6844;p37"/>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5" name="Google Shape;6845;p37"/>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6" name="Google Shape;6846;p37"/>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7" name="Google Shape;6847;p37"/>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8" name="Google Shape;6848;p37"/>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9" name="Google Shape;6849;p37"/>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0" name="Google Shape;6850;p37"/>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1" name="Google Shape;6851;p37"/>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2" name="Google Shape;6852;p37"/>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3" name="Google Shape;6853;p37"/>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4" name="Google Shape;6854;p37"/>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5" name="Google Shape;6855;p37"/>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6" name="Google Shape;6856;p37"/>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7" name="Google Shape;6857;p37"/>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8" name="Google Shape;6858;p37"/>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9" name="Google Shape;6859;p37"/>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0" name="Google Shape;6860;p37"/>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1" name="Google Shape;6861;p37"/>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2" name="Google Shape;6862;p37"/>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3" name="Google Shape;6863;p37"/>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4" name="Google Shape;6864;p37"/>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5" name="Google Shape;6865;p37"/>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6" name="Google Shape;6866;p37"/>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7" name="Google Shape;6867;p37"/>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8" name="Google Shape;6868;p37"/>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9" name="Google Shape;6869;p37"/>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0" name="Google Shape;6870;p37"/>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1" name="Google Shape;6871;p37"/>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2" name="Google Shape;6872;p37"/>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3" name="Google Shape;6873;p37"/>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4" name="Google Shape;6874;p37"/>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5" name="Google Shape;6875;p37"/>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6" name="Google Shape;6876;p37"/>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7" name="Google Shape;6877;p37"/>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8" name="Google Shape;6878;p37"/>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9" name="Google Shape;6879;p37"/>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0" name="Google Shape;6880;p37"/>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1" name="Google Shape;6881;p37"/>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2" name="Google Shape;6882;p37"/>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3" name="Google Shape;6883;p37"/>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4" name="Google Shape;6884;p37"/>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5" name="Google Shape;6885;p37"/>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6" name="Google Shape;6886;p37"/>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7" name="Google Shape;6887;p37"/>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8" name="Google Shape;6888;p37"/>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89" name="Google Shape;6889;p37"/>
          <p:cNvGrpSpPr/>
          <p:nvPr/>
        </p:nvGrpSpPr>
        <p:grpSpPr>
          <a:xfrm>
            <a:off x="7738988" y="4488250"/>
            <a:ext cx="1637000" cy="521475"/>
            <a:chOff x="-4380075" y="3780200"/>
            <a:chExt cx="1637000" cy="521475"/>
          </a:xfrm>
        </p:grpSpPr>
        <p:sp>
          <p:nvSpPr>
            <p:cNvPr id="6890" name="Google Shape;6890;p37"/>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1" name="Google Shape;6891;p37"/>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2" name="Google Shape;6892;p37"/>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3" name="Google Shape;6893;p37"/>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4" name="Google Shape;6894;p37"/>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5" name="Google Shape;6895;p37"/>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6" name="Google Shape;6896;p37"/>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7" name="Google Shape;6897;p37"/>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8" name="Google Shape;6898;p37"/>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9" name="Google Shape;6899;p37"/>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0" name="Google Shape;6900;p37"/>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1" name="Google Shape;6901;p37"/>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2" name="Google Shape;6902;p37"/>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3" name="Google Shape;6903;p37"/>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4" name="Google Shape;6904;p37"/>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5" name="Google Shape;6905;p37"/>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6" name="Google Shape;6906;p37"/>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7" name="Google Shape;6907;p37"/>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8" name="Google Shape;6908;p37"/>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9" name="Google Shape;6909;p37"/>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0" name="Google Shape;6910;p37"/>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1" name="Google Shape;6911;p37"/>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2" name="Google Shape;6912;p37"/>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3" name="Google Shape;6913;p37"/>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4" name="Google Shape;6914;p37"/>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5" name="Google Shape;6915;p37"/>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6" name="Google Shape;6916;p37"/>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7" name="Google Shape;6917;p37"/>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8" name="Google Shape;6918;p37"/>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9" name="Google Shape;6919;p37"/>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0" name="Google Shape;6920;p37"/>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1" name="Google Shape;6921;p37"/>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2" name="Google Shape;6922;p37"/>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3" name="Google Shape;6923;p37"/>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4" name="Google Shape;6924;p37"/>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5" name="Google Shape;6925;p37"/>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6" name="Google Shape;6926;p37"/>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7" name="Google Shape;6927;p37"/>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8" name="Google Shape;6928;p37"/>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9" name="Google Shape;6929;p37"/>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0" name="Google Shape;6930;p37"/>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1" name="Google Shape;6931;p37"/>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2" name="Google Shape;6932;p37"/>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3" name="Google Shape;6933;p37"/>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4" name="Google Shape;6934;p37"/>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5" name="Google Shape;6935;p37"/>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6" name="Google Shape;6936;p37"/>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7" name="Google Shape;6937;p37"/>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8" name="Google Shape;6938;p37"/>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9" name="Google Shape;6939;p37"/>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0" name="Google Shape;6940;p37"/>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1" name="Google Shape;6941;p37"/>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2" name="Google Shape;6942;p37"/>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3" name="Google Shape;6943;p37"/>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4" name="Google Shape;6944;p37"/>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5" name="Google Shape;6945;p37"/>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6" name="Google Shape;6946;p37"/>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7" name="Google Shape;6947;p37"/>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8" name="Google Shape;6948;p37"/>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9" name="Google Shape;6949;p37"/>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0" name="Google Shape;6950;p37"/>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1" name="Google Shape;6951;p37"/>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2" name="Google Shape;6952;p37"/>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3" name="Google Shape;6953;p37"/>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4" name="Google Shape;6954;p37"/>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5" name="Google Shape;6955;p37"/>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6" name="Google Shape;6956;p37"/>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7" name="Google Shape;6957;p37"/>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958" name="Google Shape;6958;p37"/>
          <p:cNvPicPr preferRelativeResize="0"/>
          <p:nvPr/>
        </p:nvPicPr>
        <p:blipFill>
          <a:blip r:embed="rId3">
            <a:alphaModFix amt="67000"/>
          </a:blip>
          <a:stretch>
            <a:fillRect/>
          </a:stretch>
        </p:blipFill>
        <p:spPr>
          <a:xfrm>
            <a:off x="6785838" y="562625"/>
            <a:ext cx="3543300" cy="733425"/>
          </a:xfrm>
          <a:prstGeom prst="rect">
            <a:avLst/>
          </a:prstGeom>
          <a:noFill/>
          <a:ln>
            <a:noFill/>
          </a:ln>
        </p:spPr>
      </p:pic>
      <p:pic>
        <p:nvPicPr>
          <p:cNvPr id="6959" name="Google Shape;6959;p37"/>
          <p:cNvPicPr preferRelativeResize="0"/>
          <p:nvPr/>
        </p:nvPicPr>
        <p:blipFill>
          <a:blip r:embed="rId4">
            <a:alphaModFix amt="67000"/>
          </a:blip>
          <a:stretch>
            <a:fillRect/>
          </a:stretch>
        </p:blipFill>
        <p:spPr>
          <a:xfrm>
            <a:off x="-731575" y="4507037"/>
            <a:ext cx="3793026" cy="6738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3">
  <p:cSld name="CUSTOM_18_1_1_1">
    <p:spTree>
      <p:nvGrpSpPr>
        <p:cNvPr id="1" name="Shape 6960"/>
        <p:cNvGrpSpPr/>
        <p:nvPr/>
      </p:nvGrpSpPr>
      <p:grpSpPr>
        <a:xfrm>
          <a:off x="0" y="0"/>
          <a:ext cx="0" cy="0"/>
          <a:chOff x="0" y="0"/>
          <a:chExt cx="0" cy="0"/>
        </a:xfrm>
      </p:grpSpPr>
      <p:pic>
        <p:nvPicPr>
          <p:cNvPr id="6961" name="Google Shape;6961;p38"/>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962" name="Google Shape;6962;p38"/>
          <p:cNvGrpSpPr/>
          <p:nvPr/>
        </p:nvGrpSpPr>
        <p:grpSpPr>
          <a:xfrm>
            <a:off x="-786325" y="840925"/>
            <a:ext cx="2106500" cy="597475"/>
            <a:chOff x="-2810250" y="3572525"/>
            <a:chExt cx="2106500" cy="597475"/>
          </a:xfrm>
        </p:grpSpPr>
        <p:sp>
          <p:nvSpPr>
            <p:cNvPr id="6963" name="Google Shape;6963;p38"/>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4" name="Google Shape;6964;p38"/>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5" name="Google Shape;6965;p38"/>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6" name="Google Shape;6966;p38"/>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7" name="Google Shape;6967;p38"/>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8" name="Google Shape;6968;p38"/>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9" name="Google Shape;6969;p38"/>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0" name="Google Shape;6970;p38"/>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1" name="Google Shape;6971;p38"/>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2" name="Google Shape;6972;p38"/>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3" name="Google Shape;6973;p38"/>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4" name="Google Shape;6974;p38"/>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5" name="Google Shape;6975;p38"/>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6" name="Google Shape;6976;p38"/>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7" name="Google Shape;6977;p38"/>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8" name="Google Shape;6978;p38"/>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9" name="Google Shape;6979;p38"/>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0" name="Google Shape;6980;p38"/>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1" name="Google Shape;6981;p38"/>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2" name="Google Shape;6982;p38"/>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3" name="Google Shape;6983;p38"/>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4" name="Google Shape;6984;p38"/>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5" name="Google Shape;6985;p38"/>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6" name="Google Shape;6986;p38"/>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7" name="Google Shape;6987;p38"/>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8" name="Google Shape;6988;p38"/>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9" name="Google Shape;6989;p38"/>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0" name="Google Shape;6990;p38"/>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1" name="Google Shape;6991;p38"/>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2" name="Google Shape;6992;p38"/>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3" name="Google Shape;6993;p38"/>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4" name="Google Shape;6994;p38"/>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5" name="Google Shape;6995;p38"/>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6" name="Google Shape;6996;p38"/>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7" name="Google Shape;6997;p38"/>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8" name="Google Shape;6998;p38"/>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9" name="Google Shape;6999;p38"/>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0" name="Google Shape;7000;p38"/>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1" name="Google Shape;7001;p38"/>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2" name="Google Shape;7002;p38"/>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3" name="Google Shape;7003;p38"/>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4" name="Google Shape;7004;p38"/>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5" name="Google Shape;7005;p38"/>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6" name="Google Shape;7006;p38"/>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7" name="Google Shape;7007;p38"/>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8" name="Google Shape;7008;p38"/>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9" name="Google Shape;7009;p38"/>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0" name="Google Shape;7010;p38"/>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1" name="Google Shape;7011;p38"/>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2" name="Google Shape;7012;p38"/>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3" name="Google Shape;7013;p38"/>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4" name="Google Shape;7014;p38"/>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5" name="Google Shape;7015;p38"/>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6" name="Google Shape;7016;p38"/>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7" name="Google Shape;7017;p38"/>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8" name="Google Shape;7018;p38"/>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9" name="Google Shape;7019;p38"/>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0" name="Google Shape;7020;p38"/>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1" name="Google Shape;7021;p38"/>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2" name="Google Shape;7022;p38"/>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3" name="Google Shape;7023;p38"/>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4" name="Google Shape;7024;p38"/>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5" name="Google Shape;7025;p38"/>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6" name="Google Shape;7026;p38"/>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7" name="Google Shape;7027;p38"/>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8" name="Google Shape;7028;p38"/>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9" name="Google Shape;7029;p38"/>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0" name="Google Shape;7030;p38"/>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1" name="Google Shape;7031;p38"/>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2" name="Google Shape;7032;p38"/>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3" name="Google Shape;7033;p38"/>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4" name="Google Shape;7034;p38"/>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5" name="Google Shape;7035;p38"/>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6" name="Google Shape;7036;p38"/>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7" name="Google Shape;7037;p38"/>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8" name="Google Shape;7038;p38"/>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9" name="Google Shape;7039;p38"/>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0" name="Google Shape;7040;p38"/>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1" name="Google Shape;7041;p38"/>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2" name="Google Shape;7042;p38"/>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3" name="Google Shape;7043;p38"/>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4" name="Google Shape;7044;p38"/>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5" name="Google Shape;7045;p38"/>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6" name="Google Shape;7046;p38"/>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7" name="Google Shape;7047;p38"/>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8" name="Google Shape;7048;p38"/>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9" name="Google Shape;7049;p38"/>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0" name="Google Shape;7050;p38"/>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1" name="Google Shape;7051;p38"/>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2" name="Google Shape;7052;p38"/>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3" name="Google Shape;7053;p38"/>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4" name="Google Shape;7054;p38"/>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5" name="Google Shape;7055;p38"/>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6" name="Google Shape;7056;p38"/>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7" name="Google Shape;7057;p38"/>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8" name="Google Shape;7058;p38"/>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9" name="Google Shape;7059;p38"/>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0" name="Google Shape;7060;p38"/>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1" name="Google Shape;7061;p38"/>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2" name="Google Shape;7062;p38"/>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3" name="Google Shape;7063;p38"/>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4" name="Google Shape;7064;p38"/>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5" name="Google Shape;7065;p38"/>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6" name="Google Shape;7066;p38"/>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7" name="Google Shape;7067;p38"/>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8" name="Google Shape;7068;p38"/>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9" name="Google Shape;7069;p38"/>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0" name="Google Shape;7070;p38"/>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1" name="Google Shape;7071;p38"/>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2" name="Google Shape;7072;p38"/>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73" name="Google Shape;7073;p38"/>
          <p:cNvGrpSpPr/>
          <p:nvPr/>
        </p:nvGrpSpPr>
        <p:grpSpPr>
          <a:xfrm>
            <a:off x="8137800" y="4488250"/>
            <a:ext cx="1637000" cy="521475"/>
            <a:chOff x="-4380075" y="3780200"/>
            <a:chExt cx="1637000" cy="521475"/>
          </a:xfrm>
        </p:grpSpPr>
        <p:sp>
          <p:nvSpPr>
            <p:cNvPr id="7074" name="Google Shape;7074;p38"/>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5" name="Google Shape;7075;p38"/>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6" name="Google Shape;7076;p38"/>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7" name="Google Shape;7077;p38"/>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8" name="Google Shape;7078;p38"/>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9" name="Google Shape;7079;p38"/>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0" name="Google Shape;7080;p38"/>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1" name="Google Shape;7081;p38"/>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2" name="Google Shape;7082;p38"/>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3" name="Google Shape;7083;p38"/>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4" name="Google Shape;7084;p38"/>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5" name="Google Shape;7085;p38"/>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6" name="Google Shape;7086;p38"/>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7" name="Google Shape;7087;p38"/>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8" name="Google Shape;7088;p38"/>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9" name="Google Shape;7089;p38"/>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0" name="Google Shape;7090;p38"/>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1" name="Google Shape;7091;p38"/>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2" name="Google Shape;7092;p38"/>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3" name="Google Shape;7093;p38"/>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4" name="Google Shape;7094;p38"/>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5" name="Google Shape;7095;p38"/>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6" name="Google Shape;7096;p38"/>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7" name="Google Shape;7097;p38"/>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8" name="Google Shape;7098;p38"/>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9" name="Google Shape;7099;p38"/>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0" name="Google Shape;7100;p38"/>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1" name="Google Shape;7101;p38"/>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2" name="Google Shape;7102;p38"/>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3" name="Google Shape;7103;p38"/>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4" name="Google Shape;7104;p38"/>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5" name="Google Shape;7105;p38"/>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6" name="Google Shape;7106;p38"/>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7" name="Google Shape;7107;p38"/>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8" name="Google Shape;7108;p38"/>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9" name="Google Shape;7109;p38"/>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0" name="Google Shape;7110;p38"/>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1" name="Google Shape;7111;p38"/>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2" name="Google Shape;7112;p38"/>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3" name="Google Shape;7113;p38"/>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4" name="Google Shape;7114;p38"/>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5" name="Google Shape;7115;p38"/>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6" name="Google Shape;7116;p38"/>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7" name="Google Shape;7117;p38"/>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8" name="Google Shape;7118;p38"/>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9" name="Google Shape;7119;p38"/>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0" name="Google Shape;7120;p38"/>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1" name="Google Shape;7121;p38"/>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2" name="Google Shape;7122;p38"/>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3" name="Google Shape;7123;p38"/>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4" name="Google Shape;7124;p38"/>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5" name="Google Shape;7125;p38"/>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6" name="Google Shape;7126;p38"/>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7" name="Google Shape;7127;p38"/>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8" name="Google Shape;7128;p38"/>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9" name="Google Shape;7129;p38"/>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0" name="Google Shape;7130;p38"/>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1" name="Google Shape;7131;p38"/>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2" name="Google Shape;7132;p38"/>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3" name="Google Shape;7133;p38"/>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4" name="Google Shape;7134;p38"/>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5" name="Google Shape;7135;p38"/>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6" name="Google Shape;7136;p38"/>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7" name="Google Shape;7137;p38"/>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8" name="Google Shape;7138;p38"/>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9" name="Google Shape;7139;p38"/>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0" name="Google Shape;7140;p38"/>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1" name="Google Shape;7141;p38"/>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7142" name="Google Shape;7142;p38"/>
          <p:cNvPicPr preferRelativeResize="0"/>
          <p:nvPr/>
        </p:nvPicPr>
        <p:blipFill>
          <a:blip r:embed="rId3">
            <a:alphaModFix amt="78000"/>
          </a:blip>
          <a:stretch>
            <a:fillRect/>
          </a:stretch>
        </p:blipFill>
        <p:spPr>
          <a:xfrm rot="4087981">
            <a:off x="-1035713" y="2978796"/>
            <a:ext cx="2995599" cy="1964006"/>
          </a:xfrm>
          <a:prstGeom prst="rect">
            <a:avLst/>
          </a:prstGeom>
          <a:noFill/>
          <a:ln>
            <a:noFill/>
          </a:ln>
        </p:spPr>
      </p:pic>
      <p:pic>
        <p:nvPicPr>
          <p:cNvPr id="7143" name="Google Shape;7143;p38"/>
          <p:cNvPicPr preferRelativeResize="0"/>
          <p:nvPr/>
        </p:nvPicPr>
        <p:blipFill>
          <a:blip r:embed="rId4">
            <a:alphaModFix amt="72000"/>
          </a:blip>
          <a:stretch>
            <a:fillRect/>
          </a:stretch>
        </p:blipFill>
        <p:spPr>
          <a:xfrm rot="-7867873">
            <a:off x="6954277" y="-481791"/>
            <a:ext cx="3426521" cy="224653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3"/>
              </a:buClr>
              <a:buSzPts val="3000"/>
              <a:buFont typeface="Caveat Brush"/>
              <a:buNone/>
              <a:defRPr sz="3000" b="1">
                <a:solidFill>
                  <a:schemeClr val="accent3"/>
                </a:solidFill>
                <a:latin typeface="Caveat Brush"/>
                <a:ea typeface="Caveat Brush"/>
                <a:cs typeface="Caveat Brush"/>
                <a:sym typeface="Caveat Brush"/>
              </a:defRPr>
            </a:lvl1pPr>
            <a:lvl2pPr lvl="1">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2pPr>
            <a:lvl3pPr lvl="2">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3pPr>
            <a:lvl4pPr lvl="3">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4pPr>
            <a:lvl5pPr lvl="4">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5pPr>
            <a:lvl6pPr lvl="5">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6pPr>
            <a:lvl7pPr lvl="6">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7pPr>
            <a:lvl8pPr lvl="7">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8pPr>
            <a:lvl9pPr lvl="8">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23850">
              <a:lnSpc>
                <a:spcPct val="115000"/>
              </a:lnSpc>
              <a:spcBef>
                <a:spcPts val="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1pPr>
            <a:lvl2pPr marL="914400" lvl="1"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2pPr>
            <a:lvl3pPr marL="1371600" lvl="2"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3pPr>
            <a:lvl4pPr marL="1828800" lvl="3"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4pPr>
            <a:lvl5pPr marL="2286000" lvl="4"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5pPr>
            <a:lvl6pPr marL="2743200" lvl="5"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6pPr>
            <a:lvl7pPr marL="3200400" lvl="6"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7pPr>
            <a:lvl8pPr marL="3657600" lvl="7"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8pPr>
            <a:lvl9pPr marL="4114800" lvl="8" indent="-323850">
              <a:lnSpc>
                <a:spcPct val="115000"/>
              </a:lnSpc>
              <a:spcBef>
                <a:spcPts val="1600"/>
              </a:spcBef>
              <a:spcAft>
                <a:spcPts val="1600"/>
              </a:spcAft>
              <a:buClr>
                <a:schemeClr val="accent3"/>
              </a:buClr>
              <a:buSzPts val="1500"/>
              <a:buFont typeface="Raleway"/>
              <a:buChar char="■"/>
              <a:defRPr sz="1500">
                <a:solidFill>
                  <a:schemeClr val="accent3"/>
                </a:solidFill>
                <a:latin typeface="Raleway"/>
                <a:ea typeface="Raleway"/>
                <a:cs typeface="Raleway"/>
                <a:sym typeface="Raleway"/>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81" r:id="rId4"/>
    <p:sldLayoutId id="2147483682" r:id="rId5"/>
    <p:sldLayoutId id="2147483683" r:id="rId6"/>
    <p:sldLayoutId id="214748368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51"/>
        <p:cNvGrpSpPr/>
        <p:nvPr/>
      </p:nvGrpSpPr>
      <p:grpSpPr>
        <a:xfrm>
          <a:off x="0" y="0"/>
          <a:ext cx="0" cy="0"/>
          <a:chOff x="0" y="0"/>
          <a:chExt cx="0" cy="0"/>
        </a:xfrm>
      </p:grpSpPr>
      <p:pic>
        <p:nvPicPr>
          <p:cNvPr id="7152" name="Google Shape;7152;p41"/>
          <p:cNvPicPr preferRelativeResize="0"/>
          <p:nvPr/>
        </p:nvPicPr>
        <p:blipFill>
          <a:blip r:embed="rId3">
            <a:alphaModFix amt="35000"/>
          </a:blip>
          <a:stretch>
            <a:fillRect/>
          </a:stretch>
        </p:blipFill>
        <p:spPr>
          <a:xfrm>
            <a:off x="1532100" y="915625"/>
            <a:ext cx="6261950" cy="3312225"/>
          </a:xfrm>
          <a:prstGeom prst="rect">
            <a:avLst/>
          </a:prstGeom>
          <a:noFill/>
          <a:ln>
            <a:noFill/>
          </a:ln>
        </p:spPr>
      </p:pic>
      <p:sp>
        <p:nvSpPr>
          <p:cNvPr id="7153" name="Google Shape;7153;p41"/>
          <p:cNvSpPr txBox="1">
            <a:spLocks noGrp="1"/>
          </p:cNvSpPr>
          <p:nvPr>
            <p:ph type="body" idx="1"/>
          </p:nvPr>
        </p:nvSpPr>
        <p:spPr>
          <a:xfrm>
            <a:off x="1925850" y="3369725"/>
            <a:ext cx="5292300" cy="84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smtClean="0">
                <a:latin typeface="Caveat Brush" panose="020B0604020202020204" charset="0"/>
              </a:rPr>
              <a:t>By: Yasmina Alam</a:t>
            </a:r>
            <a:endParaRPr sz="2400" dirty="0">
              <a:latin typeface="Caveat Brush" panose="020B0604020202020204" charset="0"/>
            </a:endParaRPr>
          </a:p>
        </p:txBody>
      </p:sp>
      <p:sp>
        <p:nvSpPr>
          <p:cNvPr id="7154" name="Google Shape;7154;p41"/>
          <p:cNvSpPr/>
          <p:nvPr/>
        </p:nvSpPr>
        <p:spPr>
          <a:xfrm>
            <a:off x="3122150" y="2991250"/>
            <a:ext cx="5775" cy="7725"/>
          </a:xfrm>
          <a:custGeom>
            <a:avLst/>
            <a:gdLst/>
            <a:ahLst/>
            <a:cxnLst/>
            <a:rect l="l" t="t" r="r" b="b"/>
            <a:pathLst>
              <a:path w="231" h="309" extrusionOk="0">
                <a:moveTo>
                  <a:pt x="231" y="0"/>
                </a:moveTo>
                <a:lnTo>
                  <a:pt x="0" y="103"/>
                </a:lnTo>
                <a:lnTo>
                  <a:pt x="77" y="308"/>
                </a:lnTo>
                <a:lnTo>
                  <a:pt x="23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5" name="Google Shape;7155;p41"/>
          <p:cNvSpPr/>
          <p:nvPr/>
        </p:nvSpPr>
        <p:spPr>
          <a:xfrm>
            <a:off x="3471525" y="2989975"/>
            <a:ext cx="2575" cy="25"/>
          </a:xfrm>
          <a:custGeom>
            <a:avLst/>
            <a:gdLst/>
            <a:ahLst/>
            <a:cxnLst/>
            <a:rect l="l" t="t" r="r" b="b"/>
            <a:pathLst>
              <a:path w="103" h="1" extrusionOk="0">
                <a:moveTo>
                  <a:pt x="103" y="0"/>
                </a:moveTo>
                <a:lnTo>
                  <a:pt x="0" y="0"/>
                </a:lnTo>
                <a:cubicBezTo>
                  <a:pt x="52" y="0"/>
                  <a:pt x="77" y="0"/>
                  <a:pt x="1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6" name="Google Shape;7156;p41"/>
          <p:cNvSpPr/>
          <p:nvPr/>
        </p:nvSpPr>
        <p:spPr>
          <a:xfrm>
            <a:off x="3503575" y="3002800"/>
            <a:ext cx="1950" cy="650"/>
          </a:xfrm>
          <a:custGeom>
            <a:avLst/>
            <a:gdLst/>
            <a:ahLst/>
            <a:cxnLst/>
            <a:rect l="l" t="t" r="r" b="b"/>
            <a:pathLst>
              <a:path w="78" h="26" extrusionOk="0">
                <a:moveTo>
                  <a:pt x="77" y="0"/>
                </a:moveTo>
                <a:cubicBezTo>
                  <a:pt x="64" y="0"/>
                  <a:pt x="52" y="6"/>
                  <a:pt x="39" y="13"/>
                </a:cubicBezTo>
                <a:lnTo>
                  <a:pt x="77" y="0"/>
                </a:lnTo>
                <a:close/>
                <a:moveTo>
                  <a:pt x="39" y="13"/>
                </a:moveTo>
                <a:lnTo>
                  <a:pt x="0" y="26"/>
                </a:lnTo>
                <a:cubicBezTo>
                  <a:pt x="13" y="26"/>
                  <a:pt x="26" y="19"/>
                  <a:pt x="39" y="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7" name="Google Shape;7157;p41"/>
          <p:cNvSpPr/>
          <p:nvPr/>
        </p:nvSpPr>
        <p:spPr>
          <a:xfrm>
            <a:off x="3553575" y="2991900"/>
            <a:ext cx="675" cy="650"/>
          </a:xfrm>
          <a:custGeom>
            <a:avLst/>
            <a:gdLst/>
            <a:ahLst/>
            <a:cxnLst/>
            <a:rect l="l" t="t" r="r" b="b"/>
            <a:pathLst>
              <a:path w="27" h="26" extrusionOk="0">
                <a:moveTo>
                  <a:pt x="0" y="0"/>
                </a:moveTo>
                <a:lnTo>
                  <a:pt x="0" y="26"/>
                </a:lnTo>
                <a:cubicBezTo>
                  <a:pt x="26" y="0"/>
                  <a:pt x="26"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8" name="Google Shape;7158;p41"/>
          <p:cNvSpPr/>
          <p:nvPr/>
        </p:nvSpPr>
        <p:spPr>
          <a:xfrm>
            <a:off x="3240750" y="2989975"/>
            <a:ext cx="5725" cy="2575"/>
          </a:xfrm>
          <a:custGeom>
            <a:avLst/>
            <a:gdLst/>
            <a:ahLst/>
            <a:cxnLst/>
            <a:rect l="l" t="t" r="r" b="b"/>
            <a:pathLst>
              <a:path w="229" h="103" extrusionOk="0">
                <a:moveTo>
                  <a:pt x="128" y="0"/>
                </a:moveTo>
                <a:lnTo>
                  <a:pt x="2" y="101"/>
                </a:lnTo>
                <a:lnTo>
                  <a:pt x="2" y="101"/>
                </a:lnTo>
                <a:cubicBezTo>
                  <a:pt x="37" y="78"/>
                  <a:pt x="228" y="100"/>
                  <a:pt x="128" y="0"/>
                </a:cubicBezTo>
                <a:close/>
                <a:moveTo>
                  <a:pt x="2" y="101"/>
                </a:moveTo>
                <a:cubicBezTo>
                  <a:pt x="2" y="101"/>
                  <a:pt x="1" y="102"/>
                  <a:pt x="0" y="103"/>
                </a:cubicBezTo>
                <a:lnTo>
                  <a:pt x="2" y="10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9" name="Google Shape;7159;p41"/>
          <p:cNvSpPr/>
          <p:nvPr/>
        </p:nvSpPr>
        <p:spPr>
          <a:xfrm>
            <a:off x="3465000" y="3001500"/>
            <a:ext cx="5250" cy="5475"/>
          </a:xfrm>
          <a:custGeom>
            <a:avLst/>
            <a:gdLst/>
            <a:ahLst/>
            <a:cxnLst/>
            <a:rect l="l" t="t" r="r" b="b"/>
            <a:pathLst>
              <a:path w="210" h="219" extrusionOk="0">
                <a:moveTo>
                  <a:pt x="82" y="1"/>
                </a:moveTo>
                <a:lnTo>
                  <a:pt x="82" y="1"/>
                </a:lnTo>
                <a:cubicBezTo>
                  <a:pt x="41" y="62"/>
                  <a:pt x="1" y="218"/>
                  <a:pt x="99" y="218"/>
                </a:cubicBezTo>
                <a:cubicBezTo>
                  <a:pt x="125" y="218"/>
                  <a:pt x="162" y="207"/>
                  <a:pt x="210" y="180"/>
                </a:cubicBezTo>
                <a:cubicBezTo>
                  <a:pt x="133" y="155"/>
                  <a:pt x="56" y="78"/>
                  <a:pt x="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0" name="Google Shape;7160;p41"/>
          <p:cNvSpPr/>
          <p:nvPr/>
        </p:nvSpPr>
        <p:spPr>
          <a:xfrm>
            <a:off x="3540125" y="2999700"/>
            <a:ext cx="4500" cy="3125"/>
          </a:xfrm>
          <a:custGeom>
            <a:avLst/>
            <a:gdLst/>
            <a:ahLst/>
            <a:cxnLst/>
            <a:rect l="l" t="t" r="r" b="b"/>
            <a:pathLst>
              <a:path w="180" h="125" extrusionOk="0">
                <a:moveTo>
                  <a:pt x="138" y="0"/>
                </a:moveTo>
                <a:lnTo>
                  <a:pt x="138" y="0"/>
                </a:lnTo>
                <a:cubicBezTo>
                  <a:pt x="136" y="0"/>
                  <a:pt x="133" y="6"/>
                  <a:pt x="128" y="21"/>
                </a:cubicBezTo>
                <a:lnTo>
                  <a:pt x="0" y="124"/>
                </a:lnTo>
                <a:lnTo>
                  <a:pt x="180" y="124"/>
                </a:lnTo>
                <a:cubicBezTo>
                  <a:pt x="138" y="103"/>
                  <a:pt x="147" y="0"/>
                  <a:pt x="1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1" name="Google Shape;7161;p41"/>
          <p:cNvSpPr/>
          <p:nvPr/>
        </p:nvSpPr>
        <p:spPr>
          <a:xfrm>
            <a:off x="3543950" y="3002800"/>
            <a:ext cx="675" cy="25"/>
          </a:xfrm>
          <a:custGeom>
            <a:avLst/>
            <a:gdLst/>
            <a:ahLst/>
            <a:cxnLst/>
            <a:rect l="l" t="t" r="r" b="b"/>
            <a:pathLst>
              <a:path w="27" h="1" extrusionOk="0">
                <a:moveTo>
                  <a:pt x="27" y="0"/>
                </a:moveTo>
                <a:lnTo>
                  <a:pt x="1" y="0"/>
                </a:lnTo>
                <a:cubicBezTo>
                  <a:pt x="27" y="0"/>
                  <a:pt x="27" y="0"/>
                  <a:pt x="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2" name="Google Shape;7162;p41"/>
          <p:cNvSpPr/>
          <p:nvPr/>
        </p:nvSpPr>
        <p:spPr>
          <a:xfrm>
            <a:off x="3320875" y="2995100"/>
            <a:ext cx="13175" cy="11750"/>
          </a:xfrm>
          <a:custGeom>
            <a:avLst/>
            <a:gdLst/>
            <a:ahLst/>
            <a:cxnLst/>
            <a:rect l="l" t="t" r="r" b="b"/>
            <a:pathLst>
              <a:path w="527" h="470" extrusionOk="0">
                <a:moveTo>
                  <a:pt x="129" y="0"/>
                </a:moveTo>
                <a:lnTo>
                  <a:pt x="129" y="0"/>
                </a:lnTo>
                <a:cubicBezTo>
                  <a:pt x="0" y="180"/>
                  <a:pt x="462" y="282"/>
                  <a:pt x="205" y="462"/>
                </a:cubicBezTo>
                <a:cubicBezTo>
                  <a:pt x="246" y="467"/>
                  <a:pt x="278" y="469"/>
                  <a:pt x="302" y="469"/>
                </a:cubicBezTo>
                <a:cubicBezTo>
                  <a:pt x="527" y="469"/>
                  <a:pt x="156" y="277"/>
                  <a:pt x="411" y="231"/>
                </a:cubicBezTo>
                <a:cubicBezTo>
                  <a:pt x="282" y="231"/>
                  <a:pt x="154" y="129"/>
                  <a:pt x="1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3" name="Google Shape;7163;p41"/>
          <p:cNvSpPr/>
          <p:nvPr/>
        </p:nvSpPr>
        <p:spPr>
          <a:xfrm>
            <a:off x="3331125" y="3000875"/>
            <a:ext cx="1950" cy="25"/>
          </a:xfrm>
          <a:custGeom>
            <a:avLst/>
            <a:gdLst/>
            <a:ahLst/>
            <a:cxnLst/>
            <a:rect l="l" t="t" r="r" b="b"/>
            <a:pathLst>
              <a:path w="78" h="1" extrusionOk="0">
                <a:moveTo>
                  <a:pt x="1" y="0"/>
                </a:moveTo>
                <a:cubicBezTo>
                  <a:pt x="26" y="0"/>
                  <a:pt x="52" y="0"/>
                  <a:pt x="7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4" name="Google Shape;7164;p41"/>
          <p:cNvSpPr/>
          <p:nvPr/>
        </p:nvSpPr>
        <p:spPr>
          <a:xfrm>
            <a:off x="3719600" y="2993825"/>
            <a:ext cx="3875" cy="1300"/>
          </a:xfrm>
          <a:custGeom>
            <a:avLst/>
            <a:gdLst/>
            <a:ahLst/>
            <a:cxnLst/>
            <a:rect l="l" t="t" r="r" b="b"/>
            <a:pathLst>
              <a:path w="155" h="52" extrusionOk="0">
                <a:moveTo>
                  <a:pt x="155" y="0"/>
                </a:moveTo>
                <a:lnTo>
                  <a:pt x="78" y="26"/>
                </a:lnTo>
                <a:cubicBezTo>
                  <a:pt x="103" y="19"/>
                  <a:pt x="129" y="13"/>
                  <a:pt x="155" y="0"/>
                </a:cubicBezTo>
                <a:close/>
                <a:moveTo>
                  <a:pt x="78" y="26"/>
                </a:moveTo>
                <a:lnTo>
                  <a:pt x="78" y="26"/>
                </a:lnTo>
                <a:cubicBezTo>
                  <a:pt x="52" y="32"/>
                  <a:pt x="27" y="39"/>
                  <a:pt x="1" y="51"/>
                </a:cubicBezTo>
                <a:lnTo>
                  <a:pt x="78" y="26"/>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5" name="Google Shape;7165;p41"/>
          <p:cNvSpPr/>
          <p:nvPr/>
        </p:nvSpPr>
        <p:spPr>
          <a:xfrm>
            <a:off x="4022200" y="3003425"/>
            <a:ext cx="650" cy="675"/>
          </a:xfrm>
          <a:custGeom>
            <a:avLst/>
            <a:gdLst/>
            <a:ahLst/>
            <a:cxnLst/>
            <a:rect l="l" t="t" r="r" b="b"/>
            <a:pathLst>
              <a:path w="26" h="27" extrusionOk="0">
                <a:moveTo>
                  <a:pt x="0" y="26"/>
                </a:moveTo>
                <a:cubicBezTo>
                  <a:pt x="0" y="26"/>
                  <a:pt x="26" y="1"/>
                  <a:pt x="26" y="1"/>
                </a:cubicBezTo>
                <a:cubicBezTo>
                  <a:pt x="26" y="1"/>
                  <a:pt x="0" y="26"/>
                  <a:pt x="0" y="2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6" name="Google Shape;7166;p41"/>
          <p:cNvSpPr/>
          <p:nvPr/>
        </p:nvSpPr>
        <p:spPr>
          <a:xfrm>
            <a:off x="3742050" y="2993825"/>
            <a:ext cx="650" cy="2575"/>
          </a:xfrm>
          <a:custGeom>
            <a:avLst/>
            <a:gdLst/>
            <a:ahLst/>
            <a:cxnLst/>
            <a:rect l="l" t="t" r="r" b="b"/>
            <a:pathLst>
              <a:path w="26" h="103" extrusionOk="0">
                <a:moveTo>
                  <a:pt x="26" y="0"/>
                </a:moveTo>
                <a:lnTo>
                  <a:pt x="26" y="0"/>
                </a:lnTo>
                <a:cubicBezTo>
                  <a:pt x="0" y="51"/>
                  <a:pt x="0" y="77"/>
                  <a:pt x="0" y="103"/>
                </a:cubicBezTo>
                <a:cubicBezTo>
                  <a:pt x="26" y="77"/>
                  <a:pt x="26" y="26"/>
                  <a:pt x="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7" name="Google Shape;7167;p41"/>
          <p:cNvSpPr/>
          <p:nvPr/>
        </p:nvSpPr>
        <p:spPr>
          <a:xfrm>
            <a:off x="3741400" y="2996375"/>
            <a:ext cx="675" cy="1950"/>
          </a:xfrm>
          <a:custGeom>
            <a:avLst/>
            <a:gdLst/>
            <a:ahLst/>
            <a:cxnLst/>
            <a:rect l="l" t="t" r="r" b="b"/>
            <a:pathLst>
              <a:path w="27" h="78" extrusionOk="0">
                <a:moveTo>
                  <a:pt x="26" y="1"/>
                </a:moveTo>
                <a:cubicBezTo>
                  <a:pt x="1" y="26"/>
                  <a:pt x="1" y="52"/>
                  <a:pt x="1" y="78"/>
                </a:cubicBezTo>
                <a:lnTo>
                  <a:pt x="2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8" name="Google Shape;7168;p41"/>
          <p:cNvSpPr/>
          <p:nvPr/>
        </p:nvSpPr>
        <p:spPr>
          <a:xfrm>
            <a:off x="4052950" y="2995100"/>
            <a:ext cx="25" cy="650"/>
          </a:xfrm>
          <a:custGeom>
            <a:avLst/>
            <a:gdLst/>
            <a:ahLst/>
            <a:cxnLst/>
            <a:rect l="l" t="t" r="r" b="b"/>
            <a:pathLst>
              <a:path w="1" h="26" extrusionOk="0">
                <a:moveTo>
                  <a:pt x="1" y="0"/>
                </a:moveTo>
                <a:lnTo>
                  <a:pt x="1" y="26"/>
                </a:lnTo>
                <a:cubicBezTo>
                  <a:pt x="1" y="26"/>
                  <a:pt x="1" y="0"/>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9" name="Google Shape;7169;p41"/>
          <p:cNvSpPr/>
          <p:nvPr/>
        </p:nvSpPr>
        <p:spPr>
          <a:xfrm>
            <a:off x="3820900" y="2997650"/>
            <a:ext cx="5150" cy="3250"/>
          </a:xfrm>
          <a:custGeom>
            <a:avLst/>
            <a:gdLst/>
            <a:ahLst/>
            <a:cxnLst/>
            <a:rect l="l" t="t" r="r" b="b"/>
            <a:pathLst>
              <a:path w="206" h="130" extrusionOk="0">
                <a:moveTo>
                  <a:pt x="103" y="1"/>
                </a:moveTo>
                <a:cubicBezTo>
                  <a:pt x="52" y="1"/>
                  <a:pt x="52" y="78"/>
                  <a:pt x="0" y="129"/>
                </a:cubicBezTo>
                <a:cubicBezTo>
                  <a:pt x="26" y="103"/>
                  <a:pt x="58" y="91"/>
                  <a:pt x="93" y="91"/>
                </a:cubicBezTo>
                <a:cubicBezTo>
                  <a:pt x="129" y="91"/>
                  <a:pt x="167" y="103"/>
                  <a:pt x="206" y="129"/>
                </a:cubicBezTo>
                <a:cubicBezTo>
                  <a:pt x="154" y="78"/>
                  <a:pt x="129" y="27"/>
                  <a:pt x="1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0" name="Google Shape;7170;p41"/>
          <p:cNvSpPr/>
          <p:nvPr/>
        </p:nvSpPr>
        <p:spPr>
          <a:xfrm>
            <a:off x="3820900" y="3000875"/>
            <a:ext cx="25" cy="25"/>
          </a:xfrm>
          <a:custGeom>
            <a:avLst/>
            <a:gdLst/>
            <a:ahLst/>
            <a:cxnLst/>
            <a:rect l="l" t="t" r="r" b="b"/>
            <a:pathLst>
              <a:path w="1" h="1" extrusionOk="0">
                <a:moveTo>
                  <a:pt x="0" y="0"/>
                </a:move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1" name="Google Shape;7171;p41"/>
          <p:cNvSpPr/>
          <p:nvPr/>
        </p:nvSpPr>
        <p:spPr>
          <a:xfrm>
            <a:off x="3724750" y="3003425"/>
            <a:ext cx="2575" cy="2600"/>
          </a:xfrm>
          <a:custGeom>
            <a:avLst/>
            <a:gdLst/>
            <a:ahLst/>
            <a:cxnLst/>
            <a:rect l="l" t="t" r="r" b="b"/>
            <a:pathLst>
              <a:path w="103" h="104" extrusionOk="0">
                <a:moveTo>
                  <a:pt x="103" y="1"/>
                </a:moveTo>
                <a:lnTo>
                  <a:pt x="0" y="103"/>
                </a:lnTo>
                <a:lnTo>
                  <a:pt x="26" y="103"/>
                </a:lnTo>
                <a:lnTo>
                  <a:pt x="10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2" name="Google Shape;7172;p41"/>
          <p:cNvSpPr/>
          <p:nvPr/>
        </p:nvSpPr>
        <p:spPr>
          <a:xfrm>
            <a:off x="3997450" y="3000875"/>
            <a:ext cx="3600" cy="4825"/>
          </a:xfrm>
          <a:custGeom>
            <a:avLst/>
            <a:gdLst/>
            <a:ahLst/>
            <a:cxnLst/>
            <a:rect l="l" t="t" r="r" b="b"/>
            <a:pathLst>
              <a:path w="144" h="193" extrusionOk="0">
                <a:moveTo>
                  <a:pt x="41" y="0"/>
                </a:moveTo>
                <a:lnTo>
                  <a:pt x="41" y="0"/>
                </a:lnTo>
                <a:cubicBezTo>
                  <a:pt x="21" y="41"/>
                  <a:pt x="1" y="192"/>
                  <a:pt x="68" y="192"/>
                </a:cubicBezTo>
                <a:cubicBezTo>
                  <a:pt x="87" y="192"/>
                  <a:pt x="111" y="181"/>
                  <a:pt x="144" y="154"/>
                </a:cubicBezTo>
                <a:cubicBezTo>
                  <a:pt x="93" y="154"/>
                  <a:pt x="41" y="77"/>
                  <a:pt x="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3" name="Google Shape;7173;p41"/>
          <p:cNvSpPr/>
          <p:nvPr/>
        </p:nvSpPr>
        <p:spPr>
          <a:xfrm>
            <a:off x="4045275" y="3002250"/>
            <a:ext cx="2575" cy="3125"/>
          </a:xfrm>
          <a:custGeom>
            <a:avLst/>
            <a:gdLst/>
            <a:ahLst/>
            <a:cxnLst/>
            <a:rect l="l" t="t" r="r" b="b"/>
            <a:pathLst>
              <a:path w="103" h="125" extrusionOk="0">
                <a:moveTo>
                  <a:pt x="64" y="1"/>
                </a:moveTo>
                <a:cubicBezTo>
                  <a:pt x="61" y="1"/>
                  <a:pt x="57" y="7"/>
                  <a:pt x="51" y="22"/>
                </a:cubicBezTo>
                <a:lnTo>
                  <a:pt x="0" y="125"/>
                </a:lnTo>
                <a:lnTo>
                  <a:pt x="103" y="125"/>
                </a:lnTo>
                <a:cubicBezTo>
                  <a:pt x="82" y="104"/>
                  <a:pt x="78" y="1"/>
                  <a:pt x="6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4" name="Google Shape;7174;p41"/>
          <p:cNvSpPr/>
          <p:nvPr/>
        </p:nvSpPr>
        <p:spPr>
          <a:xfrm>
            <a:off x="4047825" y="3005350"/>
            <a:ext cx="675" cy="25"/>
          </a:xfrm>
          <a:custGeom>
            <a:avLst/>
            <a:gdLst/>
            <a:ahLst/>
            <a:cxnLst/>
            <a:rect l="l" t="t" r="r" b="b"/>
            <a:pathLst>
              <a:path w="27" h="1" extrusionOk="0">
                <a:moveTo>
                  <a:pt x="26" y="1"/>
                </a:moveTo>
                <a:lnTo>
                  <a:pt x="1" y="1"/>
                </a:lnTo>
                <a:cubicBezTo>
                  <a:pt x="1" y="1"/>
                  <a:pt x="26" y="1"/>
                  <a:pt x="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5" name="Google Shape;7175;p41"/>
          <p:cNvSpPr/>
          <p:nvPr/>
        </p:nvSpPr>
        <p:spPr>
          <a:xfrm>
            <a:off x="4055525" y="2991900"/>
            <a:ext cx="3225" cy="1950"/>
          </a:xfrm>
          <a:custGeom>
            <a:avLst/>
            <a:gdLst/>
            <a:ahLst/>
            <a:cxnLst/>
            <a:rect l="l" t="t" r="r" b="b"/>
            <a:pathLst>
              <a:path w="129" h="78" extrusionOk="0">
                <a:moveTo>
                  <a:pt x="129" y="0"/>
                </a:moveTo>
                <a:lnTo>
                  <a:pt x="0" y="77"/>
                </a:lnTo>
                <a:lnTo>
                  <a:pt x="12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6" name="Google Shape;7176;p41"/>
          <p:cNvSpPr/>
          <p:nvPr/>
        </p:nvSpPr>
        <p:spPr>
          <a:xfrm>
            <a:off x="4076050" y="2993825"/>
            <a:ext cx="3225" cy="3225"/>
          </a:xfrm>
          <a:custGeom>
            <a:avLst/>
            <a:gdLst/>
            <a:ahLst/>
            <a:cxnLst/>
            <a:rect l="l" t="t" r="r" b="b"/>
            <a:pathLst>
              <a:path w="129" h="129" extrusionOk="0">
                <a:moveTo>
                  <a:pt x="77" y="0"/>
                </a:moveTo>
                <a:lnTo>
                  <a:pt x="0" y="103"/>
                </a:lnTo>
                <a:lnTo>
                  <a:pt x="26" y="128"/>
                </a:lnTo>
                <a:lnTo>
                  <a:pt x="128" y="26"/>
                </a:lnTo>
                <a:lnTo>
                  <a:pt x="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7" name="Google Shape;7177;p41"/>
          <p:cNvSpPr/>
          <p:nvPr/>
        </p:nvSpPr>
        <p:spPr>
          <a:xfrm>
            <a:off x="3828600" y="3004700"/>
            <a:ext cx="15400" cy="14150"/>
          </a:xfrm>
          <a:custGeom>
            <a:avLst/>
            <a:gdLst/>
            <a:ahLst/>
            <a:cxnLst/>
            <a:rect l="l" t="t" r="r" b="b"/>
            <a:pathLst>
              <a:path w="616" h="566" extrusionOk="0">
                <a:moveTo>
                  <a:pt x="359" y="1"/>
                </a:moveTo>
                <a:cubicBezTo>
                  <a:pt x="308" y="129"/>
                  <a:pt x="257" y="1"/>
                  <a:pt x="308" y="232"/>
                </a:cubicBezTo>
                <a:cubicBezTo>
                  <a:pt x="300" y="270"/>
                  <a:pt x="286" y="286"/>
                  <a:pt x="270" y="286"/>
                </a:cubicBezTo>
                <a:cubicBezTo>
                  <a:pt x="235" y="286"/>
                  <a:pt x="195" y="201"/>
                  <a:pt x="231" y="129"/>
                </a:cubicBezTo>
                <a:lnTo>
                  <a:pt x="231" y="129"/>
                </a:lnTo>
                <a:lnTo>
                  <a:pt x="77" y="309"/>
                </a:lnTo>
                <a:lnTo>
                  <a:pt x="205" y="309"/>
                </a:lnTo>
                <a:cubicBezTo>
                  <a:pt x="231" y="514"/>
                  <a:pt x="0" y="309"/>
                  <a:pt x="51" y="539"/>
                </a:cubicBezTo>
                <a:lnTo>
                  <a:pt x="231" y="463"/>
                </a:lnTo>
                <a:lnTo>
                  <a:pt x="231" y="514"/>
                </a:lnTo>
                <a:cubicBezTo>
                  <a:pt x="250" y="476"/>
                  <a:pt x="296" y="452"/>
                  <a:pt x="339" y="452"/>
                </a:cubicBezTo>
                <a:cubicBezTo>
                  <a:pt x="355" y="452"/>
                  <a:pt x="371" y="456"/>
                  <a:pt x="385" y="463"/>
                </a:cubicBezTo>
                <a:cubicBezTo>
                  <a:pt x="385" y="488"/>
                  <a:pt x="410" y="539"/>
                  <a:pt x="385" y="565"/>
                </a:cubicBezTo>
                <a:cubicBezTo>
                  <a:pt x="615" y="514"/>
                  <a:pt x="359" y="206"/>
                  <a:pt x="539" y="104"/>
                </a:cubicBezTo>
                <a:lnTo>
                  <a:pt x="462" y="104"/>
                </a:lnTo>
                <a:cubicBezTo>
                  <a:pt x="458" y="107"/>
                  <a:pt x="454" y="109"/>
                  <a:pt x="449" y="109"/>
                </a:cubicBezTo>
                <a:cubicBezTo>
                  <a:pt x="416" y="109"/>
                  <a:pt x="359" y="45"/>
                  <a:pt x="3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8" name="Google Shape;7178;p41"/>
          <p:cNvSpPr/>
          <p:nvPr/>
        </p:nvSpPr>
        <p:spPr>
          <a:xfrm>
            <a:off x="3842050" y="2998950"/>
            <a:ext cx="12850" cy="25025"/>
          </a:xfrm>
          <a:custGeom>
            <a:avLst/>
            <a:gdLst/>
            <a:ahLst/>
            <a:cxnLst/>
            <a:rect l="l" t="t" r="r" b="b"/>
            <a:pathLst>
              <a:path w="514" h="1001" extrusionOk="0">
                <a:moveTo>
                  <a:pt x="411" y="0"/>
                </a:moveTo>
                <a:cubicBezTo>
                  <a:pt x="334" y="77"/>
                  <a:pt x="308" y="51"/>
                  <a:pt x="283" y="205"/>
                </a:cubicBezTo>
                <a:cubicBezTo>
                  <a:pt x="255" y="212"/>
                  <a:pt x="228" y="215"/>
                  <a:pt x="201" y="215"/>
                </a:cubicBezTo>
                <a:cubicBezTo>
                  <a:pt x="129" y="215"/>
                  <a:pt x="64" y="192"/>
                  <a:pt x="26" y="154"/>
                </a:cubicBezTo>
                <a:cubicBezTo>
                  <a:pt x="1" y="180"/>
                  <a:pt x="26" y="308"/>
                  <a:pt x="1" y="334"/>
                </a:cubicBezTo>
                <a:lnTo>
                  <a:pt x="26" y="334"/>
                </a:lnTo>
                <a:lnTo>
                  <a:pt x="103" y="590"/>
                </a:lnTo>
                <a:cubicBezTo>
                  <a:pt x="103" y="539"/>
                  <a:pt x="154" y="539"/>
                  <a:pt x="180" y="539"/>
                </a:cubicBezTo>
                <a:lnTo>
                  <a:pt x="103" y="872"/>
                </a:lnTo>
                <a:cubicBezTo>
                  <a:pt x="159" y="972"/>
                  <a:pt x="210" y="995"/>
                  <a:pt x="258" y="995"/>
                </a:cubicBezTo>
                <a:cubicBezTo>
                  <a:pt x="298" y="995"/>
                  <a:pt x="336" y="980"/>
                  <a:pt x="373" y="980"/>
                </a:cubicBezTo>
                <a:cubicBezTo>
                  <a:pt x="395" y="980"/>
                  <a:pt x="416" y="985"/>
                  <a:pt x="436" y="1000"/>
                </a:cubicBezTo>
                <a:cubicBezTo>
                  <a:pt x="308" y="795"/>
                  <a:pt x="462" y="872"/>
                  <a:pt x="257" y="718"/>
                </a:cubicBezTo>
                <a:lnTo>
                  <a:pt x="283" y="462"/>
                </a:lnTo>
                <a:lnTo>
                  <a:pt x="436" y="487"/>
                </a:lnTo>
                <a:cubicBezTo>
                  <a:pt x="411" y="410"/>
                  <a:pt x="488" y="308"/>
                  <a:pt x="411" y="257"/>
                </a:cubicBezTo>
                <a:cubicBezTo>
                  <a:pt x="411" y="257"/>
                  <a:pt x="385" y="308"/>
                  <a:pt x="360" y="308"/>
                </a:cubicBezTo>
                <a:cubicBezTo>
                  <a:pt x="308" y="128"/>
                  <a:pt x="513" y="180"/>
                  <a:pt x="4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9" name="Google Shape;7179;p41"/>
          <p:cNvSpPr/>
          <p:nvPr/>
        </p:nvSpPr>
        <p:spPr>
          <a:xfrm>
            <a:off x="4030525" y="2991250"/>
            <a:ext cx="1300" cy="1950"/>
          </a:xfrm>
          <a:custGeom>
            <a:avLst/>
            <a:gdLst/>
            <a:ahLst/>
            <a:cxnLst/>
            <a:rect l="l" t="t" r="r" b="b"/>
            <a:pathLst>
              <a:path w="52" h="78" extrusionOk="0">
                <a:moveTo>
                  <a:pt x="52" y="0"/>
                </a:moveTo>
                <a:lnTo>
                  <a:pt x="0" y="77"/>
                </a:lnTo>
                <a:cubicBezTo>
                  <a:pt x="26" y="52"/>
                  <a:pt x="52" y="26"/>
                  <a:pt x="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0" name="Google Shape;7180;p41"/>
          <p:cNvSpPr/>
          <p:nvPr/>
        </p:nvSpPr>
        <p:spPr>
          <a:xfrm>
            <a:off x="3889500" y="3004700"/>
            <a:ext cx="25" cy="675"/>
          </a:xfrm>
          <a:custGeom>
            <a:avLst/>
            <a:gdLst/>
            <a:ahLst/>
            <a:cxnLst/>
            <a:rect l="l" t="t" r="r" b="b"/>
            <a:pathLst>
              <a:path w="1" h="27" extrusionOk="0">
                <a:moveTo>
                  <a:pt x="0" y="27"/>
                </a:moveTo>
                <a:lnTo>
                  <a:pt x="0" y="27"/>
                </a:lnTo>
                <a:cubicBezTo>
                  <a:pt x="0" y="1"/>
                  <a:pt x="0" y="1"/>
                  <a:pt x="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1" name="Google Shape;7181;p41"/>
          <p:cNvSpPr/>
          <p:nvPr/>
        </p:nvSpPr>
        <p:spPr>
          <a:xfrm>
            <a:off x="4032450" y="2990600"/>
            <a:ext cx="25" cy="675"/>
          </a:xfrm>
          <a:custGeom>
            <a:avLst/>
            <a:gdLst/>
            <a:ahLst/>
            <a:cxnLst/>
            <a:rect l="l" t="t" r="r" b="b"/>
            <a:pathLst>
              <a:path w="1" h="27" extrusionOk="0">
                <a:moveTo>
                  <a:pt x="0" y="1"/>
                </a:moveTo>
                <a:lnTo>
                  <a:pt x="0" y="1"/>
                </a:lnTo>
                <a:lnTo>
                  <a:pt x="0" y="26"/>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2" name="Google Shape;7182;p41"/>
          <p:cNvSpPr/>
          <p:nvPr/>
        </p:nvSpPr>
        <p:spPr>
          <a:xfrm>
            <a:off x="3860650" y="2991250"/>
            <a:ext cx="25" cy="675"/>
          </a:xfrm>
          <a:custGeom>
            <a:avLst/>
            <a:gdLst/>
            <a:ahLst/>
            <a:cxnLst/>
            <a:rect l="l" t="t" r="r" b="b"/>
            <a:pathLst>
              <a:path w="1" h="27" extrusionOk="0">
                <a:moveTo>
                  <a:pt x="0" y="26"/>
                </a:moveTo>
                <a:lnTo>
                  <a:pt x="0" y="26"/>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3" name="Google Shape;7183;p41"/>
          <p:cNvSpPr/>
          <p:nvPr/>
        </p:nvSpPr>
        <p:spPr>
          <a:xfrm>
            <a:off x="3858725" y="3002150"/>
            <a:ext cx="650" cy="1300"/>
          </a:xfrm>
          <a:custGeom>
            <a:avLst/>
            <a:gdLst/>
            <a:ahLst/>
            <a:cxnLst/>
            <a:rect l="l" t="t" r="r" b="b"/>
            <a:pathLst>
              <a:path w="26" h="52" extrusionOk="0">
                <a:moveTo>
                  <a:pt x="26" y="0"/>
                </a:moveTo>
                <a:lnTo>
                  <a:pt x="0" y="52"/>
                </a:lnTo>
                <a:cubicBezTo>
                  <a:pt x="0" y="52"/>
                  <a:pt x="26" y="26"/>
                  <a:pt x="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4" name="Google Shape;7184;p41"/>
          <p:cNvSpPr/>
          <p:nvPr/>
        </p:nvSpPr>
        <p:spPr>
          <a:xfrm>
            <a:off x="3852825" y="3002800"/>
            <a:ext cx="12975" cy="22450"/>
          </a:xfrm>
          <a:custGeom>
            <a:avLst/>
            <a:gdLst/>
            <a:ahLst/>
            <a:cxnLst/>
            <a:rect l="l" t="t" r="r" b="b"/>
            <a:pathLst>
              <a:path w="519" h="898" extrusionOk="0">
                <a:moveTo>
                  <a:pt x="159" y="0"/>
                </a:moveTo>
                <a:cubicBezTo>
                  <a:pt x="159" y="48"/>
                  <a:pt x="0" y="233"/>
                  <a:pt x="153" y="233"/>
                </a:cubicBezTo>
                <a:cubicBezTo>
                  <a:pt x="162" y="233"/>
                  <a:pt x="173" y="232"/>
                  <a:pt x="185" y="231"/>
                </a:cubicBezTo>
                <a:lnTo>
                  <a:pt x="185" y="231"/>
                </a:lnTo>
                <a:cubicBezTo>
                  <a:pt x="236" y="436"/>
                  <a:pt x="82" y="359"/>
                  <a:pt x="57" y="410"/>
                </a:cubicBezTo>
                <a:cubicBezTo>
                  <a:pt x="108" y="462"/>
                  <a:pt x="57" y="564"/>
                  <a:pt x="108" y="615"/>
                </a:cubicBezTo>
                <a:cubicBezTo>
                  <a:pt x="108" y="590"/>
                  <a:pt x="134" y="513"/>
                  <a:pt x="185" y="513"/>
                </a:cubicBezTo>
                <a:cubicBezTo>
                  <a:pt x="207" y="602"/>
                  <a:pt x="191" y="672"/>
                  <a:pt x="136" y="672"/>
                </a:cubicBezTo>
                <a:cubicBezTo>
                  <a:pt x="127" y="672"/>
                  <a:pt x="118" y="670"/>
                  <a:pt x="108" y="667"/>
                </a:cubicBezTo>
                <a:lnTo>
                  <a:pt x="108" y="667"/>
                </a:lnTo>
                <a:cubicBezTo>
                  <a:pt x="211" y="744"/>
                  <a:pt x="82" y="846"/>
                  <a:pt x="185" y="898"/>
                </a:cubicBezTo>
                <a:cubicBezTo>
                  <a:pt x="390" y="769"/>
                  <a:pt x="518" y="564"/>
                  <a:pt x="518" y="333"/>
                </a:cubicBezTo>
                <a:lnTo>
                  <a:pt x="518" y="333"/>
                </a:lnTo>
                <a:cubicBezTo>
                  <a:pt x="456" y="396"/>
                  <a:pt x="376" y="475"/>
                  <a:pt x="280" y="475"/>
                </a:cubicBezTo>
                <a:cubicBezTo>
                  <a:pt x="258" y="475"/>
                  <a:pt x="235" y="471"/>
                  <a:pt x="211" y="462"/>
                </a:cubicBezTo>
                <a:lnTo>
                  <a:pt x="211" y="282"/>
                </a:lnTo>
                <a:cubicBezTo>
                  <a:pt x="260" y="324"/>
                  <a:pt x="297" y="338"/>
                  <a:pt x="327" y="338"/>
                </a:cubicBezTo>
                <a:cubicBezTo>
                  <a:pt x="389" y="338"/>
                  <a:pt x="423" y="274"/>
                  <a:pt x="493" y="256"/>
                </a:cubicBezTo>
                <a:lnTo>
                  <a:pt x="236" y="231"/>
                </a:lnTo>
                <a:cubicBezTo>
                  <a:pt x="82" y="128"/>
                  <a:pt x="159" y="77"/>
                  <a:pt x="236" y="26"/>
                </a:cubicBezTo>
                <a:cubicBezTo>
                  <a:pt x="211" y="26"/>
                  <a:pt x="185" y="26"/>
                  <a:pt x="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5" name="Google Shape;7185;p41"/>
          <p:cNvSpPr/>
          <p:nvPr/>
        </p:nvSpPr>
        <p:spPr>
          <a:xfrm>
            <a:off x="3959375" y="3002800"/>
            <a:ext cx="1300" cy="650"/>
          </a:xfrm>
          <a:custGeom>
            <a:avLst/>
            <a:gdLst/>
            <a:ahLst/>
            <a:cxnLst/>
            <a:rect l="l" t="t" r="r" b="b"/>
            <a:pathLst>
              <a:path w="52" h="26" extrusionOk="0">
                <a:moveTo>
                  <a:pt x="51" y="0"/>
                </a:moveTo>
                <a:cubicBezTo>
                  <a:pt x="26" y="0"/>
                  <a:pt x="0" y="26"/>
                  <a:pt x="0" y="26"/>
                </a:cubicBezTo>
                <a:cubicBezTo>
                  <a:pt x="0" y="26"/>
                  <a:pt x="26" y="26"/>
                  <a:pt x="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6" name="Google Shape;7186;p41"/>
          <p:cNvSpPr/>
          <p:nvPr/>
        </p:nvSpPr>
        <p:spPr>
          <a:xfrm>
            <a:off x="3856150" y="2991900"/>
            <a:ext cx="5150" cy="5150"/>
          </a:xfrm>
          <a:custGeom>
            <a:avLst/>
            <a:gdLst/>
            <a:ahLst/>
            <a:cxnLst/>
            <a:rect l="l" t="t" r="r" b="b"/>
            <a:pathLst>
              <a:path w="206" h="206" extrusionOk="0">
                <a:moveTo>
                  <a:pt x="103" y="0"/>
                </a:moveTo>
                <a:cubicBezTo>
                  <a:pt x="103" y="77"/>
                  <a:pt x="1" y="77"/>
                  <a:pt x="78" y="205"/>
                </a:cubicBezTo>
                <a:cubicBezTo>
                  <a:pt x="26" y="51"/>
                  <a:pt x="206" y="128"/>
                  <a:pt x="1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7" name="Google Shape;7187;p41"/>
          <p:cNvSpPr/>
          <p:nvPr/>
        </p:nvSpPr>
        <p:spPr>
          <a:xfrm>
            <a:off x="3954875" y="2994450"/>
            <a:ext cx="4525" cy="10275"/>
          </a:xfrm>
          <a:custGeom>
            <a:avLst/>
            <a:gdLst/>
            <a:ahLst/>
            <a:cxnLst/>
            <a:rect l="l" t="t" r="r" b="b"/>
            <a:pathLst>
              <a:path w="181" h="411" extrusionOk="0">
                <a:moveTo>
                  <a:pt x="103" y="1"/>
                </a:moveTo>
                <a:lnTo>
                  <a:pt x="103" y="1"/>
                </a:lnTo>
                <a:cubicBezTo>
                  <a:pt x="1" y="78"/>
                  <a:pt x="103" y="206"/>
                  <a:pt x="1" y="206"/>
                </a:cubicBezTo>
                <a:lnTo>
                  <a:pt x="103" y="411"/>
                </a:lnTo>
                <a:cubicBezTo>
                  <a:pt x="26" y="206"/>
                  <a:pt x="180" y="155"/>
                  <a:pt x="1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8" name="Google Shape;7188;p41"/>
          <p:cNvSpPr/>
          <p:nvPr/>
        </p:nvSpPr>
        <p:spPr>
          <a:xfrm>
            <a:off x="3974750" y="2995100"/>
            <a:ext cx="2600" cy="1950"/>
          </a:xfrm>
          <a:custGeom>
            <a:avLst/>
            <a:gdLst/>
            <a:ahLst/>
            <a:cxnLst/>
            <a:rect l="l" t="t" r="r" b="b"/>
            <a:pathLst>
              <a:path w="104" h="78" extrusionOk="0">
                <a:moveTo>
                  <a:pt x="1" y="0"/>
                </a:moveTo>
                <a:lnTo>
                  <a:pt x="1" y="52"/>
                </a:lnTo>
                <a:lnTo>
                  <a:pt x="103" y="77"/>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9" name="Google Shape;7189;p41"/>
          <p:cNvSpPr/>
          <p:nvPr/>
        </p:nvSpPr>
        <p:spPr>
          <a:xfrm>
            <a:off x="3974100" y="2996375"/>
            <a:ext cx="25" cy="1300"/>
          </a:xfrm>
          <a:custGeom>
            <a:avLst/>
            <a:gdLst/>
            <a:ahLst/>
            <a:cxnLst/>
            <a:rect l="l" t="t" r="r" b="b"/>
            <a:pathLst>
              <a:path w="1" h="52" extrusionOk="0">
                <a:moveTo>
                  <a:pt x="1" y="52"/>
                </a:move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0" name="Google Shape;7190;p41"/>
          <p:cNvSpPr/>
          <p:nvPr/>
        </p:nvSpPr>
        <p:spPr>
          <a:xfrm>
            <a:off x="3987575" y="2991250"/>
            <a:ext cx="1300" cy="2600"/>
          </a:xfrm>
          <a:custGeom>
            <a:avLst/>
            <a:gdLst/>
            <a:ahLst/>
            <a:cxnLst/>
            <a:rect l="l" t="t" r="r" b="b"/>
            <a:pathLst>
              <a:path w="52" h="104" extrusionOk="0">
                <a:moveTo>
                  <a:pt x="52" y="0"/>
                </a:moveTo>
                <a:lnTo>
                  <a:pt x="0" y="77"/>
                </a:lnTo>
                <a:lnTo>
                  <a:pt x="0" y="103"/>
                </a:lnTo>
                <a:lnTo>
                  <a:pt x="5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1" name="Google Shape;7191;p41"/>
          <p:cNvSpPr/>
          <p:nvPr/>
        </p:nvSpPr>
        <p:spPr>
          <a:xfrm>
            <a:off x="4034375" y="2993175"/>
            <a:ext cx="650" cy="675"/>
          </a:xfrm>
          <a:custGeom>
            <a:avLst/>
            <a:gdLst/>
            <a:ahLst/>
            <a:cxnLst/>
            <a:rect l="l" t="t" r="r" b="b"/>
            <a:pathLst>
              <a:path w="26" h="27" extrusionOk="0">
                <a:moveTo>
                  <a:pt x="26" y="0"/>
                </a:moveTo>
                <a:lnTo>
                  <a:pt x="0" y="26"/>
                </a:lnTo>
                <a:cubicBezTo>
                  <a:pt x="0" y="26"/>
                  <a:pt x="26" y="0"/>
                  <a:pt x="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2" name="Google Shape;7192;p41"/>
          <p:cNvSpPr/>
          <p:nvPr/>
        </p:nvSpPr>
        <p:spPr>
          <a:xfrm>
            <a:off x="4045275" y="2990600"/>
            <a:ext cx="2325" cy="1375"/>
          </a:xfrm>
          <a:custGeom>
            <a:avLst/>
            <a:gdLst/>
            <a:ahLst/>
            <a:cxnLst/>
            <a:rect l="l" t="t" r="r" b="b"/>
            <a:pathLst>
              <a:path w="93" h="55" extrusionOk="0">
                <a:moveTo>
                  <a:pt x="0" y="1"/>
                </a:moveTo>
                <a:lnTo>
                  <a:pt x="0" y="1"/>
                </a:lnTo>
                <a:cubicBezTo>
                  <a:pt x="10" y="42"/>
                  <a:pt x="29" y="54"/>
                  <a:pt x="46" y="54"/>
                </a:cubicBezTo>
                <a:cubicBezTo>
                  <a:pt x="71" y="54"/>
                  <a:pt x="93" y="26"/>
                  <a:pt x="77" y="26"/>
                </a:cubicBezTo>
                <a:cubicBezTo>
                  <a:pt x="51" y="26"/>
                  <a:pt x="26" y="26"/>
                  <a:pt x="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3" name="Google Shape;7193;p41"/>
          <p:cNvSpPr/>
          <p:nvPr/>
        </p:nvSpPr>
        <p:spPr>
          <a:xfrm>
            <a:off x="3827950" y="2993175"/>
            <a:ext cx="25" cy="675"/>
          </a:xfrm>
          <a:custGeom>
            <a:avLst/>
            <a:gdLst/>
            <a:ahLst/>
            <a:cxnLst/>
            <a:rect l="l" t="t" r="r" b="b"/>
            <a:pathLst>
              <a:path w="1" h="27" extrusionOk="0">
                <a:moveTo>
                  <a:pt x="0" y="26"/>
                </a:moveTo>
                <a:lnTo>
                  <a:pt x="0" y="0"/>
                </a:lnTo>
                <a:cubicBezTo>
                  <a:pt x="0" y="26"/>
                  <a:pt x="0" y="26"/>
                  <a:pt x="0" y="2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4" name="Google Shape;7194;p41"/>
          <p:cNvSpPr/>
          <p:nvPr/>
        </p:nvSpPr>
        <p:spPr>
          <a:xfrm>
            <a:off x="3827300" y="2991725"/>
            <a:ext cx="1075" cy="2125"/>
          </a:xfrm>
          <a:custGeom>
            <a:avLst/>
            <a:gdLst/>
            <a:ahLst/>
            <a:cxnLst/>
            <a:rect l="l" t="t" r="r" b="b"/>
            <a:pathLst>
              <a:path w="43" h="85" extrusionOk="0">
                <a:moveTo>
                  <a:pt x="22" y="0"/>
                </a:moveTo>
                <a:cubicBezTo>
                  <a:pt x="17" y="0"/>
                  <a:pt x="10" y="2"/>
                  <a:pt x="1" y="7"/>
                </a:cubicBezTo>
                <a:lnTo>
                  <a:pt x="1" y="84"/>
                </a:lnTo>
                <a:cubicBezTo>
                  <a:pt x="22" y="42"/>
                  <a:pt x="43" y="0"/>
                  <a:pt x="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5" name="Google Shape;7195;p41"/>
          <p:cNvSpPr/>
          <p:nvPr/>
        </p:nvSpPr>
        <p:spPr>
          <a:xfrm>
            <a:off x="3990775" y="2993825"/>
            <a:ext cx="1300" cy="25"/>
          </a:xfrm>
          <a:custGeom>
            <a:avLst/>
            <a:gdLst/>
            <a:ahLst/>
            <a:cxnLst/>
            <a:rect l="l" t="t" r="r" b="b"/>
            <a:pathLst>
              <a:path w="52" h="1" extrusionOk="0">
                <a:moveTo>
                  <a:pt x="52" y="0"/>
                </a:moveTo>
                <a:cubicBezTo>
                  <a:pt x="26" y="0"/>
                  <a:pt x="1" y="0"/>
                  <a:pt x="1" y="0"/>
                </a:cubicBezTo>
                <a:cubicBezTo>
                  <a:pt x="1" y="0"/>
                  <a:pt x="26" y="0"/>
                  <a:pt x="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6" name="Google Shape;7196;p41"/>
          <p:cNvSpPr/>
          <p:nvPr/>
        </p:nvSpPr>
        <p:spPr>
          <a:xfrm>
            <a:off x="3978600" y="3004075"/>
            <a:ext cx="675" cy="650"/>
          </a:xfrm>
          <a:custGeom>
            <a:avLst/>
            <a:gdLst/>
            <a:ahLst/>
            <a:cxnLst/>
            <a:rect l="l" t="t" r="r" b="b"/>
            <a:pathLst>
              <a:path w="27" h="26" extrusionOk="0">
                <a:moveTo>
                  <a:pt x="26" y="0"/>
                </a:moveTo>
                <a:lnTo>
                  <a:pt x="26" y="0"/>
                </a:lnTo>
                <a:lnTo>
                  <a:pt x="0" y="26"/>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7" name="Google Shape;7197;p41"/>
          <p:cNvSpPr/>
          <p:nvPr/>
        </p:nvSpPr>
        <p:spPr>
          <a:xfrm>
            <a:off x="3923475" y="2993175"/>
            <a:ext cx="650" cy="1300"/>
          </a:xfrm>
          <a:custGeom>
            <a:avLst/>
            <a:gdLst/>
            <a:ahLst/>
            <a:cxnLst/>
            <a:rect l="l" t="t" r="r" b="b"/>
            <a:pathLst>
              <a:path w="26" h="52" extrusionOk="0">
                <a:moveTo>
                  <a:pt x="26" y="0"/>
                </a:moveTo>
                <a:lnTo>
                  <a:pt x="0" y="52"/>
                </a:lnTo>
                <a:cubicBezTo>
                  <a:pt x="26" y="52"/>
                  <a:pt x="26" y="26"/>
                  <a:pt x="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8" name="Google Shape;7198;p41"/>
          <p:cNvSpPr/>
          <p:nvPr/>
        </p:nvSpPr>
        <p:spPr>
          <a:xfrm>
            <a:off x="3899100" y="2997650"/>
            <a:ext cx="4525" cy="5175"/>
          </a:xfrm>
          <a:custGeom>
            <a:avLst/>
            <a:gdLst/>
            <a:ahLst/>
            <a:cxnLst/>
            <a:rect l="l" t="t" r="r" b="b"/>
            <a:pathLst>
              <a:path w="181" h="207" extrusionOk="0">
                <a:moveTo>
                  <a:pt x="78" y="1"/>
                </a:moveTo>
                <a:cubicBezTo>
                  <a:pt x="78" y="52"/>
                  <a:pt x="1" y="129"/>
                  <a:pt x="52" y="206"/>
                </a:cubicBezTo>
                <a:lnTo>
                  <a:pt x="180" y="103"/>
                </a:lnTo>
                <a:cubicBezTo>
                  <a:pt x="129" y="103"/>
                  <a:pt x="103" y="52"/>
                  <a:pt x="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9" name="Google Shape;7199;p41"/>
          <p:cNvSpPr/>
          <p:nvPr/>
        </p:nvSpPr>
        <p:spPr>
          <a:xfrm>
            <a:off x="3903600" y="2998950"/>
            <a:ext cx="1300" cy="1300"/>
          </a:xfrm>
          <a:custGeom>
            <a:avLst/>
            <a:gdLst/>
            <a:ahLst/>
            <a:cxnLst/>
            <a:rect l="l" t="t" r="r" b="b"/>
            <a:pathLst>
              <a:path w="52" h="52" extrusionOk="0">
                <a:moveTo>
                  <a:pt x="52" y="0"/>
                </a:moveTo>
                <a:lnTo>
                  <a:pt x="0" y="51"/>
                </a:lnTo>
                <a:cubicBezTo>
                  <a:pt x="26" y="26"/>
                  <a:pt x="52" y="26"/>
                  <a:pt x="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0" name="Google Shape;7200;p41"/>
          <p:cNvSpPr/>
          <p:nvPr/>
        </p:nvSpPr>
        <p:spPr>
          <a:xfrm>
            <a:off x="3900400" y="2997025"/>
            <a:ext cx="650" cy="650"/>
          </a:xfrm>
          <a:custGeom>
            <a:avLst/>
            <a:gdLst/>
            <a:ahLst/>
            <a:cxnLst/>
            <a:rect l="l" t="t" r="r" b="b"/>
            <a:pathLst>
              <a:path w="26" h="26" extrusionOk="0">
                <a:moveTo>
                  <a:pt x="0" y="0"/>
                </a:moveTo>
                <a:cubicBezTo>
                  <a:pt x="26" y="26"/>
                  <a:pt x="26" y="26"/>
                  <a:pt x="26" y="26"/>
                </a:cubicBezTo>
                <a:cubicBezTo>
                  <a:pt x="26" y="26"/>
                  <a:pt x="26" y="26"/>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1" name="Google Shape;7201;p41"/>
          <p:cNvSpPr/>
          <p:nvPr/>
        </p:nvSpPr>
        <p:spPr>
          <a:xfrm>
            <a:off x="3760000" y="2989975"/>
            <a:ext cx="1950" cy="1300"/>
          </a:xfrm>
          <a:custGeom>
            <a:avLst/>
            <a:gdLst/>
            <a:ahLst/>
            <a:cxnLst/>
            <a:rect l="l" t="t" r="r" b="b"/>
            <a:pathLst>
              <a:path w="78" h="52" extrusionOk="0">
                <a:moveTo>
                  <a:pt x="0" y="0"/>
                </a:moveTo>
                <a:lnTo>
                  <a:pt x="0" y="0"/>
                </a:lnTo>
                <a:cubicBezTo>
                  <a:pt x="26" y="26"/>
                  <a:pt x="52" y="51"/>
                  <a:pt x="77" y="51"/>
                </a:cubicBez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2" name="Google Shape;7202;p41"/>
          <p:cNvSpPr/>
          <p:nvPr/>
        </p:nvSpPr>
        <p:spPr>
          <a:xfrm>
            <a:off x="3924750" y="3001500"/>
            <a:ext cx="1300" cy="2600"/>
          </a:xfrm>
          <a:custGeom>
            <a:avLst/>
            <a:gdLst/>
            <a:ahLst/>
            <a:cxnLst/>
            <a:rect l="l" t="t" r="r" b="b"/>
            <a:pathLst>
              <a:path w="52" h="104" extrusionOk="0">
                <a:moveTo>
                  <a:pt x="52" y="1"/>
                </a:moveTo>
                <a:lnTo>
                  <a:pt x="52" y="1"/>
                </a:lnTo>
                <a:cubicBezTo>
                  <a:pt x="26" y="26"/>
                  <a:pt x="0" y="78"/>
                  <a:pt x="0" y="103"/>
                </a:cubicBezTo>
                <a:cubicBezTo>
                  <a:pt x="52" y="52"/>
                  <a:pt x="52" y="26"/>
                  <a:pt x="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3" name="Google Shape;7203;p41"/>
          <p:cNvSpPr/>
          <p:nvPr/>
        </p:nvSpPr>
        <p:spPr>
          <a:xfrm>
            <a:off x="4125400" y="3002450"/>
            <a:ext cx="2600" cy="2275"/>
          </a:xfrm>
          <a:custGeom>
            <a:avLst/>
            <a:gdLst/>
            <a:ahLst/>
            <a:cxnLst/>
            <a:rect l="l" t="t" r="r" b="b"/>
            <a:pathLst>
              <a:path w="104" h="91" extrusionOk="0">
                <a:moveTo>
                  <a:pt x="81" y="0"/>
                </a:moveTo>
                <a:cubicBezTo>
                  <a:pt x="61" y="0"/>
                  <a:pt x="38" y="72"/>
                  <a:pt x="1" y="91"/>
                </a:cubicBezTo>
                <a:cubicBezTo>
                  <a:pt x="52" y="91"/>
                  <a:pt x="77" y="65"/>
                  <a:pt x="103" y="40"/>
                </a:cubicBezTo>
                <a:cubicBezTo>
                  <a:pt x="96" y="11"/>
                  <a:pt x="89" y="0"/>
                  <a:pt x="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4" name="Google Shape;7204;p41"/>
          <p:cNvSpPr txBox="1">
            <a:spLocks noGrp="1"/>
          </p:cNvSpPr>
          <p:nvPr>
            <p:ph type="title"/>
          </p:nvPr>
        </p:nvSpPr>
        <p:spPr>
          <a:xfrm>
            <a:off x="1625100" y="1153123"/>
            <a:ext cx="5893800" cy="2339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smtClean="0"/>
              <a:t>Fountain hotel</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08"/>
        <p:cNvGrpSpPr/>
        <p:nvPr/>
      </p:nvGrpSpPr>
      <p:grpSpPr>
        <a:xfrm>
          <a:off x="0" y="0"/>
          <a:ext cx="0" cy="0"/>
          <a:chOff x="0" y="0"/>
          <a:chExt cx="0" cy="0"/>
        </a:xfrm>
      </p:grpSpPr>
      <p:sp>
        <p:nvSpPr>
          <p:cNvPr id="7209" name="Google Shape;7209;p42"/>
          <p:cNvSpPr txBox="1">
            <a:spLocks noGrp="1"/>
          </p:cNvSpPr>
          <p:nvPr>
            <p:ph type="title"/>
          </p:nvPr>
        </p:nvSpPr>
        <p:spPr>
          <a:xfrm>
            <a:off x="716550" y="655575"/>
            <a:ext cx="7710900" cy="30343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t>Business idea</a:t>
            </a:r>
            <a:endParaRPr dirty="0"/>
          </a:p>
        </p:txBody>
      </p:sp>
      <p:sp>
        <p:nvSpPr>
          <p:cNvPr id="7210" name="Google Shape;7210;p42"/>
          <p:cNvSpPr txBox="1">
            <a:spLocks noGrp="1"/>
          </p:cNvSpPr>
          <p:nvPr>
            <p:ph type="body" idx="1"/>
          </p:nvPr>
        </p:nvSpPr>
        <p:spPr>
          <a:xfrm>
            <a:off x="667623" y="1302727"/>
            <a:ext cx="7756968" cy="34022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sz="2000" b="1" dirty="0" smtClean="0">
                <a:solidFill>
                  <a:schemeClr val="accent3"/>
                </a:solidFill>
                <a:latin typeface="Caveat Brush" panose="020B0604020202020204" charset="0"/>
              </a:rPr>
              <a:t>Name and des</a:t>
            </a:r>
            <a:r>
              <a:rPr lang="en-GB" sz="2000" b="1" dirty="0" err="1" smtClean="0">
                <a:latin typeface="Caveat Brush" panose="020B0604020202020204" charset="0"/>
              </a:rPr>
              <a:t>cription</a:t>
            </a:r>
            <a:endParaRPr sz="2000" b="1" dirty="0">
              <a:solidFill>
                <a:schemeClr val="accent3"/>
              </a:solidFill>
              <a:latin typeface="Caveat Brush" panose="020B0604020202020204" charset="0"/>
            </a:endParaRPr>
          </a:p>
        </p:txBody>
      </p:sp>
      <p:grpSp>
        <p:nvGrpSpPr>
          <p:cNvPr id="7211" name="Google Shape;7211;p42"/>
          <p:cNvGrpSpPr/>
          <p:nvPr/>
        </p:nvGrpSpPr>
        <p:grpSpPr>
          <a:xfrm>
            <a:off x="574046" y="862361"/>
            <a:ext cx="2689544" cy="271394"/>
            <a:chOff x="3962000" y="4060525"/>
            <a:chExt cx="2324125" cy="174750"/>
          </a:xfrm>
        </p:grpSpPr>
        <p:sp>
          <p:nvSpPr>
            <p:cNvPr id="7212" name="Google Shape;7212;p42"/>
            <p:cNvSpPr/>
            <p:nvPr/>
          </p:nvSpPr>
          <p:spPr>
            <a:xfrm>
              <a:off x="3962000" y="4060525"/>
              <a:ext cx="1117875" cy="168975"/>
            </a:xfrm>
            <a:custGeom>
              <a:avLst/>
              <a:gdLst/>
              <a:ahLst/>
              <a:cxnLst/>
              <a:rect l="l" t="t" r="r" b="b"/>
              <a:pathLst>
                <a:path w="44715" h="6759" extrusionOk="0">
                  <a:moveTo>
                    <a:pt x="9249" y="189"/>
                  </a:moveTo>
                  <a:lnTo>
                    <a:pt x="9605" y="168"/>
                  </a:lnTo>
                  <a:cubicBezTo>
                    <a:pt x="9730" y="377"/>
                    <a:pt x="10023" y="377"/>
                    <a:pt x="10128" y="168"/>
                  </a:cubicBezTo>
                  <a:lnTo>
                    <a:pt x="11048" y="168"/>
                  </a:lnTo>
                  <a:cubicBezTo>
                    <a:pt x="11174" y="377"/>
                    <a:pt x="11404" y="356"/>
                    <a:pt x="11572" y="440"/>
                  </a:cubicBezTo>
                  <a:cubicBezTo>
                    <a:pt x="11969" y="607"/>
                    <a:pt x="12199" y="440"/>
                    <a:pt x="12262" y="42"/>
                  </a:cubicBezTo>
                  <a:lnTo>
                    <a:pt x="12618" y="42"/>
                  </a:lnTo>
                  <a:cubicBezTo>
                    <a:pt x="13078" y="838"/>
                    <a:pt x="13517" y="838"/>
                    <a:pt x="14041" y="42"/>
                  </a:cubicBezTo>
                  <a:cubicBezTo>
                    <a:pt x="14229" y="1"/>
                    <a:pt x="14396" y="1"/>
                    <a:pt x="14564" y="63"/>
                  </a:cubicBezTo>
                  <a:cubicBezTo>
                    <a:pt x="14606" y="210"/>
                    <a:pt x="14731" y="314"/>
                    <a:pt x="14878" y="335"/>
                  </a:cubicBezTo>
                  <a:cubicBezTo>
                    <a:pt x="15422" y="461"/>
                    <a:pt x="16007" y="398"/>
                    <a:pt x="16510" y="168"/>
                  </a:cubicBezTo>
                  <a:cubicBezTo>
                    <a:pt x="16865" y="147"/>
                    <a:pt x="17221" y="168"/>
                    <a:pt x="17577" y="231"/>
                  </a:cubicBezTo>
                  <a:cubicBezTo>
                    <a:pt x="17807" y="607"/>
                    <a:pt x="18372" y="628"/>
                    <a:pt x="18455" y="1193"/>
                  </a:cubicBezTo>
                  <a:cubicBezTo>
                    <a:pt x="18623" y="900"/>
                    <a:pt x="18790" y="628"/>
                    <a:pt x="18979" y="356"/>
                  </a:cubicBezTo>
                  <a:cubicBezTo>
                    <a:pt x="19292" y="294"/>
                    <a:pt x="19606" y="314"/>
                    <a:pt x="19920" y="419"/>
                  </a:cubicBezTo>
                  <a:cubicBezTo>
                    <a:pt x="20108" y="566"/>
                    <a:pt x="20339" y="712"/>
                    <a:pt x="20569" y="817"/>
                  </a:cubicBezTo>
                  <a:cubicBezTo>
                    <a:pt x="20924" y="900"/>
                    <a:pt x="21301" y="963"/>
                    <a:pt x="21301" y="398"/>
                  </a:cubicBezTo>
                  <a:cubicBezTo>
                    <a:pt x="21887" y="294"/>
                    <a:pt x="22494" y="294"/>
                    <a:pt x="23059" y="398"/>
                  </a:cubicBezTo>
                  <a:cubicBezTo>
                    <a:pt x="23059" y="858"/>
                    <a:pt x="23414" y="1130"/>
                    <a:pt x="23561" y="1507"/>
                  </a:cubicBezTo>
                  <a:cubicBezTo>
                    <a:pt x="23833" y="1361"/>
                    <a:pt x="23833" y="1130"/>
                    <a:pt x="23896" y="963"/>
                  </a:cubicBezTo>
                  <a:cubicBezTo>
                    <a:pt x="23937" y="754"/>
                    <a:pt x="23958" y="566"/>
                    <a:pt x="23958" y="356"/>
                  </a:cubicBezTo>
                  <a:cubicBezTo>
                    <a:pt x="24314" y="294"/>
                    <a:pt x="24670" y="314"/>
                    <a:pt x="25005" y="398"/>
                  </a:cubicBezTo>
                  <a:cubicBezTo>
                    <a:pt x="25025" y="545"/>
                    <a:pt x="25005" y="796"/>
                    <a:pt x="25214" y="796"/>
                  </a:cubicBezTo>
                  <a:cubicBezTo>
                    <a:pt x="25549" y="796"/>
                    <a:pt x="25946" y="796"/>
                    <a:pt x="26072" y="335"/>
                  </a:cubicBezTo>
                  <a:lnTo>
                    <a:pt x="28206" y="356"/>
                  </a:lnTo>
                  <a:cubicBezTo>
                    <a:pt x="28248" y="628"/>
                    <a:pt x="28436" y="670"/>
                    <a:pt x="28666" y="670"/>
                  </a:cubicBezTo>
                  <a:cubicBezTo>
                    <a:pt x="29336" y="712"/>
                    <a:pt x="30005" y="607"/>
                    <a:pt x="30696" y="733"/>
                  </a:cubicBezTo>
                  <a:cubicBezTo>
                    <a:pt x="30947" y="796"/>
                    <a:pt x="31031" y="566"/>
                    <a:pt x="31051" y="335"/>
                  </a:cubicBezTo>
                  <a:cubicBezTo>
                    <a:pt x="31282" y="294"/>
                    <a:pt x="31533" y="314"/>
                    <a:pt x="31742" y="419"/>
                  </a:cubicBezTo>
                  <a:cubicBezTo>
                    <a:pt x="31805" y="586"/>
                    <a:pt x="31972" y="691"/>
                    <a:pt x="32139" y="670"/>
                  </a:cubicBezTo>
                  <a:lnTo>
                    <a:pt x="32997" y="670"/>
                  </a:lnTo>
                  <a:cubicBezTo>
                    <a:pt x="32997" y="900"/>
                    <a:pt x="32997" y="1151"/>
                    <a:pt x="33311" y="1193"/>
                  </a:cubicBezTo>
                  <a:cubicBezTo>
                    <a:pt x="33520" y="1235"/>
                    <a:pt x="33709" y="1130"/>
                    <a:pt x="33813" y="942"/>
                  </a:cubicBezTo>
                  <a:cubicBezTo>
                    <a:pt x="33855" y="817"/>
                    <a:pt x="33876" y="670"/>
                    <a:pt x="33876" y="545"/>
                  </a:cubicBezTo>
                  <a:cubicBezTo>
                    <a:pt x="34169" y="503"/>
                    <a:pt x="34483" y="524"/>
                    <a:pt x="34755" y="607"/>
                  </a:cubicBezTo>
                  <a:cubicBezTo>
                    <a:pt x="34755" y="712"/>
                    <a:pt x="34839" y="817"/>
                    <a:pt x="34943" y="858"/>
                  </a:cubicBezTo>
                  <a:cubicBezTo>
                    <a:pt x="34880" y="1193"/>
                    <a:pt x="35173" y="1507"/>
                    <a:pt x="35006" y="1863"/>
                  </a:cubicBezTo>
                  <a:cubicBezTo>
                    <a:pt x="34943" y="2009"/>
                    <a:pt x="35069" y="2156"/>
                    <a:pt x="35215" y="2198"/>
                  </a:cubicBezTo>
                  <a:cubicBezTo>
                    <a:pt x="35383" y="2239"/>
                    <a:pt x="35571" y="2198"/>
                    <a:pt x="35676" y="2051"/>
                  </a:cubicBezTo>
                  <a:cubicBezTo>
                    <a:pt x="35822" y="1947"/>
                    <a:pt x="35759" y="1821"/>
                    <a:pt x="35676" y="1674"/>
                  </a:cubicBezTo>
                  <a:cubicBezTo>
                    <a:pt x="35424" y="1256"/>
                    <a:pt x="35550" y="984"/>
                    <a:pt x="36010" y="858"/>
                  </a:cubicBezTo>
                  <a:cubicBezTo>
                    <a:pt x="36261" y="879"/>
                    <a:pt x="36533" y="775"/>
                    <a:pt x="36722" y="1026"/>
                  </a:cubicBezTo>
                  <a:cubicBezTo>
                    <a:pt x="36408" y="1172"/>
                    <a:pt x="36345" y="1444"/>
                    <a:pt x="36366" y="1737"/>
                  </a:cubicBezTo>
                  <a:lnTo>
                    <a:pt x="36303" y="1779"/>
                  </a:lnTo>
                  <a:lnTo>
                    <a:pt x="36324" y="1821"/>
                  </a:lnTo>
                  <a:lnTo>
                    <a:pt x="36366" y="1737"/>
                  </a:lnTo>
                  <a:cubicBezTo>
                    <a:pt x="36638" y="1695"/>
                    <a:pt x="36889" y="2051"/>
                    <a:pt x="37182" y="1800"/>
                  </a:cubicBezTo>
                  <a:cubicBezTo>
                    <a:pt x="37119" y="1528"/>
                    <a:pt x="36826" y="1340"/>
                    <a:pt x="36910" y="1026"/>
                  </a:cubicBezTo>
                  <a:cubicBezTo>
                    <a:pt x="37224" y="1005"/>
                    <a:pt x="37517" y="879"/>
                    <a:pt x="37789" y="691"/>
                  </a:cubicBezTo>
                  <a:lnTo>
                    <a:pt x="38145" y="691"/>
                  </a:lnTo>
                  <a:lnTo>
                    <a:pt x="38312" y="858"/>
                  </a:lnTo>
                  <a:cubicBezTo>
                    <a:pt x="38626" y="1172"/>
                    <a:pt x="38689" y="1633"/>
                    <a:pt x="38919" y="2030"/>
                  </a:cubicBezTo>
                  <a:cubicBezTo>
                    <a:pt x="38856" y="1444"/>
                    <a:pt x="39421" y="1277"/>
                    <a:pt x="39567" y="858"/>
                  </a:cubicBezTo>
                  <a:lnTo>
                    <a:pt x="39923" y="858"/>
                  </a:lnTo>
                  <a:cubicBezTo>
                    <a:pt x="39965" y="1382"/>
                    <a:pt x="40676" y="1298"/>
                    <a:pt x="40739" y="1821"/>
                  </a:cubicBezTo>
                  <a:cubicBezTo>
                    <a:pt x="40781" y="1821"/>
                    <a:pt x="40844" y="1821"/>
                    <a:pt x="40886" y="1821"/>
                  </a:cubicBezTo>
                  <a:cubicBezTo>
                    <a:pt x="41534" y="1800"/>
                    <a:pt x="42141" y="1528"/>
                    <a:pt x="42580" y="1026"/>
                  </a:cubicBezTo>
                  <a:lnTo>
                    <a:pt x="42580" y="1026"/>
                  </a:lnTo>
                  <a:cubicBezTo>
                    <a:pt x="42873" y="1068"/>
                    <a:pt x="43145" y="1110"/>
                    <a:pt x="43438" y="1151"/>
                  </a:cubicBezTo>
                  <a:cubicBezTo>
                    <a:pt x="43522" y="1151"/>
                    <a:pt x="43606" y="1172"/>
                    <a:pt x="43606" y="1277"/>
                  </a:cubicBezTo>
                  <a:cubicBezTo>
                    <a:pt x="43606" y="1361"/>
                    <a:pt x="43564" y="1444"/>
                    <a:pt x="43501" y="1486"/>
                  </a:cubicBezTo>
                  <a:cubicBezTo>
                    <a:pt x="43417" y="1549"/>
                    <a:pt x="43292" y="1591"/>
                    <a:pt x="43187" y="1612"/>
                  </a:cubicBezTo>
                  <a:cubicBezTo>
                    <a:pt x="42706" y="1716"/>
                    <a:pt x="42476" y="1947"/>
                    <a:pt x="42706" y="2470"/>
                  </a:cubicBezTo>
                  <a:cubicBezTo>
                    <a:pt x="42748" y="2574"/>
                    <a:pt x="42580" y="2721"/>
                    <a:pt x="42727" y="2888"/>
                  </a:cubicBezTo>
                  <a:cubicBezTo>
                    <a:pt x="42978" y="2867"/>
                    <a:pt x="43145" y="2532"/>
                    <a:pt x="43459" y="2637"/>
                  </a:cubicBezTo>
                  <a:cubicBezTo>
                    <a:pt x="43501" y="3014"/>
                    <a:pt x="43836" y="3035"/>
                    <a:pt x="44087" y="3181"/>
                  </a:cubicBezTo>
                  <a:cubicBezTo>
                    <a:pt x="44317" y="3327"/>
                    <a:pt x="44715" y="3474"/>
                    <a:pt x="44610" y="3976"/>
                  </a:cubicBezTo>
                  <a:cubicBezTo>
                    <a:pt x="44422" y="4687"/>
                    <a:pt x="44338" y="4813"/>
                    <a:pt x="43606" y="4750"/>
                  </a:cubicBezTo>
                  <a:cubicBezTo>
                    <a:pt x="43229" y="4708"/>
                    <a:pt x="42852" y="4646"/>
                    <a:pt x="42497" y="4520"/>
                  </a:cubicBezTo>
                  <a:cubicBezTo>
                    <a:pt x="41848" y="4311"/>
                    <a:pt x="41158" y="4436"/>
                    <a:pt x="40614" y="4813"/>
                  </a:cubicBezTo>
                  <a:cubicBezTo>
                    <a:pt x="40132" y="5232"/>
                    <a:pt x="40090" y="5232"/>
                    <a:pt x="39693" y="4667"/>
                  </a:cubicBezTo>
                  <a:cubicBezTo>
                    <a:pt x="39609" y="4520"/>
                    <a:pt x="39526" y="4248"/>
                    <a:pt x="39358" y="4311"/>
                  </a:cubicBezTo>
                  <a:cubicBezTo>
                    <a:pt x="38730" y="4604"/>
                    <a:pt x="38437" y="4206"/>
                    <a:pt x="38186" y="3683"/>
                  </a:cubicBezTo>
                  <a:cubicBezTo>
                    <a:pt x="37747" y="4018"/>
                    <a:pt x="37391" y="4415"/>
                    <a:pt x="36826" y="4102"/>
                  </a:cubicBezTo>
                  <a:cubicBezTo>
                    <a:pt x="36826" y="4708"/>
                    <a:pt x="36826" y="4708"/>
                    <a:pt x="36387" y="5294"/>
                  </a:cubicBezTo>
                  <a:cubicBezTo>
                    <a:pt x="36324" y="5378"/>
                    <a:pt x="36261" y="5483"/>
                    <a:pt x="36199" y="5587"/>
                  </a:cubicBezTo>
                  <a:cubicBezTo>
                    <a:pt x="35843" y="6048"/>
                    <a:pt x="35822" y="6027"/>
                    <a:pt x="35383" y="5692"/>
                  </a:cubicBezTo>
                  <a:cubicBezTo>
                    <a:pt x="35215" y="5566"/>
                    <a:pt x="35173" y="5399"/>
                    <a:pt x="35069" y="5273"/>
                  </a:cubicBezTo>
                  <a:cubicBezTo>
                    <a:pt x="34818" y="5001"/>
                    <a:pt x="34336" y="5106"/>
                    <a:pt x="34253" y="5483"/>
                  </a:cubicBezTo>
                  <a:cubicBezTo>
                    <a:pt x="34044" y="6089"/>
                    <a:pt x="33813" y="6131"/>
                    <a:pt x="33248" y="5817"/>
                  </a:cubicBezTo>
                  <a:cubicBezTo>
                    <a:pt x="32914" y="5629"/>
                    <a:pt x="32851" y="5252"/>
                    <a:pt x="32558" y="5043"/>
                  </a:cubicBezTo>
                  <a:cubicBezTo>
                    <a:pt x="32453" y="4960"/>
                    <a:pt x="32391" y="4771"/>
                    <a:pt x="32202" y="4897"/>
                  </a:cubicBezTo>
                  <a:cubicBezTo>
                    <a:pt x="32098" y="4980"/>
                    <a:pt x="32160" y="5106"/>
                    <a:pt x="32202" y="5232"/>
                  </a:cubicBezTo>
                  <a:cubicBezTo>
                    <a:pt x="32411" y="5817"/>
                    <a:pt x="32391" y="5817"/>
                    <a:pt x="31847" y="6068"/>
                  </a:cubicBezTo>
                  <a:cubicBezTo>
                    <a:pt x="31637" y="6173"/>
                    <a:pt x="31428" y="6278"/>
                    <a:pt x="31240" y="6424"/>
                  </a:cubicBezTo>
                  <a:cubicBezTo>
                    <a:pt x="31031" y="6550"/>
                    <a:pt x="30717" y="6633"/>
                    <a:pt x="30570" y="6487"/>
                  </a:cubicBezTo>
                  <a:cubicBezTo>
                    <a:pt x="30131" y="6110"/>
                    <a:pt x="29901" y="6424"/>
                    <a:pt x="29650" y="6696"/>
                  </a:cubicBezTo>
                  <a:cubicBezTo>
                    <a:pt x="28875" y="6759"/>
                    <a:pt x="28101" y="6717"/>
                    <a:pt x="27327" y="6612"/>
                  </a:cubicBezTo>
                  <a:cubicBezTo>
                    <a:pt x="27285" y="6550"/>
                    <a:pt x="27243" y="6445"/>
                    <a:pt x="27181" y="6424"/>
                  </a:cubicBezTo>
                  <a:cubicBezTo>
                    <a:pt x="27034" y="6403"/>
                    <a:pt x="26992" y="6529"/>
                    <a:pt x="26971" y="6633"/>
                  </a:cubicBezTo>
                  <a:cubicBezTo>
                    <a:pt x="26804" y="6696"/>
                    <a:pt x="26616" y="6675"/>
                    <a:pt x="26448" y="6592"/>
                  </a:cubicBezTo>
                  <a:cubicBezTo>
                    <a:pt x="26302" y="5964"/>
                    <a:pt x="26218" y="5880"/>
                    <a:pt x="25758" y="6110"/>
                  </a:cubicBezTo>
                  <a:cubicBezTo>
                    <a:pt x="25507" y="6236"/>
                    <a:pt x="25297" y="6424"/>
                    <a:pt x="25025" y="6320"/>
                  </a:cubicBezTo>
                  <a:cubicBezTo>
                    <a:pt x="24481" y="6131"/>
                    <a:pt x="23833" y="6257"/>
                    <a:pt x="23372" y="5817"/>
                  </a:cubicBezTo>
                  <a:cubicBezTo>
                    <a:pt x="23268" y="5692"/>
                    <a:pt x="23100" y="5671"/>
                    <a:pt x="22954" y="5713"/>
                  </a:cubicBezTo>
                  <a:cubicBezTo>
                    <a:pt x="22536" y="5943"/>
                    <a:pt x="22410" y="5692"/>
                    <a:pt x="22284" y="5336"/>
                  </a:cubicBezTo>
                  <a:cubicBezTo>
                    <a:pt x="22222" y="5169"/>
                    <a:pt x="22264" y="4897"/>
                    <a:pt x="21887" y="4855"/>
                  </a:cubicBezTo>
                  <a:cubicBezTo>
                    <a:pt x="21971" y="5629"/>
                    <a:pt x="21510" y="5985"/>
                    <a:pt x="20883" y="6257"/>
                  </a:cubicBezTo>
                  <a:cubicBezTo>
                    <a:pt x="20820" y="6278"/>
                    <a:pt x="20799" y="6403"/>
                    <a:pt x="20757" y="6487"/>
                  </a:cubicBezTo>
                  <a:lnTo>
                    <a:pt x="20422" y="6487"/>
                  </a:lnTo>
                  <a:cubicBezTo>
                    <a:pt x="20150" y="6110"/>
                    <a:pt x="20108" y="6110"/>
                    <a:pt x="19899" y="6508"/>
                  </a:cubicBezTo>
                  <a:cubicBezTo>
                    <a:pt x="19418" y="6571"/>
                    <a:pt x="18937" y="6571"/>
                    <a:pt x="18476" y="6508"/>
                  </a:cubicBezTo>
                  <a:cubicBezTo>
                    <a:pt x="18455" y="6445"/>
                    <a:pt x="18435" y="6340"/>
                    <a:pt x="18414" y="6340"/>
                  </a:cubicBezTo>
                  <a:cubicBezTo>
                    <a:pt x="17598" y="6215"/>
                    <a:pt x="16823" y="5880"/>
                    <a:pt x="16154" y="5399"/>
                  </a:cubicBezTo>
                  <a:cubicBezTo>
                    <a:pt x="15986" y="5273"/>
                    <a:pt x="15735" y="5315"/>
                    <a:pt x="15589" y="5462"/>
                  </a:cubicBezTo>
                  <a:cubicBezTo>
                    <a:pt x="15422" y="5629"/>
                    <a:pt x="15275" y="5796"/>
                    <a:pt x="15108" y="5985"/>
                  </a:cubicBezTo>
                  <a:cubicBezTo>
                    <a:pt x="14940" y="6027"/>
                    <a:pt x="14752" y="6027"/>
                    <a:pt x="14564" y="5985"/>
                  </a:cubicBezTo>
                  <a:cubicBezTo>
                    <a:pt x="14208" y="5566"/>
                    <a:pt x="14041" y="5566"/>
                    <a:pt x="13685" y="5985"/>
                  </a:cubicBezTo>
                  <a:cubicBezTo>
                    <a:pt x="13497" y="6027"/>
                    <a:pt x="13329" y="6006"/>
                    <a:pt x="13162" y="5922"/>
                  </a:cubicBezTo>
                  <a:cubicBezTo>
                    <a:pt x="13036" y="5608"/>
                    <a:pt x="12848" y="5608"/>
                    <a:pt x="12639" y="5838"/>
                  </a:cubicBezTo>
                  <a:lnTo>
                    <a:pt x="11551" y="5817"/>
                  </a:lnTo>
                  <a:cubicBezTo>
                    <a:pt x="11446" y="5629"/>
                    <a:pt x="11153" y="5629"/>
                    <a:pt x="11028" y="5817"/>
                  </a:cubicBezTo>
                  <a:cubicBezTo>
                    <a:pt x="10797" y="5859"/>
                    <a:pt x="10546" y="5859"/>
                    <a:pt x="10316" y="5817"/>
                  </a:cubicBezTo>
                  <a:cubicBezTo>
                    <a:pt x="10002" y="5399"/>
                    <a:pt x="9835" y="5378"/>
                    <a:pt x="9437" y="5755"/>
                  </a:cubicBezTo>
                  <a:cubicBezTo>
                    <a:pt x="8663" y="5922"/>
                    <a:pt x="7889" y="5817"/>
                    <a:pt x="7115" y="5817"/>
                  </a:cubicBezTo>
                  <a:cubicBezTo>
                    <a:pt x="6906" y="5608"/>
                    <a:pt x="6717" y="5608"/>
                    <a:pt x="6592" y="5901"/>
                  </a:cubicBezTo>
                  <a:cubicBezTo>
                    <a:pt x="6362" y="6006"/>
                    <a:pt x="6131" y="6027"/>
                    <a:pt x="5880" y="6006"/>
                  </a:cubicBezTo>
                  <a:cubicBezTo>
                    <a:pt x="5462" y="5587"/>
                    <a:pt x="4771" y="5524"/>
                    <a:pt x="4269" y="5880"/>
                  </a:cubicBezTo>
                  <a:cubicBezTo>
                    <a:pt x="3516" y="5796"/>
                    <a:pt x="2805" y="5504"/>
                    <a:pt x="2072" y="5315"/>
                  </a:cubicBezTo>
                  <a:cubicBezTo>
                    <a:pt x="1110" y="5085"/>
                    <a:pt x="670" y="4290"/>
                    <a:pt x="377" y="3432"/>
                  </a:cubicBezTo>
                  <a:cubicBezTo>
                    <a:pt x="210" y="2909"/>
                    <a:pt x="1" y="2407"/>
                    <a:pt x="210" y="1821"/>
                  </a:cubicBezTo>
                  <a:cubicBezTo>
                    <a:pt x="482" y="1026"/>
                    <a:pt x="984" y="586"/>
                    <a:pt x="1800" y="524"/>
                  </a:cubicBezTo>
                  <a:cubicBezTo>
                    <a:pt x="2219" y="503"/>
                    <a:pt x="2637" y="524"/>
                    <a:pt x="3035" y="503"/>
                  </a:cubicBezTo>
                  <a:cubicBezTo>
                    <a:pt x="3453" y="1319"/>
                    <a:pt x="4144" y="545"/>
                    <a:pt x="4667" y="796"/>
                  </a:cubicBezTo>
                  <a:cubicBezTo>
                    <a:pt x="4834" y="879"/>
                    <a:pt x="5022" y="817"/>
                    <a:pt x="5106" y="649"/>
                  </a:cubicBezTo>
                  <a:cubicBezTo>
                    <a:pt x="5127" y="566"/>
                    <a:pt x="5169" y="482"/>
                    <a:pt x="5190" y="398"/>
                  </a:cubicBezTo>
                  <a:cubicBezTo>
                    <a:pt x="5357" y="356"/>
                    <a:pt x="5525" y="356"/>
                    <a:pt x="5713" y="398"/>
                  </a:cubicBezTo>
                  <a:cubicBezTo>
                    <a:pt x="5713" y="628"/>
                    <a:pt x="5943" y="775"/>
                    <a:pt x="6152" y="691"/>
                  </a:cubicBezTo>
                  <a:cubicBezTo>
                    <a:pt x="6550" y="566"/>
                    <a:pt x="6947" y="503"/>
                    <a:pt x="7366" y="524"/>
                  </a:cubicBezTo>
                  <a:cubicBezTo>
                    <a:pt x="7533" y="524"/>
                    <a:pt x="7617" y="398"/>
                    <a:pt x="7659" y="252"/>
                  </a:cubicBezTo>
                  <a:cubicBezTo>
                    <a:pt x="7952" y="189"/>
                    <a:pt x="8245" y="168"/>
                    <a:pt x="8538" y="231"/>
                  </a:cubicBezTo>
                  <a:cubicBezTo>
                    <a:pt x="8852" y="628"/>
                    <a:pt x="8956" y="628"/>
                    <a:pt x="9249" y="189"/>
                  </a:cubicBezTo>
                  <a:close/>
                  <a:moveTo>
                    <a:pt x="40216" y="3181"/>
                  </a:moveTo>
                  <a:cubicBezTo>
                    <a:pt x="40237" y="3014"/>
                    <a:pt x="40132" y="2930"/>
                    <a:pt x="39986" y="2867"/>
                  </a:cubicBezTo>
                  <a:cubicBezTo>
                    <a:pt x="39860" y="2783"/>
                    <a:pt x="39672" y="2846"/>
                    <a:pt x="39630" y="2993"/>
                  </a:cubicBezTo>
                  <a:cubicBezTo>
                    <a:pt x="39567" y="3139"/>
                    <a:pt x="39672" y="3307"/>
                    <a:pt x="39818" y="3327"/>
                  </a:cubicBezTo>
                  <a:cubicBezTo>
                    <a:pt x="39965" y="3348"/>
                    <a:pt x="40111" y="3348"/>
                    <a:pt x="40216" y="3181"/>
                  </a:cubicBezTo>
                  <a:close/>
                  <a:moveTo>
                    <a:pt x="30654" y="1089"/>
                  </a:moveTo>
                  <a:cubicBezTo>
                    <a:pt x="30633" y="1151"/>
                    <a:pt x="30591" y="1214"/>
                    <a:pt x="30612" y="1235"/>
                  </a:cubicBezTo>
                  <a:cubicBezTo>
                    <a:pt x="30612" y="1277"/>
                    <a:pt x="30696" y="1298"/>
                    <a:pt x="30738" y="1319"/>
                  </a:cubicBezTo>
                  <a:cubicBezTo>
                    <a:pt x="30759" y="1256"/>
                    <a:pt x="30821" y="1193"/>
                    <a:pt x="30800" y="1172"/>
                  </a:cubicBezTo>
                  <a:cubicBezTo>
                    <a:pt x="30779" y="1130"/>
                    <a:pt x="30717" y="1130"/>
                    <a:pt x="30654" y="1110"/>
                  </a:cubicBezTo>
                  <a:close/>
                  <a:moveTo>
                    <a:pt x="31888" y="1444"/>
                  </a:moveTo>
                  <a:cubicBezTo>
                    <a:pt x="31867" y="1382"/>
                    <a:pt x="31847" y="1319"/>
                    <a:pt x="31826" y="1298"/>
                  </a:cubicBezTo>
                  <a:cubicBezTo>
                    <a:pt x="31784" y="1277"/>
                    <a:pt x="31721" y="1319"/>
                    <a:pt x="31679" y="1340"/>
                  </a:cubicBezTo>
                  <a:cubicBezTo>
                    <a:pt x="31700" y="1402"/>
                    <a:pt x="31700" y="1465"/>
                    <a:pt x="31742" y="1486"/>
                  </a:cubicBezTo>
                  <a:cubicBezTo>
                    <a:pt x="31784" y="1507"/>
                    <a:pt x="31826" y="1465"/>
                    <a:pt x="31888" y="1444"/>
                  </a:cubicBezTo>
                  <a:close/>
                  <a:moveTo>
                    <a:pt x="43417" y="3286"/>
                  </a:moveTo>
                  <a:cubicBezTo>
                    <a:pt x="43355" y="3265"/>
                    <a:pt x="43313" y="3223"/>
                    <a:pt x="43271" y="3223"/>
                  </a:cubicBezTo>
                  <a:cubicBezTo>
                    <a:pt x="43229" y="3244"/>
                    <a:pt x="43229" y="3327"/>
                    <a:pt x="43208" y="3369"/>
                  </a:cubicBezTo>
                  <a:cubicBezTo>
                    <a:pt x="43250" y="3390"/>
                    <a:pt x="43313" y="3453"/>
                    <a:pt x="43334" y="3432"/>
                  </a:cubicBezTo>
                  <a:cubicBezTo>
                    <a:pt x="43375" y="3411"/>
                    <a:pt x="43396" y="3348"/>
                    <a:pt x="43417" y="3307"/>
                  </a:cubicBezTo>
                  <a:close/>
                  <a:moveTo>
                    <a:pt x="35989" y="5001"/>
                  </a:moveTo>
                  <a:cubicBezTo>
                    <a:pt x="35969" y="5064"/>
                    <a:pt x="35948" y="5106"/>
                    <a:pt x="35927" y="5148"/>
                  </a:cubicBezTo>
                  <a:cubicBezTo>
                    <a:pt x="35969" y="5169"/>
                    <a:pt x="36031" y="5232"/>
                    <a:pt x="36052" y="5211"/>
                  </a:cubicBezTo>
                  <a:cubicBezTo>
                    <a:pt x="36094" y="5190"/>
                    <a:pt x="36115" y="5127"/>
                    <a:pt x="36136" y="5064"/>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3" name="Google Shape;7213;p42"/>
            <p:cNvSpPr/>
            <p:nvPr/>
          </p:nvSpPr>
          <p:spPr>
            <a:xfrm>
              <a:off x="4702700" y="4077275"/>
              <a:ext cx="1172275" cy="158000"/>
            </a:xfrm>
            <a:custGeom>
              <a:avLst/>
              <a:gdLst/>
              <a:ahLst/>
              <a:cxnLst/>
              <a:rect l="l" t="t" r="r" b="b"/>
              <a:pathLst>
                <a:path w="46891" h="6320" extrusionOk="0">
                  <a:moveTo>
                    <a:pt x="14019" y="1716"/>
                  </a:moveTo>
                  <a:cubicBezTo>
                    <a:pt x="13538" y="1862"/>
                    <a:pt x="13350" y="2197"/>
                    <a:pt x="13099" y="2239"/>
                  </a:cubicBezTo>
                  <a:cubicBezTo>
                    <a:pt x="12952" y="2072"/>
                    <a:pt x="13141" y="1925"/>
                    <a:pt x="13078" y="1800"/>
                  </a:cubicBezTo>
                  <a:cubicBezTo>
                    <a:pt x="12869" y="1277"/>
                    <a:pt x="13078" y="1067"/>
                    <a:pt x="13559" y="963"/>
                  </a:cubicBezTo>
                  <a:cubicBezTo>
                    <a:pt x="13685" y="942"/>
                    <a:pt x="13789" y="900"/>
                    <a:pt x="13894" y="837"/>
                  </a:cubicBezTo>
                  <a:cubicBezTo>
                    <a:pt x="13957" y="774"/>
                    <a:pt x="13978" y="691"/>
                    <a:pt x="13978" y="628"/>
                  </a:cubicBezTo>
                  <a:cubicBezTo>
                    <a:pt x="13978" y="523"/>
                    <a:pt x="13915" y="502"/>
                    <a:pt x="13810" y="481"/>
                  </a:cubicBezTo>
                  <a:cubicBezTo>
                    <a:pt x="13517" y="460"/>
                    <a:pt x="13245" y="419"/>
                    <a:pt x="12973" y="377"/>
                  </a:cubicBezTo>
                  <a:cubicBezTo>
                    <a:pt x="12994" y="188"/>
                    <a:pt x="13057" y="21"/>
                    <a:pt x="13287" y="105"/>
                  </a:cubicBezTo>
                  <a:cubicBezTo>
                    <a:pt x="13601" y="209"/>
                    <a:pt x="13894" y="293"/>
                    <a:pt x="14187" y="63"/>
                  </a:cubicBezTo>
                  <a:cubicBezTo>
                    <a:pt x="15317" y="0"/>
                    <a:pt x="16447" y="21"/>
                    <a:pt x="17597" y="126"/>
                  </a:cubicBezTo>
                  <a:cubicBezTo>
                    <a:pt x="17869" y="460"/>
                    <a:pt x="18016" y="460"/>
                    <a:pt x="18288" y="126"/>
                  </a:cubicBezTo>
                  <a:cubicBezTo>
                    <a:pt x="18539" y="42"/>
                    <a:pt x="18811" y="42"/>
                    <a:pt x="19041" y="168"/>
                  </a:cubicBezTo>
                  <a:cubicBezTo>
                    <a:pt x="19083" y="188"/>
                    <a:pt x="19104" y="188"/>
                    <a:pt x="19146" y="209"/>
                  </a:cubicBezTo>
                  <a:lnTo>
                    <a:pt x="20087" y="230"/>
                  </a:lnTo>
                  <a:cubicBezTo>
                    <a:pt x="20548" y="523"/>
                    <a:pt x="21008" y="732"/>
                    <a:pt x="21468" y="230"/>
                  </a:cubicBezTo>
                  <a:cubicBezTo>
                    <a:pt x="22012" y="168"/>
                    <a:pt x="22556" y="188"/>
                    <a:pt x="23079" y="293"/>
                  </a:cubicBezTo>
                  <a:cubicBezTo>
                    <a:pt x="23100" y="398"/>
                    <a:pt x="23142" y="502"/>
                    <a:pt x="23268" y="502"/>
                  </a:cubicBezTo>
                  <a:cubicBezTo>
                    <a:pt x="23393" y="481"/>
                    <a:pt x="23414" y="377"/>
                    <a:pt x="23435" y="272"/>
                  </a:cubicBezTo>
                  <a:cubicBezTo>
                    <a:pt x="23665" y="209"/>
                    <a:pt x="23916" y="188"/>
                    <a:pt x="24147" y="230"/>
                  </a:cubicBezTo>
                  <a:cubicBezTo>
                    <a:pt x="24272" y="398"/>
                    <a:pt x="24377" y="398"/>
                    <a:pt x="24502" y="230"/>
                  </a:cubicBezTo>
                  <a:cubicBezTo>
                    <a:pt x="24795" y="188"/>
                    <a:pt x="25088" y="188"/>
                    <a:pt x="25381" y="272"/>
                  </a:cubicBezTo>
                  <a:cubicBezTo>
                    <a:pt x="25758" y="670"/>
                    <a:pt x="25946" y="670"/>
                    <a:pt x="26281" y="251"/>
                  </a:cubicBezTo>
                  <a:cubicBezTo>
                    <a:pt x="26804" y="188"/>
                    <a:pt x="27348" y="188"/>
                    <a:pt x="27871" y="272"/>
                  </a:cubicBezTo>
                  <a:cubicBezTo>
                    <a:pt x="27871" y="523"/>
                    <a:pt x="28080" y="732"/>
                    <a:pt x="28331" y="732"/>
                  </a:cubicBezTo>
                  <a:cubicBezTo>
                    <a:pt x="28666" y="753"/>
                    <a:pt x="28980" y="816"/>
                    <a:pt x="29273" y="921"/>
                  </a:cubicBezTo>
                  <a:cubicBezTo>
                    <a:pt x="29817" y="1088"/>
                    <a:pt x="30382" y="900"/>
                    <a:pt x="30717" y="440"/>
                  </a:cubicBezTo>
                  <a:cubicBezTo>
                    <a:pt x="30947" y="377"/>
                    <a:pt x="31198" y="398"/>
                    <a:pt x="31428" y="481"/>
                  </a:cubicBezTo>
                  <a:cubicBezTo>
                    <a:pt x="31574" y="837"/>
                    <a:pt x="31763" y="858"/>
                    <a:pt x="31951" y="502"/>
                  </a:cubicBezTo>
                  <a:cubicBezTo>
                    <a:pt x="32537" y="356"/>
                    <a:pt x="33144" y="356"/>
                    <a:pt x="33730" y="523"/>
                  </a:cubicBezTo>
                  <a:cubicBezTo>
                    <a:pt x="33960" y="858"/>
                    <a:pt x="34190" y="816"/>
                    <a:pt x="34441" y="544"/>
                  </a:cubicBezTo>
                  <a:lnTo>
                    <a:pt x="35508" y="586"/>
                  </a:lnTo>
                  <a:cubicBezTo>
                    <a:pt x="35675" y="795"/>
                    <a:pt x="35759" y="712"/>
                    <a:pt x="35843" y="502"/>
                  </a:cubicBezTo>
                  <a:lnTo>
                    <a:pt x="38333" y="649"/>
                  </a:lnTo>
                  <a:cubicBezTo>
                    <a:pt x="38375" y="858"/>
                    <a:pt x="38479" y="1088"/>
                    <a:pt x="38709" y="1025"/>
                  </a:cubicBezTo>
                  <a:cubicBezTo>
                    <a:pt x="39191" y="921"/>
                    <a:pt x="39651" y="1088"/>
                    <a:pt x="40090" y="1151"/>
                  </a:cubicBezTo>
                  <a:cubicBezTo>
                    <a:pt x="40467" y="1235"/>
                    <a:pt x="40844" y="1151"/>
                    <a:pt x="41157" y="921"/>
                  </a:cubicBezTo>
                  <a:cubicBezTo>
                    <a:pt x="41576" y="900"/>
                    <a:pt x="41994" y="921"/>
                    <a:pt x="42413" y="1025"/>
                  </a:cubicBezTo>
                  <a:cubicBezTo>
                    <a:pt x="42476" y="1235"/>
                    <a:pt x="42580" y="1339"/>
                    <a:pt x="42748" y="1109"/>
                  </a:cubicBezTo>
                  <a:cubicBezTo>
                    <a:pt x="43166" y="1067"/>
                    <a:pt x="43585" y="1088"/>
                    <a:pt x="44003" y="1172"/>
                  </a:cubicBezTo>
                  <a:cubicBezTo>
                    <a:pt x="44066" y="1402"/>
                    <a:pt x="44170" y="1528"/>
                    <a:pt x="44359" y="1256"/>
                  </a:cubicBezTo>
                  <a:lnTo>
                    <a:pt x="45405" y="1318"/>
                  </a:lnTo>
                  <a:cubicBezTo>
                    <a:pt x="45426" y="1423"/>
                    <a:pt x="45468" y="1569"/>
                    <a:pt x="45593" y="1590"/>
                  </a:cubicBezTo>
                  <a:cubicBezTo>
                    <a:pt x="46137" y="1695"/>
                    <a:pt x="46409" y="2113"/>
                    <a:pt x="46744" y="2469"/>
                  </a:cubicBezTo>
                  <a:cubicBezTo>
                    <a:pt x="46890" y="2616"/>
                    <a:pt x="46890" y="2699"/>
                    <a:pt x="46807" y="2909"/>
                  </a:cubicBezTo>
                  <a:cubicBezTo>
                    <a:pt x="46660" y="3369"/>
                    <a:pt x="46263" y="3704"/>
                    <a:pt x="46137" y="4164"/>
                  </a:cubicBezTo>
                  <a:cubicBezTo>
                    <a:pt x="46074" y="4394"/>
                    <a:pt x="46116" y="4666"/>
                    <a:pt x="45823" y="4750"/>
                  </a:cubicBezTo>
                  <a:cubicBezTo>
                    <a:pt x="45551" y="4813"/>
                    <a:pt x="45426" y="4541"/>
                    <a:pt x="45258" y="4394"/>
                  </a:cubicBezTo>
                  <a:cubicBezTo>
                    <a:pt x="45175" y="4310"/>
                    <a:pt x="45133" y="4206"/>
                    <a:pt x="45049" y="4143"/>
                  </a:cubicBezTo>
                  <a:cubicBezTo>
                    <a:pt x="44840" y="3892"/>
                    <a:pt x="44610" y="3892"/>
                    <a:pt x="44547" y="4227"/>
                  </a:cubicBezTo>
                  <a:cubicBezTo>
                    <a:pt x="44484" y="4603"/>
                    <a:pt x="44296" y="4520"/>
                    <a:pt x="44003" y="4541"/>
                  </a:cubicBezTo>
                  <a:cubicBezTo>
                    <a:pt x="43313" y="4582"/>
                    <a:pt x="42622" y="4771"/>
                    <a:pt x="41911" y="4541"/>
                  </a:cubicBezTo>
                  <a:cubicBezTo>
                    <a:pt x="41785" y="4499"/>
                    <a:pt x="41680" y="4582"/>
                    <a:pt x="41597" y="4645"/>
                  </a:cubicBezTo>
                  <a:cubicBezTo>
                    <a:pt x="41325" y="4834"/>
                    <a:pt x="41011" y="4917"/>
                    <a:pt x="40697" y="4875"/>
                  </a:cubicBezTo>
                  <a:cubicBezTo>
                    <a:pt x="40488" y="4854"/>
                    <a:pt x="40446" y="5022"/>
                    <a:pt x="40425" y="5168"/>
                  </a:cubicBezTo>
                  <a:cubicBezTo>
                    <a:pt x="37831" y="5252"/>
                    <a:pt x="35236" y="5168"/>
                    <a:pt x="32662" y="4896"/>
                  </a:cubicBezTo>
                  <a:cubicBezTo>
                    <a:pt x="31951" y="4813"/>
                    <a:pt x="31240" y="4813"/>
                    <a:pt x="30528" y="4896"/>
                  </a:cubicBezTo>
                  <a:cubicBezTo>
                    <a:pt x="29712" y="5022"/>
                    <a:pt x="28875" y="5022"/>
                    <a:pt x="28059" y="4896"/>
                  </a:cubicBezTo>
                  <a:cubicBezTo>
                    <a:pt x="27473" y="4792"/>
                    <a:pt x="26888" y="4813"/>
                    <a:pt x="26302" y="4938"/>
                  </a:cubicBezTo>
                  <a:cubicBezTo>
                    <a:pt x="25130" y="5273"/>
                    <a:pt x="23895" y="5106"/>
                    <a:pt x="22703" y="5168"/>
                  </a:cubicBezTo>
                  <a:cubicBezTo>
                    <a:pt x="21343" y="5252"/>
                    <a:pt x="20004" y="5357"/>
                    <a:pt x="18644" y="5440"/>
                  </a:cubicBezTo>
                  <a:cubicBezTo>
                    <a:pt x="18413" y="5461"/>
                    <a:pt x="18183" y="5482"/>
                    <a:pt x="17953" y="5482"/>
                  </a:cubicBezTo>
                  <a:cubicBezTo>
                    <a:pt x="16405" y="5378"/>
                    <a:pt x="14898" y="5670"/>
                    <a:pt x="13371" y="5775"/>
                  </a:cubicBezTo>
                  <a:cubicBezTo>
                    <a:pt x="13141" y="5796"/>
                    <a:pt x="12911" y="5838"/>
                    <a:pt x="12659" y="5838"/>
                  </a:cubicBezTo>
                  <a:cubicBezTo>
                    <a:pt x="11090" y="5838"/>
                    <a:pt x="9563" y="5838"/>
                    <a:pt x="7993" y="5963"/>
                  </a:cubicBezTo>
                  <a:cubicBezTo>
                    <a:pt x="6236" y="6110"/>
                    <a:pt x="4478" y="6026"/>
                    <a:pt x="2700" y="6047"/>
                  </a:cubicBezTo>
                  <a:cubicBezTo>
                    <a:pt x="2051" y="6026"/>
                    <a:pt x="1403" y="6110"/>
                    <a:pt x="775" y="6256"/>
                  </a:cubicBezTo>
                  <a:cubicBezTo>
                    <a:pt x="503" y="6319"/>
                    <a:pt x="189" y="6235"/>
                    <a:pt x="1" y="6026"/>
                  </a:cubicBezTo>
                  <a:cubicBezTo>
                    <a:pt x="252" y="5754"/>
                    <a:pt x="482" y="5440"/>
                    <a:pt x="921" y="5838"/>
                  </a:cubicBezTo>
                  <a:cubicBezTo>
                    <a:pt x="1068" y="5963"/>
                    <a:pt x="1382" y="5901"/>
                    <a:pt x="1591" y="5754"/>
                  </a:cubicBezTo>
                  <a:cubicBezTo>
                    <a:pt x="1800" y="5629"/>
                    <a:pt x="1988" y="5503"/>
                    <a:pt x="2198" y="5398"/>
                  </a:cubicBezTo>
                  <a:cubicBezTo>
                    <a:pt x="2742" y="5126"/>
                    <a:pt x="2763" y="5147"/>
                    <a:pt x="2553" y="4562"/>
                  </a:cubicBezTo>
                  <a:cubicBezTo>
                    <a:pt x="2511" y="4457"/>
                    <a:pt x="2449" y="4331"/>
                    <a:pt x="2553" y="4248"/>
                  </a:cubicBezTo>
                  <a:cubicBezTo>
                    <a:pt x="2742" y="4101"/>
                    <a:pt x="2804" y="4290"/>
                    <a:pt x="2909" y="4373"/>
                  </a:cubicBezTo>
                  <a:cubicBezTo>
                    <a:pt x="3202" y="4582"/>
                    <a:pt x="3265" y="4959"/>
                    <a:pt x="3600" y="5168"/>
                  </a:cubicBezTo>
                  <a:cubicBezTo>
                    <a:pt x="4164" y="5482"/>
                    <a:pt x="4374" y="5419"/>
                    <a:pt x="4604" y="4813"/>
                  </a:cubicBezTo>
                  <a:cubicBezTo>
                    <a:pt x="4708" y="4436"/>
                    <a:pt x="5169" y="4331"/>
                    <a:pt x="5420" y="4603"/>
                  </a:cubicBezTo>
                  <a:cubicBezTo>
                    <a:pt x="5524" y="4729"/>
                    <a:pt x="5566" y="4917"/>
                    <a:pt x="5734" y="5022"/>
                  </a:cubicBezTo>
                  <a:cubicBezTo>
                    <a:pt x="6173" y="5378"/>
                    <a:pt x="6194" y="5378"/>
                    <a:pt x="6550" y="4917"/>
                  </a:cubicBezTo>
                  <a:cubicBezTo>
                    <a:pt x="6613" y="4813"/>
                    <a:pt x="6675" y="4708"/>
                    <a:pt x="6738" y="4624"/>
                  </a:cubicBezTo>
                  <a:cubicBezTo>
                    <a:pt x="7177" y="4038"/>
                    <a:pt x="7177" y="4038"/>
                    <a:pt x="7177" y="3432"/>
                  </a:cubicBezTo>
                  <a:cubicBezTo>
                    <a:pt x="7721" y="3745"/>
                    <a:pt x="8098" y="3369"/>
                    <a:pt x="8537" y="3034"/>
                  </a:cubicBezTo>
                  <a:cubicBezTo>
                    <a:pt x="8789" y="3557"/>
                    <a:pt x="9082" y="3934"/>
                    <a:pt x="9709" y="3662"/>
                  </a:cubicBezTo>
                  <a:cubicBezTo>
                    <a:pt x="9877" y="3578"/>
                    <a:pt x="9960" y="3850"/>
                    <a:pt x="10044" y="3997"/>
                  </a:cubicBezTo>
                  <a:cubicBezTo>
                    <a:pt x="10442" y="4562"/>
                    <a:pt x="10483" y="4562"/>
                    <a:pt x="10965" y="4143"/>
                  </a:cubicBezTo>
                  <a:cubicBezTo>
                    <a:pt x="11509" y="3766"/>
                    <a:pt x="12220" y="3641"/>
                    <a:pt x="12869" y="3850"/>
                  </a:cubicBezTo>
                  <a:cubicBezTo>
                    <a:pt x="13224" y="3976"/>
                    <a:pt x="13601" y="4059"/>
                    <a:pt x="13978" y="4080"/>
                  </a:cubicBezTo>
                  <a:cubicBezTo>
                    <a:pt x="14710" y="4164"/>
                    <a:pt x="14794" y="4017"/>
                    <a:pt x="14982" y="3306"/>
                  </a:cubicBezTo>
                  <a:cubicBezTo>
                    <a:pt x="15087" y="2804"/>
                    <a:pt x="14731" y="2699"/>
                    <a:pt x="14459" y="2511"/>
                  </a:cubicBezTo>
                  <a:cubicBezTo>
                    <a:pt x="14166" y="2344"/>
                    <a:pt x="13873" y="2365"/>
                    <a:pt x="13999" y="1737"/>
                  </a:cubicBezTo>
                  <a:cubicBezTo>
                    <a:pt x="13978" y="1465"/>
                    <a:pt x="13873" y="1569"/>
                    <a:pt x="13852" y="1800"/>
                  </a:cubicBezTo>
                  <a:cubicBezTo>
                    <a:pt x="13852" y="1862"/>
                    <a:pt x="13747" y="1988"/>
                    <a:pt x="13936" y="1988"/>
                  </a:cubicBezTo>
                  <a:cubicBezTo>
                    <a:pt x="14103" y="1967"/>
                    <a:pt x="14291" y="1988"/>
                    <a:pt x="14333" y="1737"/>
                  </a:cubicBezTo>
                  <a:cubicBezTo>
                    <a:pt x="14354" y="1611"/>
                    <a:pt x="14312" y="1507"/>
                    <a:pt x="14019" y="1716"/>
                  </a:cubicBezTo>
                  <a:close/>
                  <a:moveTo>
                    <a:pt x="16509" y="1318"/>
                  </a:moveTo>
                  <a:cubicBezTo>
                    <a:pt x="16488" y="984"/>
                    <a:pt x="16363" y="732"/>
                    <a:pt x="16091" y="753"/>
                  </a:cubicBezTo>
                  <a:cubicBezTo>
                    <a:pt x="15735" y="795"/>
                    <a:pt x="15547" y="1172"/>
                    <a:pt x="15359" y="1423"/>
                  </a:cubicBezTo>
                  <a:cubicBezTo>
                    <a:pt x="15254" y="1590"/>
                    <a:pt x="15400" y="1988"/>
                    <a:pt x="15568" y="2218"/>
                  </a:cubicBezTo>
                  <a:cubicBezTo>
                    <a:pt x="15631" y="2260"/>
                    <a:pt x="15714" y="2260"/>
                    <a:pt x="15798" y="2239"/>
                  </a:cubicBezTo>
                  <a:cubicBezTo>
                    <a:pt x="16007" y="1883"/>
                    <a:pt x="16468" y="1716"/>
                    <a:pt x="16509" y="1318"/>
                  </a:cubicBezTo>
                  <a:close/>
                  <a:moveTo>
                    <a:pt x="43898" y="2176"/>
                  </a:moveTo>
                  <a:cubicBezTo>
                    <a:pt x="43857" y="2197"/>
                    <a:pt x="43773" y="2218"/>
                    <a:pt x="43752" y="2239"/>
                  </a:cubicBezTo>
                  <a:cubicBezTo>
                    <a:pt x="43689" y="2532"/>
                    <a:pt x="43752" y="2825"/>
                    <a:pt x="43919" y="3076"/>
                  </a:cubicBezTo>
                  <a:cubicBezTo>
                    <a:pt x="44045" y="3327"/>
                    <a:pt x="44338" y="3432"/>
                    <a:pt x="44610" y="3327"/>
                  </a:cubicBezTo>
                  <a:cubicBezTo>
                    <a:pt x="44777" y="3264"/>
                    <a:pt x="45049" y="3222"/>
                    <a:pt x="44986" y="2950"/>
                  </a:cubicBezTo>
                  <a:cubicBezTo>
                    <a:pt x="44945" y="2720"/>
                    <a:pt x="44840" y="2469"/>
                    <a:pt x="44505" y="2616"/>
                  </a:cubicBezTo>
                  <a:cubicBezTo>
                    <a:pt x="44170" y="2762"/>
                    <a:pt x="44108" y="2595"/>
                    <a:pt x="44108" y="2302"/>
                  </a:cubicBezTo>
                  <a:cubicBezTo>
                    <a:pt x="44108" y="2197"/>
                    <a:pt x="44003" y="2155"/>
                    <a:pt x="43898" y="2176"/>
                  </a:cubicBezTo>
                  <a:close/>
                  <a:moveTo>
                    <a:pt x="41911" y="2783"/>
                  </a:moveTo>
                  <a:cubicBezTo>
                    <a:pt x="41932" y="2741"/>
                    <a:pt x="41994" y="2678"/>
                    <a:pt x="41973" y="2637"/>
                  </a:cubicBezTo>
                  <a:cubicBezTo>
                    <a:pt x="41953" y="2616"/>
                    <a:pt x="41890" y="2595"/>
                    <a:pt x="41827" y="2574"/>
                  </a:cubicBezTo>
                  <a:cubicBezTo>
                    <a:pt x="41806" y="2616"/>
                    <a:pt x="41764" y="2678"/>
                    <a:pt x="41785" y="2720"/>
                  </a:cubicBezTo>
                  <a:cubicBezTo>
                    <a:pt x="41785" y="2762"/>
                    <a:pt x="41869" y="2762"/>
                    <a:pt x="41911" y="2783"/>
                  </a:cubicBezTo>
                  <a:close/>
                  <a:moveTo>
                    <a:pt x="9312" y="4854"/>
                  </a:moveTo>
                  <a:cubicBezTo>
                    <a:pt x="9354" y="4875"/>
                    <a:pt x="9416" y="4917"/>
                    <a:pt x="9458" y="4917"/>
                  </a:cubicBezTo>
                  <a:cubicBezTo>
                    <a:pt x="9479" y="4896"/>
                    <a:pt x="9500" y="4813"/>
                    <a:pt x="9521" y="4771"/>
                  </a:cubicBezTo>
                  <a:cubicBezTo>
                    <a:pt x="9458" y="4750"/>
                    <a:pt x="9416" y="4708"/>
                    <a:pt x="9374" y="4708"/>
                  </a:cubicBezTo>
                  <a:cubicBezTo>
                    <a:pt x="9333" y="4729"/>
                    <a:pt x="9333" y="4792"/>
                    <a:pt x="9312" y="4854"/>
                  </a:cubicBezTo>
                  <a:close/>
                  <a:moveTo>
                    <a:pt x="16070" y="3327"/>
                  </a:moveTo>
                  <a:lnTo>
                    <a:pt x="15924" y="3264"/>
                  </a:lnTo>
                  <a:cubicBezTo>
                    <a:pt x="15903" y="3327"/>
                    <a:pt x="15861" y="3369"/>
                    <a:pt x="15882" y="3411"/>
                  </a:cubicBezTo>
                  <a:cubicBezTo>
                    <a:pt x="15882" y="3453"/>
                    <a:pt x="15965" y="3453"/>
                    <a:pt x="16007" y="3473"/>
                  </a:cubicBezTo>
                  <a:close/>
                  <a:moveTo>
                    <a:pt x="42685" y="3327"/>
                  </a:moveTo>
                  <a:cubicBezTo>
                    <a:pt x="42643" y="3306"/>
                    <a:pt x="42580" y="3264"/>
                    <a:pt x="42538" y="3285"/>
                  </a:cubicBezTo>
                  <a:cubicBezTo>
                    <a:pt x="42517" y="3285"/>
                    <a:pt x="42497" y="3369"/>
                    <a:pt x="42476" y="3411"/>
                  </a:cubicBezTo>
                  <a:cubicBezTo>
                    <a:pt x="42538" y="3432"/>
                    <a:pt x="42580" y="3494"/>
                    <a:pt x="42622" y="3473"/>
                  </a:cubicBezTo>
                  <a:cubicBezTo>
                    <a:pt x="42664" y="3473"/>
                    <a:pt x="42685" y="3390"/>
                    <a:pt x="42706" y="3327"/>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4" name="Google Shape;7214;p42"/>
            <p:cNvSpPr/>
            <p:nvPr/>
          </p:nvSpPr>
          <p:spPr>
            <a:xfrm>
              <a:off x="5713850" y="4108125"/>
              <a:ext cx="572275" cy="107250"/>
            </a:xfrm>
            <a:custGeom>
              <a:avLst/>
              <a:gdLst/>
              <a:ahLst/>
              <a:cxnLst/>
              <a:rect l="l" t="t" r="r" b="b"/>
              <a:pathLst>
                <a:path w="22891" h="4290" extrusionOk="0">
                  <a:moveTo>
                    <a:pt x="0" y="3913"/>
                  </a:moveTo>
                  <a:cubicBezTo>
                    <a:pt x="21" y="3746"/>
                    <a:pt x="63" y="3600"/>
                    <a:pt x="272" y="3620"/>
                  </a:cubicBezTo>
                  <a:cubicBezTo>
                    <a:pt x="586" y="3662"/>
                    <a:pt x="921" y="3579"/>
                    <a:pt x="1172" y="3390"/>
                  </a:cubicBezTo>
                  <a:cubicBezTo>
                    <a:pt x="1276" y="3328"/>
                    <a:pt x="1381" y="3244"/>
                    <a:pt x="1486" y="3286"/>
                  </a:cubicBezTo>
                  <a:cubicBezTo>
                    <a:pt x="2197" y="3495"/>
                    <a:pt x="2887" y="3328"/>
                    <a:pt x="3578" y="3286"/>
                  </a:cubicBezTo>
                  <a:cubicBezTo>
                    <a:pt x="3871" y="3244"/>
                    <a:pt x="4059" y="3348"/>
                    <a:pt x="4122" y="2972"/>
                  </a:cubicBezTo>
                  <a:cubicBezTo>
                    <a:pt x="4185" y="2637"/>
                    <a:pt x="4415" y="2637"/>
                    <a:pt x="4624" y="2867"/>
                  </a:cubicBezTo>
                  <a:cubicBezTo>
                    <a:pt x="4708" y="2951"/>
                    <a:pt x="4771" y="3076"/>
                    <a:pt x="4854" y="3139"/>
                  </a:cubicBezTo>
                  <a:cubicBezTo>
                    <a:pt x="5001" y="3286"/>
                    <a:pt x="5147" y="3558"/>
                    <a:pt x="5419" y="3474"/>
                  </a:cubicBezTo>
                  <a:cubicBezTo>
                    <a:pt x="5691" y="3411"/>
                    <a:pt x="5649" y="3139"/>
                    <a:pt x="5712" y="2909"/>
                  </a:cubicBezTo>
                  <a:cubicBezTo>
                    <a:pt x="5838" y="2449"/>
                    <a:pt x="6235" y="2114"/>
                    <a:pt x="6403" y="1633"/>
                  </a:cubicBezTo>
                  <a:cubicBezTo>
                    <a:pt x="6465" y="1444"/>
                    <a:pt x="6465" y="1361"/>
                    <a:pt x="6340" y="1214"/>
                  </a:cubicBezTo>
                  <a:cubicBezTo>
                    <a:pt x="5984" y="838"/>
                    <a:pt x="5712" y="419"/>
                    <a:pt x="5168" y="335"/>
                  </a:cubicBezTo>
                  <a:cubicBezTo>
                    <a:pt x="5043" y="315"/>
                    <a:pt x="5022" y="168"/>
                    <a:pt x="5001" y="43"/>
                  </a:cubicBezTo>
                  <a:cubicBezTo>
                    <a:pt x="6800" y="1"/>
                    <a:pt x="8579" y="231"/>
                    <a:pt x="10378" y="315"/>
                  </a:cubicBezTo>
                  <a:cubicBezTo>
                    <a:pt x="10880" y="335"/>
                    <a:pt x="11382" y="335"/>
                    <a:pt x="11864" y="377"/>
                  </a:cubicBezTo>
                  <a:cubicBezTo>
                    <a:pt x="14584" y="545"/>
                    <a:pt x="17283" y="649"/>
                    <a:pt x="19940" y="1235"/>
                  </a:cubicBezTo>
                  <a:cubicBezTo>
                    <a:pt x="20463" y="1340"/>
                    <a:pt x="20986" y="1361"/>
                    <a:pt x="21509" y="1423"/>
                  </a:cubicBezTo>
                  <a:cubicBezTo>
                    <a:pt x="21656" y="1444"/>
                    <a:pt x="21802" y="1486"/>
                    <a:pt x="21928" y="1528"/>
                  </a:cubicBezTo>
                  <a:cubicBezTo>
                    <a:pt x="22346" y="1675"/>
                    <a:pt x="22890" y="2239"/>
                    <a:pt x="22870" y="2491"/>
                  </a:cubicBezTo>
                  <a:cubicBezTo>
                    <a:pt x="22870" y="2825"/>
                    <a:pt x="22200" y="3600"/>
                    <a:pt x="21865" y="3746"/>
                  </a:cubicBezTo>
                  <a:cubicBezTo>
                    <a:pt x="21321" y="3976"/>
                    <a:pt x="20735" y="3851"/>
                    <a:pt x="20212" y="3767"/>
                  </a:cubicBezTo>
                  <a:cubicBezTo>
                    <a:pt x="18664" y="3537"/>
                    <a:pt x="17116" y="3600"/>
                    <a:pt x="15567" y="3369"/>
                  </a:cubicBezTo>
                  <a:cubicBezTo>
                    <a:pt x="15274" y="3369"/>
                    <a:pt x="14981" y="3390"/>
                    <a:pt x="14688" y="3453"/>
                  </a:cubicBezTo>
                  <a:cubicBezTo>
                    <a:pt x="13035" y="3453"/>
                    <a:pt x="11445" y="3976"/>
                    <a:pt x="9771" y="3892"/>
                  </a:cubicBezTo>
                  <a:cubicBezTo>
                    <a:pt x="9123" y="3913"/>
                    <a:pt x="8474" y="3872"/>
                    <a:pt x="7846" y="3746"/>
                  </a:cubicBezTo>
                  <a:cubicBezTo>
                    <a:pt x="7574" y="3704"/>
                    <a:pt x="7302" y="3725"/>
                    <a:pt x="7051" y="3809"/>
                  </a:cubicBezTo>
                  <a:cubicBezTo>
                    <a:pt x="5398" y="4290"/>
                    <a:pt x="3724" y="4018"/>
                    <a:pt x="2051" y="3976"/>
                  </a:cubicBezTo>
                  <a:cubicBezTo>
                    <a:pt x="1360" y="3997"/>
                    <a:pt x="690" y="3976"/>
                    <a:pt x="0" y="3913"/>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5" name="Google Shape;7215;p42"/>
            <p:cNvSpPr/>
            <p:nvPr/>
          </p:nvSpPr>
          <p:spPr>
            <a:xfrm>
              <a:off x="4481425" y="4181875"/>
              <a:ext cx="142325" cy="46600"/>
            </a:xfrm>
            <a:custGeom>
              <a:avLst/>
              <a:gdLst/>
              <a:ahLst/>
              <a:cxnLst/>
              <a:rect l="l" t="t" r="r" b="b"/>
              <a:pathLst>
                <a:path w="5693" h="1864" extrusionOk="0">
                  <a:moveTo>
                    <a:pt x="1" y="1633"/>
                  </a:moveTo>
                  <a:cubicBezTo>
                    <a:pt x="43" y="1549"/>
                    <a:pt x="64" y="1424"/>
                    <a:pt x="106" y="1403"/>
                  </a:cubicBezTo>
                  <a:cubicBezTo>
                    <a:pt x="733" y="1131"/>
                    <a:pt x="1215" y="775"/>
                    <a:pt x="1131" y="1"/>
                  </a:cubicBezTo>
                  <a:cubicBezTo>
                    <a:pt x="1487" y="43"/>
                    <a:pt x="1466" y="315"/>
                    <a:pt x="1507" y="482"/>
                  </a:cubicBezTo>
                  <a:cubicBezTo>
                    <a:pt x="1633" y="838"/>
                    <a:pt x="1779" y="1089"/>
                    <a:pt x="2198" y="859"/>
                  </a:cubicBezTo>
                  <a:cubicBezTo>
                    <a:pt x="2344" y="817"/>
                    <a:pt x="2512" y="838"/>
                    <a:pt x="2616" y="963"/>
                  </a:cubicBezTo>
                  <a:cubicBezTo>
                    <a:pt x="3077" y="1403"/>
                    <a:pt x="3725" y="1277"/>
                    <a:pt x="4248" y="1466"/>
                  </a:cubicBezTo>
                  <a:cubicBezTo>
                    <a:pt x="4541" y="1570"/>
                    <a:pt x="4751" y="1382"/>
                    <a:pt x="4981" y="1256"/>
                  </a:cubicBezTo>
                  <a:cubicBezTo>
                    <a:pt x="5441" y="1026"/>
                    <a:pt x="5546" y="1110"/>
                    <a:pt x="5692" y="1738"/>
                  </a:cubicBezTo>
                  <a:cubicBezTo>
                    <a:pt x="5462" y="1842"/>
                    <a:pt x="5232" y="1863"/>
                    <a:pt x="5002" y="1821"/>
                  </a:cubicBezTo>
                  <a:cubicBezTo>
                    <a:pt x="3328" y="1549"/>
                    <a:pt x="1654" y="1738"/>
                    <a:pt x="1" y="1633"/>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6" name="Google Shape;7216;p42"/>
            <p:cNvSpPr/>
            <p:nvPr/>
          </p:nvSpPr>
          <p:spPr>
            <a:xfrm>
              <a:off x="4339675" y="4191825"/>
              <a:ext cx="84250" cy="31400"/>
            </a:xfrm>
            <a:custGeom>
              <a:avLst/>
              <a:gdLst/>
              <a:ahLst/>
              <a:cxnLst/>
              <a:rect l="l" t="t" r="r" b="b"/>
              <a:pathLst>
                <a:path w="3370" h="1256" extrusionOk="0">
                  <a:moveTo>
                    <a:pt x="1" y="712"/>
                  </a:moveTo>
                  <a:cubicBezTo>
                    <a:pt x="168" y="544"/>
                    <a:pt x="315" y="356"/>
                    <a:pt x="482" y="189"/>
                  </a:cubicBezTo>
                  <a:cubicBezTo>
                    <a:pt x="628" y="21"/>
                    <a:pt x="879" y="0"/>
                    <a:pt x="1047" y="126"/>
                  </a:cubicBezTo>
                  <a:cubicBezTo>
                    <a:pt x="1716" y="607"/>
                    <a:pt x="2491" y="921"/>
                    <a:pt x="3307" y="1068"/>
                  </a:cubicBezTo>
                  <a:cubicBezTo>
                    <a:pt x="3328" y="1068"/>
                    <a:pt x="3348" y="1172"/>
                    <a:pt x="3369" y="1235"/>
                  </a:cubicBezTo>
                  <a:cubicBezTo>
                    <a:pt x="2888" y="1256"/>
                    <a:pt x="2428" y="1193"/>
                    <a:pt x="1988" y="1026"/>
                  </a:cubicBezTo>
                  <a:cubicBezTo>
                    <a:pt x="1340" y="837"/>
                    <a:pt x="670" y="712"/>
                    <a:pt x="1" y="712"/>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7" name="Google Shape;7217;p42"/>
            <p:cNvSpPr/>
            <p:nvPr/>
          </p:nvSpPr>
          <p:spPr>
            <a:xfrm>
              <a:off x="5399450" y="4080400"/>
              <a:ext cx="70650" cy="23575"/>
            </a:xfrm>
            <a:custGeom>
              <a:avLst/>
              <a:gdLst/>
              <a:ahLst/>
              <a:cxnLst/>
              <a:rect l="l" t="t" r="r" b="b"/>
              <a:pathLst>
                <a:path w="2826" h="943" extrusionOk="0">
                  <a:moveTo>
                    <a:pt x="2826" y="315"/>
                  </a:moveTo>
                  <a:cubicBezTo>
                    <a:pt x="2491" y="754"/>
                    <a:pt x="1926" y="942"/>
                    <a:pt x="1403" y="775"/>
                  </a:cubicBezTo>
                  <a:cubicBezTo>
                    <a:pt x="1089" y="670"/>
                    <a:pt x="775" y="607"/>
                    <a:pt x="461" y="587"/>
                  </a:cubicBezTo>
                  <a:cubicBezTo>
                    <a:pt x="210" y="587"/>
                    <a:pt x="1" y="377"/>
                    <a:pt x="1" y="126"/>
                  </a:cubicBezTo>
                  <a:cubicBezTo>
                    <a:pt x="942" y="1"/>
                    <a:pt x="1884" y="294"/>
                    <a:pt x="2826" y="31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8" name="Google Shape;7218;p42"/>
            <p:cNvSpPr/>
            <p:nvPr/>
          </p:nvSpPr>
          <p:spPr>
            <a:xfrm>
              <a:off x="5661000" y="4092950"/>
              <a:ext cx="70650" cy="14675"/>
            </a:xfrm>
            <a:custGeom>
              <a:avLst/>
              <a:gdLst/>
              <a:ahLst/>
              <a:cxnLst/>
              <a:rect l="l" t="t" r="r" b="b"/>
              <a:pathLst>
                <a:path w="2826" h="587" extrusionOk="0">
                  <a:moveTo>
                    <a:pt x="2825" y="294"/>
                  </a:moveTo>
                  <a:cubicBezTo>
                    <a:pt x="2512" y="503"/>
                    <a:pt x="2135" y="587"/>
                    <a:pt x="1758" y="503"/>
                  </a:cubicBezTo>
                  <a:cubicBezTo>
                    <a:pt x="1319" y="440"/>
                    <a:pt x="859" y="273"/>
                    <a:pt x="377" y="398"/>
                  </a:cubicBezTo>
                  <a:cubicBezTo>
                    <a:pt x="147" y="440"/>
                    <a:pt x="43" y="210"/>
                    <a:pt x="1" y="1"/>
                  </a:cubicBezTo>
                  <a:cubicBezTo>
                    <a:pt x="942" y="85"/>
                    <a:pt x="1905" y="43"/>
                    <a:pt x="2825" y="294"/>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9" name="Google Shape;7219;p42"/>
            <p:cNvSpPr/>
            <p:nvPr/>
          </p:nvSpPr>
          <p:spPr>
            <a:xfrm>
              <a:off x="4834525" y="4073075"/>
              <a:ext cx="28275" cy="43450"/>
            </a:xfrm>
            <a:custGeom>
              <a:avLst/>
              <a:gdLst/>
              <a:ahLst/>
              <a:cxnLst/>
              <a:rect l="l" t="t" r="r" b="b"/>
              <a:pathLst>
                <a:path w="1131" h="1738" extrusionOk="0">
                  <a:moveTo>
                    <a:pt x="1130" y="356"/>
                  </a:moveTo>
                  <a:cubicBezTo>
                    <a:pt x="649" y="482"/>
                    <a:pt x="523" y="754"/>
                    <a:pt x="796" y="1172"/>
                  </a:cubicBezTo>
                  <a:cubicBezTo>
                    <a:pt x="879" y="1319"/>
                    <a:pt x="942" y="1445"/>
                    <a:pt x="796" y="1549"/>
                  </a:cubicBezTo>
                  <a:cubicBezTo>
                    <a:pt x="670" y="1696"/>
                    <a:pt x="503" y="1737"/>
                    <a:pt x="335" y="1696"/>
                  </a:cubicBezTo>
                  <a:cubicBezTo>
                    <a:pt x="189" y="1654"/>
                    <a:pt x="63" y="1507"/>
                    <a:pt x="126" y="1361"/>
                  </a:cubicBezTo>
                  <a:cubicBezTo>
                    <a:pt x="293" y="1005"/>
                    <a:pt x="0" y="691"/>
                    <a:pt x="63" y="356"/>
                  </a:cubicBezTo>
                  <a:cubicBezTo>
                    <a:pt x="231" y="356"/>
                    <a:pt x="377" y="294"/>
                    <a:pt x="419" y="105"/>
                  </a:cubicBezTo>
                  <a:cubicBezTo>
                    <a:pt x="649" y="1"/>
                    <a:pt x="879" y="126"/>
                    <a:pt x="1109" y="147"/>
                  </a:cubicBezTo>
                  <a:cubicBezTo>
                    <a:pt x="1130" y="210"/>
                    <a:pt x="1130" y="294"/>
                    <a:pt x="1130" y="356"/>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0" name="Google Shape;7220;p42"/>
            <p:cNvSpPr/>
            <p:nvPr/>
          </p:nvSpPr>
          <p:spPr>
            <a:xfrm>
              <a:off x="4920300" y="4077275"/>
              <a:ext cx="30900" cy="34025"/>
            </a:xfrm>
            <a:custGeom>
              <a:avLst/>
              <a:gdLst/>
              <a:ahLst/>
              <a:cxnLst/>
              <a:rect l="l" t="t" r="r" b="b"/>
              <a:pathLst>
                <a:path w="1236" h="1361" extrusionOk="0">
                  <a:moveTo>
                    <a:pt x="880" y="0"/>
                  </a:moveTo>
                  <a:cubicBezTo>
                    <a:pt x="942" y="126"/>
                    <a:pt x="1089" y="209"/>
                    <a:pt x="1235" y="188"/>
                  </a:cubicBezTo>
                  <a:cubicBezTo>
                    <a:pt x="1089" y="607"/>
                    <a:pt x="524" y="774"/>
                    <a:pt x="608" y="1360"/>
                  </a:cubicBezTo>
                  <a:cubicBezTo>
                    <a:pt x="378" y="963"/>
                    <a:pt x="315" y="523"/>
                    <a:pt x="1" y="188"/>
                  </a:cubicBezTo>
                  <a:lnTo>
                    <a:pt x="168" y="42"/>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1" name="Google Shape;7221;p42"/>
            <p:cNvSpPr/>
            <p:nvPr/>
          </p:nvSpPr>
          <p:spPr>
            <a:xfrm>
              <a:off x="4068725" y="4198100"/>
              <a:ext cx="40300" cy="14150"/>
            </a:xfrm>
            <a:custGeom>
              <a:avLst/>
              <a:gdLst/>
              <a:ahLst/>
              <a:cxnLst/>
              <a:rect l="l" t="t" r="r" b="b"/>
              <a:pathLst>
                <a:path w="1612" h="566" extrusionOk="0">
                  <a:moveTo>
                    <a:pt x="0" y="356"/>
                  </a:moveTo>
                  <a:cubicBezTo>
                    <a:pt x="502" y="1"/>
                    <a:pt x="1172" y="63"/>
                    <a:pt x="1611" y="482"/>
                  </a:cubicBezTo>
                  <a:cubicBezTo>
                    <a:pt x="1067" y="565"/>
                    <a:pt x="523" y="524"/>
                    <a:pt x="0" y="356"/>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2" name="Google Shape;7222;p42"/>
            <p:cNvSpPr/>
            <p:nvPr/>
          </p:nvSpPr>
          <p:spPr>
            <a:xfrm>
              <a:off x="4304100" y="4198625"/>
              <a:ext cx="22000" cy="16750"/>
            </a:xfrm>
            <a:custGeom>
              <a:avLst/>
              <a:gdLst/>
              <a:ahLst/>
              <a:cxnLst/>
              <a:rect l="l" t="t" r="r" b="b"/>
              <a:pathLst>
                <a:path w="880" h="670" extrusionOk="0">
                  <a:moveTo>
                    <a:pt x="1" y="440"/>
                  </a:moveTo>
                  <a:cubicBezTo>
                    <a:pt x="357" y="21"/>
                    <a:pt x="524" y="0"/>
                    <a:pt x="880" y="440"/>
                  </a:cubicBezTo>
                  <a:cubicBezTo>
                    <a:pt x="587" y="670"/>
                    <a:pt x="294" y="503"/>
                    <a:pt x="1" y="44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3" name="Google Shape;7223;p42"/>
            <p:cNvSpPr/>
            <p:nvPr/>
          </p:nvSpPr>
          <p:spPr>
            <a:xfrm>
              <a:off x="4197925" y="4194450"/>
              <a:ext cx="22000" cy="12050"/>
            </a:xfrm>
            <a:custGeom>
              <a:avLst/>
              <a:gdLst/>
              <a:ahLst/>
              <a:cxnLst/>
              <a:rect l="l" t="t" r="r" b="b"/>
              <a:pathLst>
                <a:path w="880" h="482" extrusionOk="0">
                  <a:moveTo>
                    <a:pt x="0" y="377"/>
                  </a:moveTo>
                  <a:cubicBezTo>
                    <a:pt x="398" y="0"/>
                    <a:pt x="565" y="21"/>
                    <a:pt x="879" y="439"/>
                  </a:cubicBezTo>
                  <a:cubicBezTo>
                    <a:pt x="586" y="481"/>
                    <a:pt x="272" y="460"/>
                    <a:pt x="0" y="377"/>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4" name="Google Shape;7224;p42"/>
            <p:cNvSpPr/>
            <p:nvPr/>
          </p:nvSpPr>
          <p:spPr>
            <a:xfrm>
              <a:off x="4126775" y="4200200"/>
              <a:ext cx="13100" cy="10475"/>
            </a:xfrm>
            <a:custGeom>
              <a:avLst/>
              <a:gdLst/>
              <a:ahLst/>
              <a:cxnLst/>
              <a:rect l="l" t="t" r="r" b="b"/>
              <a:pathLst>
                <a:path w="524" h="419" extrusionOk="0">
                  <a:moveTo>
                    <a:pt x="1" y="314"/>
                  </a:moveTo>
                  <a:cubicBezTo>
                    <a:pt x="126" y="0"/>
                    <a:pt x="315" y="0"/>
                    <a:pt x="524" y="209"/>
                  </a:cubicBezTo>
                  <a:cubicBezTo>
                    <a:pt x="398" y="377"/>
                    <a:pt x="168" y="419"/>
                    <a:pt x="1" y="314"/>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5" name="Google Shape;7225;p42"/>
            <p:cNvSpPr/>
            <p:nvPr/>
          </p:nvSpPr>
          <p:spPr>
            <a:xfrm>
              <a:off x="4277425" y="4200200"/>
              <a:ext cx="13100" cy="9950"/>
            </a:xfrm>
            <a:custGeom>
              <a:avLst/>
              <a:gdLst/>
              <a:ahLst/>
              <a:cxnLst/>
              <a:rect l="l" t="t" r="r" b="b"/>
              <a:pathLst>
                <a:path w="524" h="398" extrusionOk="0">
                  <a:moveTo>
                    <a:pt x="1" y="251"/>
                  </a:moveTo>
                  <a:cubicBezTo>
                    <a:pt x="231" y="0"/>
                    <a:pt x="398" y="0"/>
                    <a:pt x="524" y="335"/>
                  </a:cubicBezTo>
                  <a:cubicBezTo>
                    <a:pt x="356" y="398"/>
                    <a:pt x="147" y="377"/>
                    <a:pt x="1" y="25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6" name="Google Shape;7226;p42"/>
            <p:cNvSpPr/>
            <p:nvPr/>
          </p:nvSpPr>
          <p:spPr>
            <a:xfrm>
              <a:off x="4459475" y="4212750"/>
              <a:ext cx="13100" cy="11000"/>
            </a:xfrm>
            <a:custGeom>
              <a:avLst/>
              <a:gdLst/>
              <a:ahLst/>
              <a:cxnLst/>
              <a:rect l="l" t="t" r="r" b="b"/>
              <a:pathLst>
                <a:path w="524" h="440" extrusionOk="0">
                  <a:moveTo>
                    <a:pt x="0" y="398"/>
                  </a:moveTo>
                  <a:cubicBezTo>
                    <a:pt x="209" y="0"/>
                    <a:pt x="272" y="0"/>
                    <a:pt x="523" y="377"/>
                  </a:cubicBezTo>
                  <a:cubicBezTo>
                    <a:pt x="335" y="440"/>
                    <a:pt x="168" y="440"/>
                    <a:pt x="0" y="398"/>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7" name="Google Shape;7227;p42"/>
            <p:cNvSpPr/>
            <p:nvPr/>
          </p:nvSpPr>
          <p:spPr>
            <a:xfrm>
              <a:off x="5762475" y="4100800"/>
              <a:ext cx="8925" cy="9450"/>
            </a:xfrm>
            <a:custGeom>
              <a:avLst/>
              <a:gdLst/>
              <a:ahLst/>
              <a:cxnLst/>
              <a:rect l="l" t="t" r="r" b="b"/>
              <a:pathLst>
                <a:path w="357" h="378" extrusionOk="0">
                  <a:moveTo>
                    <a:pt x="357" y="168"/>
                  </a:moveTo>
                  <a:cubicBezTo>
                    <a:pt x="189" y="377"/>
                    <a:pt x="85" y="273"/>
                    <a:pt x="1" y="63"/>
                  </a:cubicBezTo>
                  <a:cubicBezTo>
                    <a:pt x="126" y="1"/>
                    <a:pt x="294" y="43"/>
                    <a:pt x="357" y="168"/>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8" name="Google Shape;7228;p42"/>
            <p:cNvSpPr/>
            <p:nvPr/>
          </p:nvSpPr>
          <p:spPr>
            <a:xfrm>
              <a:off x="5802775" y="4104475"/>
              <a:ext cx="8900" cy="10475"/>
            </a:xfrm>
            <a:custGeom>
              <a:avLst/>
              <a:gdLst/>
              <a:ahLst/>
              <a:cxnLst/>
              <a:rect l="l" t="t" r="r" b="b"/>
              <a:pathLst>
                <a:path w="356" h="419" extrusionOk="0">
                  <a:moveTo>
                    <a:pt x="356" y="147"/>
                  </a:moveTo>
                  <a:cubicBezTo>
                    <a:pt x="167" y="419"/>
                    <a:pt x="63" y="293"/>
                    <a:pt x="0" y="42"/>
                  </a:cubicBezTo>
                  <a:cubicBezTo>
                    <a:pt x="126" y="0"/>
                    <a:pt x="272" y="42"/>
                    <a:pt x="356" y="147"/>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9" name="Google Shape;7229;p42"/>
            <p:cNvSpPr/>
            <p:nvPr/>
          </p:nvSpPr>
          <p:spPr>
            <a:xfrm>
              <a:off x="4636800" y="4220600"/>
              <a:ext cx="8900" cy="6825"/>
            </a:xfrm>
            <a:custGeom>
              <a:avLst/>
              <a:gdLst/>
              <a:ahLst/>
              <a:cxnLst/>
              <a:rect l="l" t="t" r="r" b="b"/>
              <a:pathLst>
                <a:path w="356" h="273" extrusionOk="0">
                  <a:moveTo>
                    <a:pt x="0" y="230"/>
                  </a:moveTo>
                  <a:cubicBezTo>
                    <a:pt x="21" y="126"/>
                    <a:pt x="63" y="0"/>
                    <a:pt x="189" y="21"/>
                  </a:cubicBezTo>
                  <a:cubicBezTo>
                    <a:pt x="251" y="21"/>
                    <a:pt x="293" y="147"/>
                    <a:pt x="356" y="209"/>
                  </a:cubicBezTo>
                  <a:cubicBezTo>
                    <a:pt x="230" y="272"/>
                    <a:pt x="105" y="272"/>
                    <a:pt x="0" y="23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0" name="Google Shape;7230;p42"/>
            <p:cNvSpPr/>
            <p:nvPr/>
          </p:nvSpPr>
          <p:spPr>
            <a:xfrm>
              <a:off x="4237675" y="4200725"/>
              <a:ext cx="13100" cy="5775"/>
            </a:xfrm>
            <a:custGeom>
              <a:avLst/>
              <a:gdLst/>
              <a:ahLst/>
              <a:cxnLst/>
              <a:rect l="l" t="t" r="r" b="b"/>
              <a:pathLst>
                <a:path w="524" h="231" extrusionOk="0">
                  <a:moveTo>
                    <a:pt x="1" y="188"/>
                  </a:moveTo>
                  <a:cubicBezTo>
                    <a:pt x="126" y="0"/>
                    <a:pt x="398" y="0"/>
                    <a:pt x="524" y="188"/>
                  </a:cubicBezTo>
                  <a:cubicBezTo>
                    <a:pt x="356" y="230"/>
                    <a:pt x="168" y="230"/>
                    <a:pt x="1" y="188"/>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1" name="Google Shape;7231;p42"/>
            <p:cNvSpPr/>
            <p:nvPr/>
          </p:nvSpPr>
          <p:spPr>
            <a:xfrm>
              <a:off x="4960075" y="4079350"/>
              <a:ext cx="66975" cy="27225"/>
            </a:xfrm>
            <a:custGeom>
              <a:avLst/>
              <a:gdLst/>
              <a:ahLst/>
              <a:cxnLst/>
              <a:rect l="l" t="t" r="r" b="b"/>
              <a:pathLst>
                <a:path w="2679" h="1089" extrusionOk="0">
                  <a:moveTo>
                    <a:pt x="0" y="105"/>
                  </a:moveTo>
                  <a:cubicBezTo>
                    <a:pt x="147" y="85"/>
                    <a:pt x="314" y="1"/>
                    <a:pt x="439" y="43"/>
                  </a:cubicBezTo>
                  <a:cubicBezTo>
                    <a:pt x="1172" y="273"/>
                    <a:pt x="1946" y="85"/>
                    <a:pt x="2678" y="294"/>
                  </a:cubicBezTo>
                  <a:cubicBezTo>
                    <a:pt x="2239" y="775"/>
                    <a:pt x="1632" y="1068"/>
                    <a:pt x="983" y="1089"/>
                  </a:cubicBezTo>
                  <a:cubicBezTo>
                    <a:pt x="921" y="1089"/>
                    <a:pt x="879" y="1089"/>
                    <a:pt x="816" y="1089"/>
                  </a:cubicBezTo>
                  <a:cubicBezTo>
                    <a:pt x="774" y="566"/>
                    <a:pt x="42" y="629"/>
                    <a:pt x="0" y="10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2" name="Google Shape;7232;p42"/>
            <p:cNvSpPr/>
            <p:nvPr/>
          </p:nvSpPr>
          <p:spPr>
            <a:xfrm>
              <a:off x="4871150" y="4086675"/>
              <a:ext cx="20425" cy="25150"/>
            </a:xfrm>
            <a:custGeom>
              <a:avLst/>
              <a:gdLst/>
              <a:ahLst/>
              <a:cxnLst/>
              <a:rect l="l" t="t" r="r" b="b"/>
              <a:pathLst>
                <a:path w="817" h="1006" extrusionOk="0">
                  <a:moveTo>
                    <a:pt x="377" y="1"/>
                  </a:moveTo>
                  <a:lnTo>
                    <a:pt x="544" y="1"/>
                  </a:lnTo>
                  <a:cubicBezTo>
                    <a:pt x="460" y="315"/>
                    <a:pt x="753" y="482"/>
                    <a:pt x="816" y="754"/>
                  </a:cubicBezTo>
                  <a:cubicBezTo>
                    <a:pt x="523" y="1005"/>
                    <a:pt x="272" y="670"/>
                    <a:pt x="0" y="712"/>
                  </a:cubicBezTo>
                  <a:cubicBezTo>
                    <a:pt x="0" y="398"/>
                    <a:pt x="42" y="126"/>
                    <a:pt x="37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3" name="Google Shape;7233;p42"/>
            <p:cNvSpPr/>
            <p:nvPr/>
          </p:nvSpPr>
          <p:spPr>
            <a:xfrm>
              <a:off x="4951175" y="4130100"/>
              <a:ext cx="16750" cy="14150"/>
            </a:xfrm>
            <a:custGeom>
              <a:avLst/>
              <a:gdLst/>
              <a:ahLst/>
              <a:cxnLst/>
              <a:rect l="l" t="t" r="r" b="b"/>
              <a:pathLst>
                <a:path w="670" h="566" extrusionOk="0">
                  <a:moveTo>
                    <a:pt x="649" y="398"/>
                  </a:moveTo>
                  <a:cubicBezTo>
                    <a:pt x="544" y="565"/>
                    <a:pt x="398" y="565"/>
                    <a:pt x="251" y="544"/>
                  </a:cubicBezTo>
                  <a:cubicBezTo>
                    <a:pt x="105" y="524"/>
                    <a:pt x="0" y="356"/>
                    <a:pt x="63" y="210"/>
                  </a:cubicBezTo>
                  <a:cubicBezTo>
                    <a:pt x="105" y="63"/>
                    <a:pt x="293" y="0"/>
                    <a:pt x="419" y="84"/>
                  </a:cubicBezTo>
                  <a:cubicBezTo>
                    <a:pt x="565" y="147"/>
                    <a:pt x="670" y="231"/>
                    <a:pt x="649" y="398"/>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4" name="Google Shape;7234;p42"/>
            <p:cNvSpPr/>
            <p:nvPr/>
          </p:nvSpPr>
          <p:spPr>
            <a:xfrm>
              <a:off x="5042200" y="4141075"/>
              <a:ext cx="5250" cy="5775"/>
            </a:xfrm>
            <a:custGeom>
              <a:avLst/>
              <a:gdLst/>
              <a:ahLst/>
              <a:cxnLst/>
              <a:rect l="l" t="t" r="r" b="b"/>
              <a:pathLst>
                <a:path w="210" h="231" extrusionOk="0">
                  <a:moveTo>
                    <a:pt x="209" y="85"/>
                  </a:moveTo>
                  <a:cubicBezTo>
                    <a:pt x="188" y="126"/>
                    <a:pt x="167" y="210"/>
                    <a:pt x="126" y="210"/>
                  </a:cubicBezTo>
                  <a:cubicBezTo>
                    <a:pt x="105" y="231"/>
                    <a:pt x="42" y="189"/>
                    <a:pt x="0" y="168"/>
                  </a:cubicBezTo>
                  <a:cubicBezTo>
                    <a:pt x="21" y="105"/>
                    <a:pt x="21" y="22"/>
                    <a:pt x="63" y="22"/>
                  </a:cubicBezTo>
                  <a:cubicBezTo>
                    <a:pt x="105" y="1"/>
                    <a:pt x="147" y="43"/>
                    <a:pt x="209"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5" name="Google Shape;7235;p42"/>
            <p:cNvSpPr/>
            <p:nvPr/>
          </p:nvSpPr>
          <p:spPr>
            <a:xfrm>
              <a:off x="4860150" y="4186075"/>
              <a:ext cx="5250" cy="5250"/>
            </a:xfrm>
            <a:custGeom>
              <a:avLst/>
              <a:gdLst/>
              <a:ahLst/>
              <a:cxnLst/>
              <a:rect l="l" t="t" r="r" b="b"/>
              <a:pathLst>
                <a:path w="210" h="210" extrusionOk="0">
                  <a:moveTo>
                    <a:pt x="63" y="0"/>
                  </a:moveTo>
                  <a:lnTo>
                    <a:pt x="210" y="63"/>
                  </a:lnTo>
                  <a:cubicBezTo>
                    <a:pt x="189" y="105"/>
                    <a:pt x="168" y="189"/>
                    <a:pt x="126" y="189"/>
                  </a:cubicBezTo>
                  <a:cubicBezTo>
                    <a:pt x="105" y="210"/>
                    <a:pt x="43" y="168"/>
                    <a:pt x="1" y="147"/>
                  </a:cubicBezTo>
                  <a:cubicBezTo>
                    <a:pt x="22" y="84"/>
                    <a:pt x="22" y="42"/>
                    <a:pt x="6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6" name="Google Shape;7236;p42"/>
            <p:cNvSpPr/>
            <p:nvPr/>
          </p:nvSpPr>
          <p:spPr>
            <a:xfrm>
              <a:off x="4869575" y="4104475"/>
              <a:ext cx="2100" cy="1575"/>
            </a:xfrm>
            <a:custGeom>
              <a:avLst/>
              <a:gdLst/>
              <a:ahLst/>
              <a:cxnLst/>
              <a:rect l="l" t="t" r="r" b="b"/>
              <a:pathLst>
                <a:path w="84" h="63" extrusionOk="0">
                  <a:moveTo>
                    <a:pt x="84" y="0"/>
                  </a:moveTo>
                  <a:lnTo>
                    <a:pt x="42" y="63"/>
                  </a:lnTo>
                  <a:lnTo>
                    <a:pt x="0" y="2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7" name="Google Shape;7237;p42"/>
            <p:cNvSpPr/>
            <p:nvPr/>
          </p:nvSpPr>
          <p:spPr>
            <a:xfrm>
              <a:off x="5084025" y="4095575"/>
              <a:ext cx="31425" cy="38725"/>
            </a:xfrm>
            <a:custGeom>
              <a:avLst/>
              <a:gdLst/>
              <a:ahLst/>
              <a:cxnLst/>
              <a:rect l="l" t="t" r="r" b="b"/>
              <a:pathLst>
                <a:path w="1257" h="1549" extrusionOk="0">
                  <a:moveTo>
                    <a:pt x="1256" y="586"/>
                  </a:moveTo>
                  <a:cubicBezTo>
                    <a:pt x="1215" y="984"/>
                    <a:pt x="733" y="1151"/>
                    <a:pt x="545" y="1528"/>
                  </a:cubicBezTo>
                  <a:cubicBezTo>
                    <a:pt x="461" y="1549"/>
                    <a:pt x="378" y="1528"/>
                    <a:pt x="315" y="1486"/>
                  </a:cubicBezTo>
                  <a:cubicBezTo>
                    <a:pt x="147" y="1256"/>
                    <a:pt x="1" y="858"/>
                    <a:pt x="106" y="712"/>
                  </a:cubicBezTo>
                  <a:cubicBezTo>
                    <a:pt x="294" y="440"/>
                    <a:pt x="482" y="84"/>
                    <a:pt x="838" y="42"/>
                  </a:cubicBezTo>
                  <a:cubicBezTo>
                    <a:pt x="1110" y="0"/>
                    <a:pt x="1235" y="252"/>
                    <a:pt x="1256" y="586"/>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8" name="Google Shape;7238;p42"/>
            <p:cNvSpPr/>
            <p:nvPr/>
          </p:nvSpPr>
          <p:spPr>
            <a:xfrm>
              <a:off x="5794925" y="4131675"/>
              <a:ext cx="34025" cy="31400"/>
            </a:xfrm>
            <a:custGeom>
              <a:avLst/>
              <a:gdLst/>
              <a:ahLst/>
              <a:cxnLst/>
              <a:rect l="l" t="t" r="r" b="b"/>
              <a:pathLst>
                <a:path w="1361" h="1256" extrusionOk="0">
                  <a:moveTo>
                    <a:pt x="209" y="0"/>
                  </a:moveTo>
                  <a:cubicBezTo>
                    <a:pt x="314" y="0"/>
                    <a:pt x="419" y="21"/>
                    <a:pt x="419" y="126"/>
                  </a:cubicBezTo>
                  <a:cubicBezTo>
                    <a:pt x="419" y="419"/>
                    <a:pt x="502" y="565"/>
                    <a:pt x="816" y="419"/>
                  </a:cubicBezTo>
                  <a:cubicBezTo>
                    <a:pt x="1151" y="272"/>
                    <a:pt x="1256" y="544"/>
                    <a:pt x="1297" y="774"/>
                  </a:cubicBezTo>
                  <a:cubicBezTo>
                    <a:pt x="1360" y="1046"/>
                    <a:pt x="1088" y="1088"/>
                    <a:pt x="921" y="1151"/>
                  </a:cubicBezTo>
                  <a:cubicBezTo>
                    <a:pt x="649" y="1256"/>
                    <a:pt x="356" y="1130"/>
                    <a:pt x="230" y="900"/>
                  </a:cubicBezTo>
                  <a:cubicBezTo>
                    <a:pt x="63" y="649"/>
                    <a:pt x="0" y="356"/>
                    <a:pt x="63" y="63"/>
                  </a:cubicBezTo>
                  <a:cubicBezTo>
                    <a:pt x="84" y="42"/>
                    <a:pt x="168" y="21"/>
                    <a:pt x="20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9" name="Google Shape;7239;p42"/>
            <p:cNvSpPr/>
            <p:nvPr/>
          </p:nvSpPr>
          <p:spPr>
            <a:xfrm>
              <a:off x="5046900" y="4113350"/>
              <a:ext cx="15200" cy="13625"/>
            </a:xfrm>
            <a:custGeom>
              <a:avLst/>
              <a:gdLst/>
              <a:ahLst/>
              <a:cxnLst/>
              <a:rect l="l" t="t" r="r" b="b"/>
              <a:pathLst>
                <a:path w="608" h="545" extrusionOk="0">
                  <a:moveTo>
                    <a:pt x="398" y="22"/>
                  </a:moveTo>
                  <a:cubicBezTo>
                    <a:pt x="523" y="43"/>
                    <a:pt x="607" y="168"/>
                    <a:pt x="565" y="294"/>
                  </a:cubicBezTo>
                  <a:cubicBezTo>
                    <a:pt x="544" y="524"/>
                    <a:pt x="335" y="524"/>
                    <a:pt x="168" y="524"/>
                  </a:cubicBezTo>
                  <a:cubicBezTo>
                    <a:pt x="0" y="545"/>
                    <a:pt x="84" y="398"/>
                    <a:pt x="84" y="357"/>
                  </a:cubicBezTo>
                  <a:cubicBezTo>
                    <a:pt x="105" y="106"/>
                    <a:pt x="210" y="1"/>
                    <a:pt x="398" y="22"/>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0" name="Google Shape;7240;p42"/>
            <p:cNvSpPr/>
            <p:nvPr/>
          </p:nvSpPr>
          <p:spPr>
            <a:xfrm>
              <a:off x="5746800" y="4141600"/>
              <a:ext cx="5775" cy="5250"/>
            </a:xfrm>
            <a:custGeom>
              <a:avLst/>
              <a:gdLst/>
              <a:ahLst/>
              <a:cxnLst/>
              <a:rect l="l" t="t" r="r" b="b"/>
              <a:pathLst>
                <a:path w="231" h="210" extrusionOk="0">
                  <a:moveTo>
                    <a:pt x="147" y="210"/>
                  </a:moveTo>
                  <a:cubicBezTo>
                    <a:pt x="105" y="189"/>
                    <a:pt x="21" y="189"/>
                    <a:pt x="21" y="147"/>
                  </a:cubicBezTo>
                  <a:cubicBezTo>
                    <a:pt x="0" y="105"/>
                    <a:pt x="42" y="43"/>
                    <a:pt x="63" y="1"/>
                  </a:cubicBezTo>
                  <a:cubicBezTo>
                    <a:pt x="126" y="22"/>
                    <a:pt x="189" y="43"/>
                    <a:pt x="209" y="64"/>
                  </a:cubicBezTo>
                  <a:cubicBezTo>
                    <a:pt x="230" y="105"/>
                    <a:pt x="168" y="168"/>
                    <a:pt x="147" y="21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1" name="Google Shape;7241;p42"/>
            <p:cNvSpPr/>
            <p:nvPr/>
          </p:nvSpPr>
          <p:spPr>
            <a:xfrm>
              <a:off x="4935475" y="4194950"/>
              <a:ext cx="5250" cy="5275"/>
            </a:xfrm>
            <a:custGeom>
              <a:avLst/>
              <a:gdLst/>
              <a:ahLst/>
              <a:cxnLst/>
              <a:rect l="l" t="t" r="r" b="b"/>
              <a:pathLst>
                <a:path w="210" h="211" extrusionOk="0">
                  <a:moveTo>
                    <a:pt x="1" y="147"/>
                  </a:moveTo>
                  <a:cubicBezTo>
                    <a:pt x="22" y="85"/>
                    <a:pt x="22" y="22"/>
                    <a:pt x="63" y="1"/>
                  </a:cubicBezTo>
                  <a:cubicBezTo>
                    <a:pt x="105" y="1"/>
                    <a:pt x="168" y="43"/>
                    <a:pt x="210" y="64"/>
                  </a:cubicBezTo>
                  <a:cubicBezTo>
                    <a:pt x="189" y="106"/>
                    <a:pt x="168" y="189"/>
                    <a:pt x="147" y="210"/>
                  </a:cubicBezTo>
                  <a:cubicBezTo>
                    <a:pt x="105" y="210"/>
                    <a:pt x="43" y="168"/>
                    <a:pt x="1" y="147"/>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2" name="Google Shape;7242;p42"/>
            <p:cNvSpPr/>
            <p:nvPr/>
          </p:nvSpPr>
          <p:spPr>
            <a:xfrm>
              <a:off x="5099200" y="4158875"/>
              <a:ext cx="5775" cy="5250"/>
            </a:xfrm>
            <a:custGeom>
              <a:avLst/>
              <a:gdLst/>
              <a:ahLst/>
              <a:cxnLst/>
              <a:rect l="l" t="t" r="r" b="b"/>
              <a:pathLst>
                <a:path w="231" h="210" extrusionOk="0">
                  <a:moveTo>
                    <a:pt x="231" y="63"/>
                  </a:moveTo>
                  <a:lnTo>
                    <a:pt x="168" y="209"/>
                  </a:lnTo>
                  <a:cubicBezTo>
                    <a:pt x="105" y="189"/>
                    <a:pt x="43" y="168"/>
                    <a:pt x="22" y="147"/>
                  </a:cubicBezTo>
                  <a:cubicBezTo>
                    <a:pt x="1" y="105"/>
                    <a:pt x="64" y="42"/>
                    <a:pt x="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3" name="Google Shape;7243;p42"/>
            <p:cNvSpPr/>
            <p:nvPr/>
          </p:nvSpPr>
          <p:spPr>
            <a:xfrm>
              <a:off x="5764575" y="4158875"/>
              <a:ext cx="5775" cy="5250"/>
            </a:xfrm>
            <a:custGeom>
              <a:avLst/>
              <a:gdLst/>
              <a:ahLst/>
              <a:cxnLst/>
              <a:rect l="l" t="t" r="r" b="b"/>
              <a:pathLst>
                <a:path w="231" h="210" extrusionOk="0">
                  <a:moveTo>
                    <a:pt x="231" y="63"/>
                  </a:moveTo>
                  <a:cubicBezTo>
                    <a:pt x="210" y="105"/>
                    <a:pt x="189" y="189"/>
                    <a:pt x="147" y="209"/>
                  </a:cubicBezTo>
                  <a:cubicBezTo>
                    <a:pt x="126" y="209"/>
                    <a:pt x="63" y="168"/>
                    <a:pt x="1" y="147"/>
                  </a:cubicBezTo>
                  <a:cubicBezTo>
                    <a:pt x="22" y="105"/>
                    <a:pt x="42" y="21"/>
                    <a:pt x="84" y="0"/>
                  </a:cubicBezTo>
                  <a:cubicBezTo>
                    <a:pt x="105" y="0"/>
                    <a:pt x="168" y="63"/>
                    <a:pt x="231" y="63"/>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p:cNvSpPr txBox="1"/>
          <p:nvPr/>
        </p:nvSpPr>
        <p:spPr>
          <a:xfrm>
            <a:off x="667623" y="1673547"/>
            <a:ext cx="7717341" cy="369332"/>
          </a:xfrm>
          <a:prstGeom prst="rect">
            <a:avLst/>
          </a:prstGeom>
          <a:noFill/>
        </p:spPr>
        <p:txBody>
          <a:bodyPr wrap="square" rtlCol="0">
            <a:spAutoFit/>
          </a:bodyPr>
          <a:lstStyle/>
          <a:p>
            <a:r>
              <a:rPr lang="en-GB" sz="1800" b="1" dirty="0" smtClean="0">
                <a:solidFill>
                  <a:srgbClr val="4A006E"/>
                </a:solidFill>
                <a:latin typeface="Caveat Brush" panose="020B0604020202020204" charset="0"/>
              </a:rPr>
              <a:t>Name:</a:t>
            </a:r>
            <a:r>
              <a:rPr lang="en-GB" sz="1800" dirty="0" smtClean="0">
                <a:latin typeface="Caveat Brush" panose="020B0604020202020204" charset="0"/>
              </a:rPr>
              <a:t> </a:t>
            </a:r>
            <a:r>
              <a:rPr lang="en-GB" sz="1800" dirty="0" smtClean="0">
                <a:solidFill>
                  <a:srgbClr val="68006A"/>
                </a:solidFill>
                <a:latin typeface="Caveat Brush" panose="020B0604020202020204" charset="0"/>
              </a:rPr>
              <a:t>Fountain hotel</a:t>
            </a:r>
            <a:endParaRPr lang="en-GB" sz="1800" dirty="0">
              <a:solidFill>
                <a:srgbClr val="68006A"/>
              </a:solidFill>
              <a:latin typeface="Caveat Brush" panose="020B0604020202020204" charset="0"/>
            </a:endParaRPr>
          </a:p>
        </p:txBody>
      </p:sp>
      <p:sp>
        <p:nvSpPr>
          <p:cNvPr id="3" name="TextBox 2"/>
          <p:cNvSpPr txBox="1"/>
          <p:nvPr/>
        </p:nvSpPr>
        <p:spPr>
          <a:xfrm>
            <a:off x="667623" y="2007042"/>
            <a:ext cx="7032689" cy="369332"/>
          </a:xfrm>
          <a:prstGeom prst="rect">
            <a:avLst/>
          </a:prstGeom>
          <a:noFill/>
        </p:spPr>
        <p:txBody>
          <a:bodyPr wrap="square" rtlCol="0">
            <a:spAutoFit/>
          </a:bodyPr>
          <a:lstStyle/>
          <a:p>
            <a:r>
              <a:rPr lang="en-GB" sz="1800" b="1" dirty="0" smtClean="0">
                <a:solidFill>
                  <a:srgbClr val="4A006E"/>
                </a:solidFill>
                <a:latin typeface="Caveat Brush" panose="020B0604020202020204" charset="0"/>
              </a:rPr>
              <a:t>What is my idea?</a:t>
            </a:r>
            <a:endParaRPr lang="en-GB" sz="1800" b="1" dirty="0">
              <a:solidFill>
                <a:srgbClr val="4A006E"/>
              </a:solidFill>
              <a:latin typeface="Caveat Brush" panose="020B0604020202020204" charset="0"/>
            </a:endParaRPr>
          </a:p>
        </p:txBody>
      </p:sp>
      <p:sp>
        <p:nvSpPr>
          <p:cNvPr id="4" name="TextBox 3"/>
          <p:cNvSpPr txBox="1"/>
          <p:nvPr/>
        </p:nvSpPr>
        <p:spPr>
          <a:xfrm>
            <a:off x="667623" y="2376374"/>
            <a:ext cx="8037762" cy="1477328"/>
          </a:xfrm>
          <a:prstGeom prst="rect">
            <a:avLst/>
          </a:prstGeom>
          <a:noFill/>
        </p:spPr>
        <p:txBody>
          <a:bodyPr wrap="square" rtlCol="0">
            <a:spAutoFit/>
          </a:bodyPr>
          <a:lstStyle/>
          <a:p>
            <a:r>
              <a:rPr lang="en-GB" sz="1800" dirty="0" smtClean="0">
                <a:solidFill>
                  <a:srgbClr val="4A006E"/>
                </a:solidFill>
                <a:latin typeface="Caveat Brush" panose="020B0604020202020204" charset="0"/>
              </a:rPr>
              <a:t>My idea is to open a family friendly and animal friendly hotel in </a:t>
            </a:r>
            <a:r>
              <a:rPr lang="en-GB" sz="1800" dirty="0" err="1" smtClean="0">
                <a:solidFill>
                  <a:srgbClr val="4A006E"/>
                </a:solidFill>
                <a:latin typeface="Caveat Brush" panose="020B0604020202020204" charset="0"/>
              </a:rPr>
              <a:t>ma’in</a:t>
            </a:r>
            <a:r>
              <a:rPr lang="en-GB" sz="1800" dirty="0" smtClean="0">
                <a:solidFill>
                  <a:srgbClr val="4A006E"/>
                </a:solidFill>
                <a:latin typeface="Caveat Brush" panose="020B0604020202020204" charset="0"/>
              </a:rPr>
              <a:t> hot springs </a:t>
            </a:r>
            <a:r>
              <a:rPr lang="en-GB" sz="1800" dirty="0">
                <a:solidFill>
                  <a:srgbClr val="4A006E"/>
                </a:solidFill>
                <a:latin typeface="Caveat Brush" panose="020B0604020202020204" charset="0"/>
              </a:rPr>
              <a:t>where </a:t>
            </a:r>
            <a:r>
              <a:rPr lang="en-GB" sz="1800" dirty="0" smtClean="0">
                <a:solidFill>
                  <a:srgbClr val="4A006E"/>
                </a:solidFill>
                <a:latin typeface="Caveat Brush" panose="020B0604020202020204" charset="0"/>
              </a:rPr>
              <a:t>you can relax play and enjoy the view your pets are taken care of.</a:t>
            </a:r>
          </a:p>
          <a:p>
            <a:r>
              <a:rPr lang="en-GB" sz="1800" b="1" dirty="0" smtClean="0">
                <a:solidFill>
                  <a:srgbClr val="4A006E"/>
                </a:solidFill>
                <a:latin typeface="Caveat Brush" panose="020B0604020202020204" charset="0"/>
              </a:rPr>
              <a:t>Is it a good or service?</a:t>
            </a:r>
          </a:p>
          <a:p>
            <a:r>
              <a:rPr lang="en-GB" sz="1800" dirty="0" smtClean="0">
                <a:solidFill>
                  <a:srgbClr val="4A006E"/>
                </a:solidFill>
                <a:latin typeface="Caveat Brush" panose="020B0604020202020204" charset="0"/>
              </a:rPr>
              <a:t>A service </a:t>
            </a:r>
          </a:p>
          <a:p>
            <a:r>
              <a:rPr lang="en-GB" sz="1800" dirty="0" smtClean="0">
                <a:solidFill>
                  <a:srgbClr val="4A006E"/>
                </a:solidFill>
                <a:latin typeface="Caveat Brush" panose="020B0604020202020204" charset="0"/>
              </a:rPr>
              <a:t> </a:t>
            </a:r>
            <a:endParaRPr lang="en-GB" sz="1800" dirty="0">
              <a:solidFill>
                <a:srgbClr val="4A006E"/>
              </a:solidFill>
              <a:latin typeface="Caveat Brush" panose="020B0604020202020204" charset="0"/>
            </a:endParaRPr>
          </a:p>
        </p:txBody>
      </p:sp>
      <p:pic>
        <p:nvPicPr>
          <p:cNvPr id="40" name="Google Shape;9710;p77"/>
          <p:cNvPicPr preferRelativeResize="0"/>
          <p:nvPr/>
        </p:nvPicPr>
        <p:blipFill>
          <a:blip r:embed="rId3">
            <a:alphaModFix amt="62000"/>
          </a:blip>
          <a:stretch>
            <a:fillRect/>
          </a:stretch>
        </p:blipFill>
        <p:spPr>
          <a:xfrm rot="2087064">
            <a:off x="6348761" y="2710889"/>
            <a:ext cx="1679552" cy="187623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691" y="966439"/>
            <a:ext cx="7710900" cy="3820688"/>
          </a:xfrm>
        </p:spPr>
        <p:txBody>
          <a:bodyPr/>
          <a:lstStyle/>
          <a:p>
            <a:pPr marL="0" indent="0">
              <a:buNone/>
            </a:pPr>
            <a:r>
              <a:rPr lang="en-GB" sz="1800" dirty="0">
                <a:latin typeface="Caveat Brush" panose="020B0604020202020204" charset="0"/>
              </a:rPr>
              <a:t>Our mission of this hotel is Our mission is to provide our guests with an exceptional and memorable experience by delivering the highest quality of service and hospitality. We strive to exceed our guests' expectations by creating a welcoming environment, offering comfortable accommodations, and providing personalized attention to every detail. We are committed to treating our guests and team members with respect, integrity, and honesty, and to supporting the communities in which we operate. At our hotel, we aim to create a lasting impression that will bring our guests to come again.</a:t>
            </a:r>
          </a:p>
          <a:p>
            <a:pPr marL="0" indent="0">
              <a:buNone/>
            </a:pPr>
            <a:endParaRPr lang="en-GB" sz="1800" dirty="0" smtClean="0">
              <a:latin typeface="Caveat Brush" panose="020B0604020202020204" charset="0"/>
            </a:endParaRPr>
          </a:p>
          <a:p>
            <a:pPr marL="0" indent="0">
              <a:buNone/>
            </a:pPr>
            <a:r>
              <a:rPr lang="en-GB" sz="1800" dirty="0" smtClean="0">
                <a:latin typeface="Caveat Brush" panose="020B0604020202020204" charset="0"/>
              </a:rPr>
              <a:t>Our vision is </a:t>
            </a:r>
            <a:r>
              <a:rPr lang="en-GB" sz="1800" dirty="0">
                <a:latin typeface="Caveat Brush" panose="020B0604020202020204" charset="0"/>
              </a:rPr>
              <a:t>to create an unforgettable ideal experience and accommodate the needs of our guests.</a:t>
            </a:r>
          </a:p>
        </p:txBody>
      </p:sp>
      <p:sp>
        <p:nvSpPr>
          <p:cNvPr id="3" name="Title 2"/>
          <p:cNvSpPr>
            <a:spLocks noGrp="1"/>
          </p:cNvSpPr>
          <p:nvPr>
            <p:ph type="title"/>
          </p:nvPr>
        </p:nvSpPr>
        <p:spPr>
          <a:xfrm>
            <a:off x="716550" y="655575"/>
            <a:ext cx="7710900" cy="362903"/>
          </a:xfrm>
        </p:spPr>
        <p:txBody>
          <a:bodyPr/>
          <a:lstStyle/>
          <a:p>
            <a:pPr algn="l"/>
            <a:r>
              <a:rPr lang="en-GB" sz="1800" dirty="0" smtClean="0"/>
              <a:t>Mission and vision</a:t>
            </a:r>
            <a:endParaRPr lang="en-GB" sz="1800" dirty="0"/>
          </a:p>
        </p:txBody>
      </p:sp>
    </p:spTree>
    <p:extLst>
      <p:ext uri="{BB962C8B-B14F-4D97-AF65-F5344CB8AC3E}">
        <p14:creationId xmlns:p14="http://schemas.microsoft.com/office/powerpoint/2010/main" val="1005547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691" y="973873"/>
            <a:ext cx="7710900" cy="3813254"/>
          </a:xfrm>
        </p:spPr>
        <p:txBody>
          <a:bodyPr/>
          <a:lstStyle/>
          <a:p>
            <a:pPr marL="133350" indent="0">
              <a:buNone/>
            </a:pPr>
            <a:r>
              <a:rPr lang="en-GB" sz="1800" dirty="0">
                <a:latin typeface="Caveat Brush" panose="020B0604020202020204" charset="0"/>
              </a:rPr>
              <a:t>Our hotel welcomes families , </a:t>
            </a:r>
            <a:r>
              <a:rPr lang="en-GB" sz="1800" dirty="0" smtClean="0">
                <a:latin typeface="Caveat Brush" panose="020B0604020202020204" charset="0"/>
              </a:rPr>
              <a:t>friend groups </a:t>
            </a:r>
            <a:r>
              <a:rPr lang="en-GB" sz="1800" dirty="0">
                <a:latin typeface="Caveat Brush" panose="020B0604020202020204" charset="0"/>
              </a:rPr>
              <a:t>and tourists of all ages </a:t>
            </a:r>
            <a:r>
              <a:rPr lang="en-GB" sz="1800" dirty="0" smtClean="0">
                <a:latin typeface="Caveat Brush" panose="020B0604020202020204" charset="0"/>
              </a:rPr>
              <a:t>.</a:t>
            </a:r>
          </a:p>
          <a:p>
            <a:pPr marL="133350" indent="0">
              <a:buNone/>
            </a:pPr>
            <a:endParaRPr lang="en-GB" sz="1800" dirty="0" smtClean="0">
              <a:latin typeface="Caveat Brush" panose="020B0604020202020204" charset="0"/>
            </a:endParaRPr>
          </a:p>
          <a:p>
            <a:pPr marL="133350" indent="0">
              <a:buNone/>
            </a:pPr>
            <a:r>
              <a:rPr lang="en-GB" sz="1800" b="1" dirty="0" smtClean="0">
                <a:latin typeface="Caveat Brush" panose="020B0604020202020204" charset="0"/>
              </a:rPr>
              <a:t>Who is your competitors</a:t>
            </a:r>
            <a:r>
              <a:rPr lang="en-GB" sz="1800" b="1" dirty="0">
                <a:solidFill>
                  <a:srgbClr val="4A006E"/>
                </a:solidFill>
                <a:latin typeface="Caveat Brush"/>
                <a:sym typeface="Caveat Brush"/>
              </a:rPr>
              <a:t>?</a:t>
            </a:r>
            <a:endParaRPr lang="en-GB" sz="1800" dirty="0">
              <a:latin typeface="Caveat Brush" panose="020B0604020202020204" charset="0"/>
            </a:endParaRPr>
          </a:p>
          <a:p>
            <a:pPr marL="133350" indent="0">
              <a:buNone/>
            </a:pPr>
            <a:r>
              <a:rPr lang="en-GB" sz="1800" dirty="0" smtClean="0">
                <a:latin typeface="Caveat Brush" panose="020B0604020202020204" charset="0"/>
              </a:rPr>
              <a:t>I have only one competitor and it is the </a:t>
            </a:r>
            <a:r>
              <a:rPr lang="en-GB" sz="1800" dirty="0" err="1" smtClean="0">
                <a:latin typeface="Caveat Brush" panose="020B0604020202020204" charset="0"/>
              </a:rPr>
              <a:t>ma’in</a:t>
            </a:r>
            <a:r>
              <a:rPr lang="en-GB" sz="1800" dirty="0" smtClean="0">
                <a:latin typeface="Caveat Brush" panose="020B0604020202020204" charset="0"/>
              </a:rPr>
              <a:t> hot springs resort &amp; spa</a:t>
            </a:r>
          </a:p>
          <a:p>
            <a:pPr marL="133350" indent="0">
              <a:buNone/>
            </a:pPr>
            <a:endParaRPr lang="en-GB" sz="1800" b="1" dirty="0">
              <a:latin typeface="Caveat Brush" panose="020B0604020202020204" charset="0"/>
            </a:endParaRPr>
          </a:p>
          <a:p>
            <a:pPr marL="133350" indent="0">
              <a:buNone/>
            </a:pPr>
            <a:r>
              <a:rPr lang="en-GB" sz="1800" b="1" dirty="0" smtClean="0">
                <a:latin typeface="Caveat Brush" panose="020B0604020202020204" charset="0"/>
              </a:rPr>
              <a:t>Business location</a:t>
            </a:r>
          </a:p>
          <a:p>
            <a:pPr marL="133350" indent="0">
              <a:buNone/>
            </a:pPr>
            <a:r>
              <a:rPr lang="en-GB" sz="1800" dirty="0" err="1" smtClean="0">
                <a:latin typeface="Caveat Brush" panose="020B0604020202020204" charset="0"/>
              </a:rPr>
              <a:t>Hammamat</a:t>
            </a:r>
            <a:r>
              <a:rPr lang="en-GB" sz="1800" dirty="0" smtClean="0">
                <a:latin typeface="Caveat Brush" panose="020B0604020202020204" charset="0"/>
              </a:rPr>
              <a:t> </a:t>
            </a:r>
            <a:r>
              <a:rPr lang="en-GB" sz="1800" dirty="0" err="1" smtClean="0">
                <a:latin typeface="Caveat Brush" panose="020B0604020202020204" charset="0"/>
              </a:rPr>
              <a:t>ma’in</a:t>
            </a:r>
            <a:r>
              <a:rPr lang="en-GB" sz="1800" dirty="0" smtClean="0">
                <a:latin typeface="Caveat Brush" panose="020B0604020202020204" charset="0"/>
              </a:rPr>
              <a:t> , Jordan</a:t>
            </a:r>
            <a:endParaRPr lang="en-GB" sz="1800" dirty="0">
              <a:latin typeface="Caveat Brush" panose="020B0604020202020204" charset="0"/>
            </a:endParaRPr>
          </a:p>
          <a:p>
            <a:pPr marL="133350" indent="0">
              <a:buNone/>
            </a:pPr>
            <a:endParaRPr lang="en-GB" sz="1800" dirty="0">
              <a:latin typeface="Caveat Brush" panose="020B0604020202020204" charset="0"/>
            </a:endParaRPr>
          </a:p>
        </p:txBody>
      </p:sp>
      <p:sp>
        <p:nvSpPr>
          <p:cNvPr id="3" name="Title 2"/>
          <p:cNvSpPr>
            <a:spLocks noGrp="1"/>
          </p:cNvSpPr>
          <p:nvPr>
            <p:ph type="title"/>
          </p:nvPr>
        </p:nvSpPr>
        <p:spPr>
          <a:xfrm>
            <a:off x="716550" y="655575"/>
            <a:ext cx="7710900" cy="318298"/>
          </a:xfrm>
        </p:spPr>
        <p:txBody>
          <a:bodyPr/>
          <a:lstStyle/>
          <a:p>
            <a:pPr algn="l"/>
            <a:r>
              <a:rPr lang="en-GB" sz="1800" dirty="0" smtClean="0"/>
              <a:t>Who will be your customers /guests?</a:t>
            </a:r>
            <a:endParaRPr lang="en-GB" sz="1800" dirty="0"/>
          </a:p>
        </p:txBody>
      </p:sp>
      <p:pic>
        <p:nvPicPr>
          <p:cNvPr id="4" name="Picture 3"/>
          <p:cNvPicPr>
            <a:picLocks noChangeAspect="1"/>
          </p:cNvPicPr>
          <p:nvPr/>
        </p:nvPicPr>
        <p:blipFill>
          <a:blip r:embed="rId2"/>
          <a:stretch>
            <a:fillRect/>
          </a:stretch>
        </p:blipFill>
        <p:spPr>
          <a:xfrm>
            <a:off x="-332223" y="-210132"/>
            <a:ext cx="1511939" cy="865707"/>
          </a:xfrm>
          <a:prstGeom prst="rect">
            <a:avLst/>
          </a:prstGeom>
        </p:spPr>
      </p:pic>
    </p:spTree>
    <p:extLst>
      <p:ext uri="{BB962C8B-B14F-4D97-AF65-F5344CB8AC3E}">
        <p14:creationId xmlns:p14="http://schemas.microsoft.com/office/powerpoint/2010/main" val="3943972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83220" y="1228275"/>
            <a:ext cx="7941371" cy="3558852"/>
          </a:xfrm>
        </p:spPr>
        <p:txBody>
          <a:bodyPr/>
          <a:lstStyle/>
          <a:p>
            <a:pPr marL="133350" indent="0">
              <a:buNone/>
            </a:pPr>
            <a:r>
              <a:rPr lang="en-GB" sz="2000" b="1" dirty="0" smtClean="0">
                <a:solidFill>
                  <a:srgbClr val="4A006E"/>
                </a:solidFill>
                <a:latin typeface="Caveat Brush" panose="020B0604020202020204" charset="0"/>
              </a:rPr>
              <a:t>Source of capital</a:t>
            </a:r>
            <a:endParaRPr lang="en-GB" sz="2000" b="1" dirty="0">
              <a:solidFill>
                <a:srgbClr val="4A006E"/>
              </a:solidFill>
              <a:latin typeface="Caveat Brush" panose="020B0604020202020204" charset="0"/>
            </a:endParaRPr>
          </a:p>
          <a:p>
            <a:pPr marL="133350" indent="0">
              <a:buNone/>
            </a:pPr>
            <a:r>
              <a:rPr lang="en-GB" sz="2000" dirty="0" smtClean="0">
                <a:solidFill>
                  <a:srgbClr val="4A006E"/>
                </a:solidFill>
                <a:latin typeface="Caveat Brush" panose="020B0604020202020204" charset="0"/>
              </a:rPr>
              <a:t>Grant</a:t>
            </a:r>
          </a:p>
          <a:p>
            <a:pPr marL="133350" indent="0">
              <a:buNone/>
            </a:pPr>
            <a:endParaRPr lang="en-GB" sz="2000" dirty="0">
              <a:solidFill>
                <a:srgbClr val="4A006E"/>
              </a:solidFill>
              <a:latin typeface="Caveat Brush" panose="020B0604020202020204" charset="0"/>
            </a:endParaRPr>
          </a:p>
          <a:p>
            <a:pPr marL="133350" indent="0">
              <a:buNone/>
            </a:pPr>
            <a:endParaRPr lang="en-GB" sz="2000" dirty="0">
              <a:solidFill>
                <a:srgbClr val="4A006E"/>
              </a:solidFill>
              <a:latin typeface="Caveat Brush" panose="020B0604020202020204" charset="0"/>
            </a:endParaRPr>
          </a:p>
          <a:p>
            <a:pPr marL="133350" indent="0">
              <a:buNone/>
            </a:pPr>
            <a:r>
              <a:rPr lang="en-GB" sz="2000" dirty="0" smtClean="0">
                <a:solidFill>
                  <a:srgbClr val="4A006E"/>
                </a:solidFill>
                <a:latin typeface="Caveat Brush" panose="020B0604020202020204" charset="0"/>
              </a:rPr>
              <a:t>Fountain hotel</a:t>
            </a:r>
          </a:p>
        </p:txBody>
      </p:sp>
      <p:sp>
        <p:nvSpPr>
          <p:cNvPr id="3" name="Title 2"/>
          <p:cNvSpPr>
            <a:spLocks noGrp="1"/>
          </p:cNvSpPr>
          <p:nvPr>
            <p:ph type="title"/>
          </p:nvPr>
        </p:nvSpPr>
        <p:spPr/>
        <p:txBody>
          <a:bodyPr/>
          <a:lstStyle/>
          <a:p>
            <a:r>
              <a:rPr lang="en-GB" dirty="0" smtClean="0"/>
              <a:t>Financial information  </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855185070"/>
              </p:ext>
            </p:extLst>
          </p:nvPr>
        </p:nvGraphicFramePr>
        <p:xfrm>
          <a:off x="394010" y="2921621"/>
          <a:ext cx="6110868" cy="1412487"/>
        </p:xfrm>
        <a:graphic>
          <a:graphicData uri="http://schemas.openxmlformats.org/drawingml/2006/table">
            <a:tbl>
              <a:tblPr firstRow="1" bandRow="1">
                <a:tableStyleId>{00A15C55-8517-42AA-B614-E9B94910E393}</a:tableStyleId>
              </a:tblPr>
              <a:tblGrid>
                <a:gridCol w="3055434">
                  <a:extLst>
                    <a:ext uri="{9D8B030D-6E8A-4147-A177-3AD203B41FA5}">
                      <a16:colId xmlns:a16="http://schemas.microsoft.com/office/drawing/2014/main" val="110980404"/>
                    </a:ext>
                  </a:extLst>
                </a:gridCol>
                <a:gridCol w="3055434">
                  <a:extLst>
                    <a:ext uri="{9D8B030D-6E8A-4147-A177-3AD203B41FA5}">
                      <a16:colId xmlns:a16="http://schemas.microsoft.com/office/drawing/2014/main" val="1558402571"/>
                    </a:ext>
                  </a:extLst>
                </a:gridCol>
              </a:tblGrid>
              <a:tr h="477137">
                <a:tc>
                  <a:txBody>
                    <a:bodyPr/>
                    <a:lstStyle/>
                    <a:p>
                      <a:r>
                        <a:rPr lang="en-GB" dirty="0" smtClean="0"/>
                        <a:t>                       Days</a:t>
                      </a:r>
                      <a:r>
                        <a:rPr lang="en-GB" baseline="0" dirty="0" smtClean="0"/>
                        <a:t> </a:t>
                      </a:r>
                      <a:endParaRPr lang="en-GB" dirty="0"/>
                    </a:p>
                  </a:txBody>
                  <a:tcPr/>
                </a:tc>
                <a:tc>
                  <a:txBody>
                    <a:bodyPr/>
                    <a:lstStyle/>
                    <a:p>
                      <a:r>
                        <a:rPr lang="en-GB" dirty="0" smtClean="0"/>
                        <a:t>Price</a:t>
                      </a:r>
                      <a:r>
                        <a:rPr lang="en-GB" baseline="0" dirty="0" smtClean="0"/>
                        <a:t> per room </a:t>
                      </a:r>
                      <a:endParaRPr lang="en-GB" dirty="0"/>
                    </a:p>
                  </a:txBody>
                  <a:tcPr/>
                </a:tc>
                <a:extLst>
                  <a:ext uri="{0D108BD9-81ED-4DB2-BD59-A6C34878D82A}">
                    <a16:rowId xmlns:a16="http://schemas.microsoft.com/office/drawing/2014/main" val="3155412224"/>
                  </a:ext>
                </a:extLst>
              </a:tr>
              <a:tr h="467675">
                <a:tc>
                  <a:txBody>
                    <a:bodyPr/>
                    <a:lstStyle/>
                    <a:p>
                      <a:r>
                        <a:rPr lang="en-GB" dirty="0" smtClean="0"/>
                        <a:t>Week days</a:t>
                      </a:r>
                      <a:endParaRPr lang="en-GB" dirty="0"/>
                    </a:p>
                  </a:txBody>
                  <a:tcPr/>
                </a:tc>
                <a:tc>
                  <a:txBody>
                    <a:bodyPr/>
                    <a:lstStyle/>
                    <a:p>
                      <a:r>
                        <a:rPr lang="en-GB" dirty="0" smtClean="0"/>
                        <a:t>150$</a:t>
                      </a:r>
                      <a:endParaRPr lang="en-GB" dirty="0"/>
                    </a:p>
                  </a:txBody>
                  <a:tcPr/>
                </a:tc>
                <a:extLst>
                  <a:ext uri="{0D108BD9-81ED-4DB2-BD59-A6C34878D82A}">
                    <a16:rowId xmlns:a16="http://schemas.microsoft.com/office/drawing/2014/main" val="2206497584"/>
                  </a:ext>
                </a:extLst>
              </a:tr>
              <a:tr h="467675">
                <a:tc>
                  <a:txBody>
                    <a:bodyPr/>
                    <a:lstStyle/>
                    <a:p>
                      <a:r>
                        <a:rPr lang="en-GB" dirty="0" smtClean="0"/>
                        <a:t>weekend/holiday</a:t>
                      </a:r>
                      <a:endParaRPr lang="en-GB" dirty="0"/>
                    </a:p>
                  </a:txBody>
                  <a:tcPr/>
                </a:tc>
                <a:tc>
                  <a:txBody>
                    <a:bodyPr/>
                    <a:lstStyle/>
                    <a:p>
                      <a:r>
                        <a:rPr lang="en-GB" dirty="0" smtClean="0"/>
                        <a:t>2500$</a:t>
                      </a:r>
                      <a:endParaRPr lang="en-GB" dirty="0"/>
                    </a:p>
                  </a:txBody>
                  <a:tcPr/>
                </a:tc>
                <a:extLst>
                  <a:ext uri="{0D108BD9-81ED-4DB2-BD59-A6C34878D82A}">
                    <a16:rowId xmlns:a16="http://schemas.microsoft.com/office/drawing/2014/main" val="871653658"/>
                  </a:ext>
                </a:extLst>
              </a:tr>
            </a:tbl>
          </a:graphicData>
        </a:graphic>
      </p:graphicFrame>
    </p:spTree>
    <p:extLst>
      <p:ext uri="{BB962C8B-B14F-4D97-AF65-F5344CB8AC3E}">
        <p14:creationId xmlns:p14="http://schemas.microsoft.com/office/powerpoint/2010/main" val="559477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16312" y="602166"/>
            <a:ext cx="8341112" cy="4215161"/>
          </a:xfrm>
        </p:spPr>
        <p:txBody>
          <a:bodyPr/>
          <a:lstStyle/>
          <a:p>
            <a:pPr marL="133350" indent="0">
              <a:buNone/>
            </a:pPr>
            <a:r>
              <a:rPr lang="en-GB" sz="2000" b="1" dirty="0" err="1" smtClean="0">
                <a:latin typeface="Caveat Brush" panose="020B0604020202020204" charset="0"/>
              </a:rPr>
              <a:t>Ma’in</a:t>
            </a:r>
            <a:r>
              <a:rPr lang="en-GB" sz="2000" b="1" dirty="0" smtClean="0">
                <a:latin typeface="Caveat Brush" panose="020B0604020202020204" charset="0"/>
              </a:rPr>
              <a:t> hot spring resort &amp; spa</a:t>
            </a:r>
          </a:p>
          <a:p>
            <a:pPr marL="133350" indent="0">
              <a:buNone/>
            </a:pPr>
            <a:endParaRPr lang="en-GB" sz="2000" b="1" dirty="0">
              <a:latin typeface="Caveat Brush" panose="020B0604020202020204" charset="0"/>
            </a:endParaRPr>
          </a:p>
          <a:p>
            <a:pPr marL="133350" indent="0">
              <a:buNone/>
            </a:pPr>
            <a:endParaRPr lang="en-GB" sz="2000" b="1" dirty="0" smtClean="0">
              <a:latin typeface="Caveat Brush" panose="020B0604020202020204" charset="0"/>
            </a:endParaRPr>
          </a:p>
          <a:p>
            <a:pPr marL="133350" indent="0">
              <a:buNone/>
            </a:pPr>
            <a:endParaRPr lang="en-GB" sz="2000" b="1" dirty="0">
              <a:latin typeface="Caveat Brush" panose="020B0604020202020204" charset="0"/>
            </a:endParaRPr>
          </a:p>
          <a:p>
            <a:pPr marL="133350" indent="0">
              <a:buNone/>
            </a:pPr>
            <a:endParaRPr lang="en-GB" sz="2000" b="1" dirty="0" smtClean="0">
              <a:latin typeface="Caveat Brush" panose="020B0604020202020204" charset="0"/>
            </a:endParaRPr>
          </a:p>
          <a:p>
            <a:pPr marL="133350" indent="0">
              <a:buNone/>
            </a:pPr>
            <a:endParaRPr lang="en-GB" sz="2000" b="1" dirty="0">
              <a:latin typeface="Caveat Brush" panose="020B0604020202020204" charset="0"/>
            </a:endParaRPr>
          </a:p>
          <a:p>
            <a:pPr marL="133350" indent="0">
              <a:buNone/>
            </a:pPr>
            <a:endParaRPr lang="en-GB" sz="2000" b="1" dirty="0" smtClean="0">
              <a:latin typeface="Caveat Brush" panose="020B0604020202020204" charset="0"/>
            </a:endParaRPr>
          </a:p>
          <a:p>
            <a:pPr marL="0" lvl="0" indent="0">
              <a:buClrTx/>
              <a:buSzTx/>
              <a:buNone/>
            </a:pPr>
            <a:r>
              <a:rPr lang="en-US" sz="1600" b="1" kern="1200" dirty="0">
                <a:solidFill>
                  <a:srgbClr val="4A006E"/>
                </a:solidFill>
                <a:latin typeface="Caveat Brush" panose="020B0604020202020204" charset="0"/>
                <a:ea typeface="+mn-ea"/>
                <a:cs typeface="+mn-cs"/>
              </a:rPr>
              <a:t>Predicated Profit. (selling price – Total </a:t>
            </a:r>
            <a:r>
              <a:rPr lang="en-US" sz="1600" b="1" kern="1200" dirty="0" smtClean="0">
                <a:solidFill>
                  <a:srgbClr val="4A006E"/>
                </a:solidFill>
                <a:latin typeface="Caveat Brush" panose="020B0604020202020204" charset="0"/>
                <a:ea typeface="+mn-ea"/>
                <a:cs typeface="+mn-cs"/>
              </a:rPr>
              <a:t>cost</a:t>
            </a:r>
            <a:br>
              <a:rPr lang="en-US" sz="1600" b="1" kern="1200" dirty="0" smtClean="0">
                <a:solidFill>
                  <a:srgbClr val="4A006E"/>
                </a:solidFill>
                <a:latin typeface="Caveat Brush" panose="020B0604020202020204" charset="0"/>
                <a:ea typeface="+mn-ea"/>
                <a:cs typeface="+mn-cs"/>
              </a:rPr>
            </a:br>
            <a:r>
              <a:rPr lang="en-US" sz="1600" kern="1200" dirty="0" smtClean="0">
                <a:solidFill>
                  <a:srgbClr val="4A006E"/>
                </a:solidFill>
                <a:latin typeface="Caveat Brush" panose="020B0604020202020204" charset="0"/>
                <a:ea typeface="+mn-ea"/>
                <a:cs typeface="+mn-cs"/>
              </a:rPr>
              <a:t>week days </a:t>
            </a:r>
          </a:p>
          <a:p>
            <a:pPr marL="0" lvl="0" indent="0">
              <a:buClrTx/>
              <a:buSzTx/>
              <a:buNone/>
            </a:pPr>
            <a:r>
              <a:rPr lang="en-US" sz="1600" kern="1200" dirty="0" smtClean="0">
                <a:solidFill>
                  <a:srgbClr val="4A006E"/>
                </a:solidFill>
                <a:latin typeface="Caveat Brush" panose="020B0604020202020204" charset="0"/>
                <a:ea typeface="+mn-ea"/>
                <a:cs typeface="+mn-cs"/>
              </a:rPr>
              <a:t>150-100=50$</a:t>
            </a:r>
          </a:p>
          <a:p>
            <a:pPr marL="0" lvl="0" indent="0">
              <a:buClrTx/>
              <a:buSzTx/>
              <a:buNone/>
            </a:pPr>
            <a:endParaRPr lang="en-US" sz="1600" kern="1200" dirty="0" smtClean="0">
              <a:solidFill>
                <a:srgbClr val="4A006E"/>
              </a:solidFill>
              <a:latin typeface="Caveat Brush" panose="020B0604020202020204" charset="0"/>
              <a:ea typeface="+mn-ea"/>
              <a:cs typeface="+mn-cs"/>
            </a:endParaRPr>
          </a:p>
          <a:p>
            <a:pPr marL="0" lvl="0" indent="0">
              <a:buClrTx/>
              <a:buSzTx/>
              <a:buNone/>
            </a:pPr>
            <a:r>
              <a:rPr lang="en-US" sz="1600" kern="1200" dirty="0" smtClean="0">
                <a:solidFill>
                  <a:srgbClr val="4A006E"/>
                </a:solidFill>
                <a:latin typeface="Caveat Brush" panose="020B0604020202020204" charset="0"/>
                <a:ea typeface="+mn-ea"/>
                <a:cs typeface="+mn-cs"/>
              </a:rPr>
              <a:t>Weekends </a:t>
            </a:r>
          </a:p>
          <a:p>
            <a:pPr marL="0" lvl="0" indent="0">
              <a:buClrTx/>
              <a:buSzTx/>
              <a:buNone/>
            </a:pPr>
            <a:r>
              <a:rPr lang="en-US" sz="1600" kern="1200" dirty="0" smtClean="0">
                <a:solidFill>
                  <a:srgbClr val="4A006E"/>
                </a:solidFill>
                <a:latin typeface="Caveat Brush" panose="020B0604020202020204" charset="0"/>
                <a:ea typeface="+mn-ea"/>
                <a:cs typeface="+mn-cs"/>
              </a:rPr>
              <a:t>240-140=100</a:t>
            </a:r>
          </a:p>
          <a:p>
            <a:pPr marL="0" lvl="0" indent="0">
              <a:buClrTx/>
              <a:buSzTx/>
              <a:buNone/>
            </a:pPr>
            <a:endParaRPr lang="en-GB" sz="2000" dirty="0">
              <a:latin typeface="Caveat Brush" panose="020B060402020202020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227237352"/>
              </p:ext>
            </p:extLst>
          </p:nvPr>
        </p:nvGraphicFramePr>
        <p:xfrm>
          <a:off x="416312" y="1152293"/>
          <a:ext cx="6096000" cy="1314108"/>
        </p:xfrm>
        <a:graphic>
          <a:graphicData uri="http://schemas.openxmlformats.org/drawingml/2006/table">
            <a:tbl>
              <a:tblPr firstRow="1" bandRow="1">
                <a:tableStyleId>{93296810-A885-4BE3-A3E7-6D5BEEA58F35}</a:tableStyleId>
              </a:tblPr>
              <a:tblGrid>
                <a:gridCol w="3048000">
                  <a:extLst>
                    <a:ext uri="{9D8B030D-6E8A-4147-A177-3AD203B41FA5}">
                      <a16:colId xmlns:a16="http://schemas.microsoft.com/office/drawing/2014/main" val="1123440470"/>
                    </a:ext>
                  </a:extLst>
                </a:gridCol>
                <a:gridCol w="3048000">
                  <a:extLst>
                    <a:ext uri="{9D8B030D-6E8A-4147-A177-3AD203B41FA5}">
                      <a16:colId xmlns:a16="http://schemas.microsoft.com/office/drawing/2014/main" val="263164587"/>
                    </a:ext>
                  </a:extLst>
                </a:gridCol>
              </a:tblGrid>
              <a:tr h="423228">
                <a:tc>
                  <a:txBody>
                    <a:bodyPr/>
                    <a:lstStyle/>
                    <a:p>
                      <a:r>
                        <a:rPr lang="en-GB" dirty="0" smtClean="0"/>
                        <a:t>                      Days</a:t>
                      </a:r>
                      <a:r>
                        <a:rPr lang="en-GB" baseline="0" dirty="0" smtClean="0"/>
                        <a:t> </a:t>
                      </a:r>
                      <a:endParaRPr lang="en-GB" dirty="0"/>
                    </a:p>
                  </a:txBody>
                  <a:tcPr/>
                </a:tc>
                <a:tc>
                  <a:txBody>
                    <a:bodyPr/>
                    <a:lstStyle/>
                    <a:p>
                      <a:r>
                        <a:rPr lang="en-GB" dirty="0" smtClean="0"/>
                        <a:t>Price per room </a:t>
                      </a:r>
                      <a:endParaRPr lang="en-GB" dirty="0"/>
                    </a:p>
                  </a:txBody>
                  <a:tcPr/>
                </a:tc>
                <a:extLst>
                  <a:ext uri="{0D108BD9-81ED-4DB2-BD59-A6C34878D82A}">
                    <a16:rowId xmlns:a16="http://schemas.microsoft.com/office/drawing/2014/main" val="3625970151"/>
                  </a:ext>
                </a:extLst>
              </a:tr>
              <a:tr h="445440">
                <a:tc>
                  <a:txBody>
                    <a:bodyPr/>
                    <a:lstStyle/>
                    <a:p>
                      <a:r>
                        <a:rPr lang="en-GB" dirty="0" smtClean="0">
                          <a:latin typeface="+mn-lt"/>
                        </a:rPr>
                        <a:t>Week</a:t>
                      </a:r>
                      <a:r>
                        <a:rPr lang="en-GB" baseline="0" dirty="0" smtClean="0">
                          <a:latin typeface="+mn-lt"/>
                        </a:rPr>
                        <a:t> days(Monday-Thursday)</a:t>
                      </a:r>
                      <a:endParaRPr lang="en-GB" dirty="0">
                        <a:latin typeface="+mn-lt"/>
                      </a:endParaRPr>
                    </a:p>
                  </a:txBody>
                  <a:tcPr/>
                </a:tc>
                <a:tc>
                  <a:txBody>
                    <a:bodyPr/>
                    <a:lstStyle/>
                    <a:p>
                      <a:r>
                        <a:rPr lang="en-GB" dirty="0" smtClean="0"/>
                        <a:t>190$</a:t>
                      </a:r>
                      <a:endParaRPr lang="en-GB" dirty="0"/>
                    </a:p>
                  </a:txBody>
                  <a:tcPr/>
                </a:tc>
                <a:extLst>
                  <a:ext uri="{0D108BD9-81ED-4DB2-BD59-A6C34878D82A}">
                    <a16:rowId xmlns:a16="http://schemas.microsoft.com/office/drawing/2014/main" val="2096040167"/>
                  </a:ext>
                </a:extLst>
              </a:tr>
              <a:tr h="445440">
                <a:tc>
                  <a:txBody>
                    <a:bodyPr/>
                    <a:lstStyle/>
                    <a:p>
                      <a:r>
                        <a:rPr lang="en-GB" dirty="0" smtClean="0"/>
                        <a:t>Weekend/holidays</a:t>
                      </a:r>
                      <a:r>
                        <a:rPr lang="en-GB" baseline="0" dirty="0" smtClean="0"/>
                        <a:t> </a:t>
                      </a:r>
                      <a:endParaRPr lang="en-GB" dirty="0"/>
                    </a:p>
                  </a:txBody>
                  <a:tcPr/>
                </a:tc>
                <a:tc>
                  <a:txBody>
                    <a:bodyPr/>
                    <a:lstStyle/>
                    <a:p>
                      <a:r>
                        <a:rPr lang="en-GB" dirty="0" smtClean="0"/>
                        <a:t>323$</a:t>
                      </a:r>
                      <a:endParaRPr lang="en-GB" dirty="0"/>
                    </a:p>
                  </a:txBody>
                  <a:tcPr/>
                </a:tc>
                <a:extLst>
                  <a:ext uri="{0D108BD9-81ED-4DB2-BD59-A6C34878D82A}">
                    <a16:rowId xmlns:a16="http://schemas.microsoft.com/office/drawing/2014/main" val="657987153"/>
                  </a:ext>
                </a:extLst>
              </a:tr>
            </a:tbl>
          </a:graphicData>
        </a:graphic>
      </p:graphicFrame>
    </p:spTree>
    <p:extLst>
      <p:ext uri="{BB962C8B-B14F-4D97-AF65-F5344CB8AC3E}">
        <p14:creationId xmlns:p14="http://schemas.microsoft.com/office/powerpoint/2010/main" val="2329194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56839" y="1055649"/>
            <a:ext cx="8067752" cy="3731478"/>
          </a:xfrm>
        </p:spPr>
        <p:txBody>
          <a:bodyPr/>
          <a:lstStyle/>
          <a:p>
            <a:pPr marL="133350" indent="0">
              <a:buNone/>
            </a:pPr>
            <a:r>
              <a:rPr lang="en-GB" dirty="0" smtClean="0"/>
              <a:t>Name: </a:t>
            </a:r>
            <a:r>
              <a:rPr lang="en-GB" dirty="0" err="1" smtClean="0"/>
              <a:t>yasmina</a:t>
            </a:r>
            <a:r>
              <a:rPr lang="en-GB" dirty="0" smtClean="0"/>
              <a:t> </a:t>
            </a:r>
            <a:r>
              <a:rPr lang="en-GB" dirty="0" err="1" smtClean="0"/>
              <a:t>alam</a:t>
            </a:r>
            <a:r>
              <a:rPr lang="en-GB" dirty="0" smtClean="0"/>
              <a:t> </a:t>
            </a:r>
          </a:p>
          <a:p>
            <a:pPr marL="133350" indent="0">
              <a:buNone/>
            </a:pPr>
            <a:r>
              <a:rPr lang="en-GB" dirty="0" smtClean="0"/>
              <a:t> </a:t>
            </a:r>
          </a:p>
          <a:p>
            <a:pPr marL="133350" indent="0">
              <a:buNone/>
            </a:pPr>
            <a:r>
              <a:rPr lang="en-GB" dirty="0" smtClean="0"/>
              <a:t>Age: 12</a:t>
            </a:r>
          </a:p>
          <a:p>
            <a:pPr marL="133350" indent="0">
              <a:buNone/>
            </a:pPr>
            <a:endParaRPr lang="en-GB" dirty="0" smtClean="0"/>
          </a:p>
          <a:p>
            <a:pPr marL="133350" indent="0">
              <a:buNone/>
            </a:pPr>
            <a:r>
              <a:rPr lang="en-GB" dirty="0" smtClean="0"/>
              <a:t>Date of birth: 2 December 2010</a:t>
            </a:r>
          </a:p>
          <a:p>
            <a:pPr marL="133350" indent="0">
              <a:buNone/>
            </a:pPr>
            <a:endParaRPr lang="en-GB" dirty="0" smtClean="0"/>
          </a:p>
          <a:p>
            <a:pPr marL="133350" indent="0">
              <a:buNone/>
            </a:pPr>
            <a:r>
              <a:rPr lang="en-GB" dirty="0" smtClean="0"/>
              <a:t>Working situation: independent </a:t>
            </a:r>
          </a:p>
          <a:p>
            <a:pPr marL="133350" indent="0">
              <a:buNone/>
            </a:pPr>
            <a:endParaRPr lang="en-GB" dirty="0"/>
          </a:p>
          <a:p>
            <a:pPr marL="133350" indent="0">
              <a:buNone/>
            </a:pPr>
            <a:r>
              <a:rPr lang="en-GB" dirty="0" smtClean="0"/>
              <a:t>Education: national orthodox school </a:t>
            </a:r>
          </a:p>
          <a:p>
            <a:pPr marL="133350" indent="0">
              <a:buNone/>
            </a:pPr>
            <a:endParaRPr lang="en-GB" dirty="0"/>
          </a:p>
          <a:p>
            <a:pPr marL="133350" indent="0">
              <a:buNone/>
            </a:pPr>
            <a:endParaRPr lang="en-GB" dirty="0" smtClean="0">
              <a:latin typeface="Caveat Brush" panose="020B0604020202020204" charset="0"/>
            </a:endParaRPr>
          </a:p>
          <a:p>
            <a:pPr marL="133350" indent="0">
              <a:buNone/>
            </a:pPr>
            <a:r>
              <a:rPr lang="en-GB" sz="1600" dirty="0" smtClean="0">
                <a:latin typeface="Caveat Brush" panose="020B0604020202020204" charset="0"/>
              </a:rPr>
              <a:t>I will save the money that my company has earned for collage and I will also will donate some of the money . </a:t>
            </a:r>
          </a:p>
          <a:p>
            <a:pPr marL="133350" indent="0">
              <a:buNone/>
            </a:pPr>
            <a:endParaRPr lang="en-GB" dirty="0"/>
          </a:p>
        </p:txBody>
      </p:sp>
      <p:sp>
        <p:nvSpPr>
          <p:cNvPr id="3" name="Title 2"/>
          <p:cNvSpPr>
            <a:spLocks noGrp="1"/>
          </p:cNvSpPr>
          <p:nvPr>
            <p:ph type="title"/>
          </p:nvPr>
        </p:nvSpPr>
        <p:spPr/>
        <p:txBody>
          <a:bodyPr/>
          <a:lstStyle/>
          <a:p>
            <a:r>
              <a:rPr lang="en-GB" dirty="0" smtClean="0"/>
              <a:t>Owners details </a:t>
            </a:r>
            <a:endParaRPr lang="en-GB" dirty="0"/>
          </a:p>
        </p:txBody>
      </p:sp>
      <p:pic>
        <p:nvPicPr>
          <p:cNvPr id="4" name="Picture 3"/>
          <p:cNvPicPr>
            <a:picLocks noChangeAspect="1"/>
          </p:cNvPicPr>
          <p:nvPr/>
        </p:nvPicPr>
        <p:blipFill>
          <a:blip r:embed="rId2"/>
          <a:stretch>
            <a:fillRect/>
          </a:stretch>
        </p:blipFill>
        <p:spPr>
          <a:xfrm>
            <a:off x="288477" y="186142"/>
            <a:ext cx="969348" cy="938865"/>
          </a:xfrm>
          <a:prstGeom prst="rect">
            <a:avLst/>
          </a:prstGeom>
        </p:spPr>
      </p:pic>
    </p:spTree>
    <p:extLst>
      <p:ext uri="{BB962C8B-B14F-4D97-AF65-F5344CB8AC3E}">
        <p14:creationId xmlns:p14="http://schemas.microsoft.com/office/powerpoint/2010/main" val="2477511636"/>
      </p:ext>
    </p:extLst>
  </p:cSld>
  <p:clrMapOvr>
    <a:masterClrMapping/>
  </p:clrMapOvr>
</p:sld>
</file>

<file path=ppt/theme/theme1.xml><?xml version="1.0" encoding="utf-8"?>
<a:theme xmlns:a="http://schemas.openxmlformats.org/drawingml/2006/main" name="Handa Notebook Thesis by Slidesgo">
  <a:themeElements>
    <a:clrScheme name="Simple Light">
      <a:dk1>
        <a:srgbClr val="000000"/>
      </a:dk1>
      <a:lt1>
        <a:srgbClr val="FFFFFF"/>
      </a:lt1>
      <a:dk2>
        <a:srgbClr val="595959"/>
      </a:dk2>
      <a:lt2>
        <a:srgbClr val="FF78B6"/>
      </a:lt2>
      <a:accent1>
        <a:srgbClr val="FFB5B5"/>
      </a:accent1>
      <a:accent2>
        <a:srgbClr val="CAFF60"/>
      </a:accent2>
      <a:accent3>
        <a:srgbClr val="4A006E"/>
      </a:accent3>
      <a:accent4>
        <a:srgbClr val="B381C7"/>
      </a:accent4>
      <a:accent5>
        <a:srgbClr val="68006A"/>
      </a:accent5>
      <a:accent6>
        <a:srgbClr val="CEA8C2"/>
      </a:accent6>
      <a:hlink>
        <a:srgbClr val="6A004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330</Words>
  <Application>Microsoft Office PowerPoint</Application>
  <PresentationFormat>On-screen Show (16:9)</PresentationFormat>
  <Paragraphs>65</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Raleway</vt:lpstr>
      <vt:lpstr>Caveat Brush</vt:lpstr>
      <vt:lpstr>Arial</vt:lpstr>
      <vt:lpstr>Handa Notebook Thesis by Slidesgo</vt:lpstr>
      <vt:lpstr>Fountain hotel</vt:lpstr>
      <vt:lpstr>Business idea</vt:lpstr>
      <vt:lpstr>Mission and vision</vt:lpstr>
      <vt:lpstr>Who will be your customers /guests?</vt:lpstr>
      <vt:lpstr>Financial information  </vt:lpstr>
      <vt:lpstr>PowerPoint Presentation</vt:lpstr>
      <vt:lpstr>Owners details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Fountain hotel</dc:title>
  <dc:creator>yasmi</dc:creator>
  <cp:lastModifiedBy>yasmi</cp:lastModifiedBy>
  <cp:revision>13</cp:revision>
  <dcterms:modified xsi:type="dcterms:W3CDTF">2023-03-11T05:51:26Z</dcterms:modified>
</cp:coreProperties>
</file>