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28"/>
  </p:notesMasterIdLst>
  <p:sldIdLst>
    <p:sldId id="256" r:id="rId3"/>
    <p:sldId id="257" r:id="rId4"/>
    <p:sldId id="313" r:id="rId5"/>
    <p:sldId id="314" r:id="rId6"/>
    <p:sldId id="315" r:id="rId7"/>
    <p:sldId id="316" r:id="rId8"/>
    <p:sldId id="317" r:id="rId9"/>
    <p:sldId id="290" r:id="rId10"/>
    <p:sldId id="291" r:id="rId11"/>
    <p:sldId id="292" r:id="rId12"/>
    <p:sldId id="297" r:id="rId13"/>
    <p:sldId id="293" r:id="rId14"/>
    <p:sldId id="299" r:id="rId15"/>
    <p:sldId id="300" r:id="rId16"/>
    <p:sldId id="301" r:id="rId17"/>
    <p:sldId id="302" r:id="rId18"/>
    <p:sldId id="303" r:id="rId19"/>
    <p:sldId id="304" r:id="rId20"/>
    <p:sldId id="305" r:id="rId21"/>
    <p:sldId id="306" r:id="rId22"/>
    <p:sldId id="307" r:id="rId23"/>
    <p:sldId id="308" r:id="rId24"/>
    <p:sldId id="309" r:id="rId25"/>
    <p:sldId id="310" r:id="rId26"/>
    <p:sldId id="311" r:id="rId27"/>
  </p:sldIdLst>
  <p:sldSz cx="9144000" cy="5143500" type="screen16x9"/>
  <p:notesSz cx="6858000" cy="9144000"/>
  <p:embeddedFontLst>
    <p:embeddedFont>
      <p:font typeface="Raleway" panose="020B0604020202020204" charset="0"/>
      <p:regular r:id="rId29"/>
      <p:bold r:id="rId30"/>
      <p:italic r:id="rId31"/>
      <p:boldItalic r:id="rId32"/>
    </p:embeddedFont>
    <p:embeddedFont>
      <p:font typeface="Calibri" panose="020F0502020204030204" pitchFamily="34" charset="0"/>
      <p:regular r:id="rId33"/>
      <p:bold r:id="rId34"/>
      <p:italic r:id="rId35"/>
      <p:boldItalic r:id="rId36"/>
    </p:embeddedFont>
    <p:embeddedFont>
      <p:font typeface="Proxima Nova" panose="020B0604020202020204" charset="0"/>
      <p:regular r:id="rId37"/>
      <p:bold r:id="rId38"/>
      <p:italic r:id="rId39"/>
      <p:boldItalic r:id="rId40"/>
    </p:embeddedFont>
    <p:embeddedFont>
      <p:font typeface="Proxima Nova Semibold" panose="020B0604020202020204" charset="0"/>
      <p:regular r:id="rId41"/>
      <p:bold r:id="rId42"/>
      <p:boldItalic r:id="rId43"/>
    </p:embeddedFont>
    <p:embeddedFont>
      <p:font typeface="Roboto Medium" panose="020B0604020202020204" charset="0"/>
      <p:regular r:id="rId44"/>
      <p:bold r:id="rId45"/>
      <p:italic r:id="rId46"/>
      <p:boldItalic r:id="rId47"/>
    </p:embeddedFont>
    <p:embeddedFont>
      <p:font typeface="Caveat Brush" panose="020B0604020202020204" charset="0"/>
      <p:regular r:id="rId48"/>
    </p:embeddedFont>
    <p:embeddedFont>
      <p:font typeface="Amatic SC" panose="020B0604020202020204" charset="-79"/>
      <p:regular r:id="rId49"/>
      <p:bold r:id="rId5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A006E"/>
    <a:srgbClr val="68006A"/>
    <a:srgbClr val="B381C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833AD5D-7E23-4CD3-9727-D7E03076EE96}">
  <a:tblStyle styleId="{B833AD5D-7E23-4CD3-9727-D7E03076EE9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204" autoAdjust="0"/>
    <p:restoredTop sz="94660"/>
  </p:normalViewPr>
  <p:slideViewPr>
    <p:cSldViewPr snapToGrid="0">
      <p:cViewPr varScale="1">
        <p:scale>
          <a:sx n="103" d="100"/>
          <a:sy n="103" d="100"/>
        </p:scale>
        <p:origin x="893"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11.fntdata"/><Relationship Id="rId21" Type="http://schemas.openxmlformats.org/officeDocument/2006/relationships/slide" Target="slides/slide19.xml"/><Relationship Id="rId34" Type="http://schemas.openxmlformats.org/officeDocument/2006/relationships/font" Target="fonts/font6.fntdata"/><Relationship Id="rId42" Type="http://schemas.openxmlformats.org/officeDocument/2006/relationships/font" Target="fonts/font14.fntdata"/><Relationship Id="rId47" Type="http://schemas.openxmlformats.org/officeDocument/2006/relationships/font" Target="fonts/font19.fntdata"/><Relationship Id="rId50" Type="http://schemas.openxmlformats.org/officeDocument/2006/relationships/font" Target="fonts/font22.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font" Target="fonts/font1.fntdata"/><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4.fntdata"/><Relationship Id="rId37" Type="http://schemas.openxmlformats.org/officeDocument/2006/relationships/font" Target="fonts/font9.fntdata"/><Relationship Id="rId40" Type="http://schemas.openxmlformats.org/officeDocument/2006/relationships/font" Target="fonts/font12.fntdata"/><Relationship Id="rId45" Type="http://schemas.openxmlformats.org/officeDocument/2006/relationships/font" Target="fonts/font17.fntdata"/><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3.fntdata"/><Relationship Id="rId44" Type="http://schemas.openxmlformats.org/officeDocument/2006/relationships/font" Target="fonts/font16.fntdata"/><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2.fntdata"/><Relationship Id="rId35" Type="http://schemas.openxmlformats.org/officeDocument/2006/relationships/font" Target="fonts/font7.fntdata"/><Relationship Id="rId43" Type="http://schemas.openxmlformats.org/officeDocument/2006/relationships/font" Target="fonts/font15.fntdata"/><Relationship Id="rId48"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5.fntdata"/><Relationship Id="rId38" Type="http://schemas.openxmlformats.org/officeDocument/2006/relationships/font" Target="fonts/font10.fntdata"/><Relationship Id="rId46" Type="http://schemas.openxmlformats.org/officeDocument/2006/relationships/font" Target="fonts/font18.fntdata"/><Relationship Id="rId20" Type="http://schemas.openxmlformats.org/officeDocument/2006/relationships/slide" Target="slides/slide18.xml"/><Relationship Id="rId41" Type="http://schemas.openxmlformats.org/officeDocument/2006/relationships/font" Target="fonts/font13.fntdata"/><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36" Type="http://schemas.openxmlformats.org/officeDocument/2006/relationships/font" Target="fonts/font8.fntdata"/><Relationship Id="rId49" Type="http://schemas.openxmlformats.org/officeDocument/2006/relationships/font" Target="fonts/font2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8"/>
        <p:cNvGrpSpPr/>
        <p:nvPr/>
      </p:nvGrpSpPr>
      <p:grpSpPr>
        <a:xfrm>
          <a:off x="0" y="0"/>
          <a:ext cx="0" cy="0"/>
          <a:chOff x="0" y="0"/>
          <a:chExt cx="0" cy="0"/>
        </a:xfrm>
      </p:grpSpPr>
      <p:sp>
        <p:nvSpPr>
          <p:cNvPr id="7149" name="Google Shape;7149;g9eef0a043f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0" name="Google Shape;7150;g9eef0a043f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82"/>
        <p:cNvGrpSpPr/>
        <p:nvPr/>
      </p:nvGrpSpPr>
      <p:grpSpPr>
        <a:xfrm>
          <a:off x="0" y="0"/>
          <a:ext cx="0" cy="0"/>
          <a:chOff x="0" y="0"/>
          <a:chExt cx="0" cy="0"/>
        </a:xfrm>
      </p:grpSpPr>
      <p:sp>
        <p:nvSpPr>
          <p:cNvPr id="12983" name="Google Shape;12983;g9f0a5b2e58_0_10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4" name="Google Shape;12984;g9f0a5b2e58_0_10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1"/>
        <p:cNvGrpSpPr/>
        <p:nvPr/>
      </p:nvGrpSpPr>
      <p:grpSpPr>
        <a:xfrm>
          <a:off x="0" y="0"/>
          <a:ext cx="0" cy="0"/>
          <a:chOff x="0" y="0"/>
          <a:chExt cx="0" cy="0"/>
        </a:xfrm>
      </p:grpSpPr>
      <p:sp>
        <p:nvSpPr>
          <p:cNvPr id="13402" name="Google Shape;13402;g9f0a5b2e58_0_11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3" name="Google Shape;13403;g9f0a5b2e58_0_11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1"/>
        <p:cNvGrpSpPr/>
        <p:nvPr/>
      </p:nvGrpSpPr>
      <p:grpSpPr>
        <a:xfrm>
          <a:off x="0" y="0"/>
          <a:ext cx="0" cy="0"/>
          <a:chOff x="0" y="0"/>
          <a:chExt cx="0" cy="0"/>
        </a:xfrm>
      </p:grpSpPr>
      <p:sp>
        <p:nvSpPr>
          <p:cNvPr id="13572" name="Google Shape;13572;g9f0a5b2e58_0_1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3" name="Google Shape;13573;g9f0a5b2e58_0_1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6"/>
        <p:cNvGrpSpPr/>
        <p:nvPr/>
      </p:nvGrpSpPr>
      <p:grpSpPr>
        <a:xfrm>
          <a:off x="0" y="0"/>
          <a:ext cx="0" cy="0"/>
          <a:chOff x="0" y="0"/>
          <a:chExt cx="0" cy="0"/>
        </a:xfrm>
      </p:grpSpPr>
      <p:sp>
        <p:nvSpPr>
          <p:cNvPr id="13977" name="Google Shape;13977;g9f0a5b2e58_0_11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78" name="Google Shape;13978;g9f0a5b2e58_0_11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56"/>
        <p:cNvGrpSpPr/>
        <p:nvPr/>
      </p:nvGrpSpPr>
      <p:grpSpPr>
        <a:xfrm>
          <a:off x="0" y="0"/>
          <a:ext cx="0" cy="0"/>
          <a:chOff x="0" y="0"/>
          <a:chExt cx="0" cy="0"/>
        </a:xfrm>
      </p:grpSpPr>
      <p:sp>
        <p:nvSpPr>
          <p:cNvPr id="14357" name="Google Shape;14357;g9f0a5b2e58_0_12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8" name="Google Shape;14358;g9f0a5b2e58_0_12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70"/>
        <p:cNvGrpSpPr/>
        <p:nvPr/>
      </p:nvGrpSpPr>
      <p:grpSpPr>
        <a:xfrm>
          <a:off x="0" y="0"/>
          <a:ext cx="0" cy="0"/>
          <a:chOff x="0" y="0"/>
          <a:chExt cx="0" cy="0"/>
        </a:xfrm>
      </p:grpSpPr>
      <p:sp>
        <p:nvSpPr>
          <p:cNvPr id="14771" name="Google Shape;14771;g9f0a5b2e58_0_12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72" name="Google Shape;14772;g9f0a5b2e58_0_12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31"/>
        <p:cNvGrpSpPr/>
        <p:nvPr/>
      </p:nvGrpSpPr>
      <p:grpSpPr>
        <a:xfrm>
          <a:off x="0" y="0"/>
          <a:ext cx="0" cy="0"/>
          <a:chOff x="0" y="0"/>
          <a:chExt cx="0" cy="0"/>
        </a:xfrm>
      </p:grpSpPr>
      <p:sp>
        <p:nvSpPr>
          <p:cNvPr id="15132" name="Google Shape;15132;g9f0a5b2e58_0_12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33" name="Google Shape;15133;g9f0a5b2e58_0_12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41"/>
        <p:cNvGrpSpPr/>
        <p:nvPr/>
      </p:nvGrpSpPr>
      <p:grpSpPr>
        <a:xfrm>
          <a:off x="0" y="0"/>
          <a:ext cx="0" cy="0"/>
          <a:chOff x="0" y="0"/>
          <a:chExt cx="0" cy="0"/>
        </a:xfrm>
      </p:grpSpPr>
      <p:sp>
        <p:nvSpPr>
          <p:cNvPr id="15642" name="Google Shape;15642;g9f0a5b2e58_0_13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3" name="Google Shape;15643;g9f0a5b2e58_0_13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61"/>
        <p:cNvGrpSpPr/>
        <p:nvPr/>
      </p:nvGrpSpPr>
      <p:grpSpPr>
        <a:xfrm>
          <a:off x="0" y="0"/>
          <a:ext cx="0" cy="0"/>
          <a:chOff x="0" y="0"/>
          <a:chExt cx="0" cy="0"/>
        </a:xfrm>
      </p:grpSpPr>
      <p:sp>
        <p:nvSpPr>
          <p:cNvPr id="16262" name="Google Shape;16262;g9f0a5b2e58_0_14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63" name="Google Shape;16263;g9f0a5b2e58_0_14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55"/>
        <p:cNvGrpSpPr/>
        <p:nvPr/>
      </p:nvGrpSpPr>
      <p:grpSpPr>
        <a:xfrm>
          <a:off x="0" y="0"/>
          <a:ext cx="0" cy="0"/>
          <a:chOff x="0" y="0"/>
          <a:chExt cx="0" cy="0"/>
        </a:xfrm>
      </p:grpSpPr>
      <p:sp>
        <p:nvSpPr>
          <p:cNvPr id="16856" name="Google Shape;16856;g9f0a5b2e58_0_146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57" name="Google Shape;16857;g9f0a5b2e58_0_14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5"/>
        <p:cNvGrpSpPr/>
        <p:nvPr/>
      </p:nvGrpSpPr>
      <p:grpSpPr>
        <a:xfrm>
          <a:off x="0" y="0"/>
          <a:ext cx="0" cy="0"/>
          <a:chOff x="0" y="0"/>
          <a:chExt cx="0" cy="0"/>
        </a:xfrm>
      </p:grpSpPr>
      <p:sp>
        <p:nvSpPr>
          <p:cNvPr id="7206" name="Google Shape;7206;g9eef0a043f_0_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7" name="Google Shape;7207;g9eef0a043f_0_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6"/>
        <p:cNvGrpSpPr/>
        <p:nvPr/>
      </p:nvGrpSpPr>
      <p:grpSpPr>
        <a:xfrm>
          <a:off x="0" y="0"/>
          <a:ext cx="0" cy="0"/>
          <a:chOff x="0" y="0"/>
          <a:chExt cx="0" cy="0"/>
        </a:xfrm>
      </p:grpSpPr>
      <p:sp>
        <p:nvSpPr>
          <p:cNvPr id="17177" name="Google Shape;17177;g9f0a5b2e58_0_150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78" name="Google Shape;17178;g9f0a5b2e58_0_15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6"/>
        <p:cNvGrpSpPr/>
        <p:nvPr/>
      </p:nvGrpSpPr>
      <p:grpSpPr>
        <a:xfrm>
          <a:off x="0" y="0"/>
          <a:ext cx="0" cy="0"/>
          <a:chOff x="0" y="0"/>
          <a:chExt cx="0" cy="0"/>
        </a:xfrm>
      </p:grpSpPr>
      <p:sp>
        <p:nvSpPr>
          <p:cNvPr id="8877" name="Google Shape;8877;g9eef0a043f_0_8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8" name="Google Shape;8878;g9eef0a043f_0_8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6"/>
        <p:cNvGrpSpPr/>
        <p:nvPr/>
      </p:nvGrpSpPr>
      <p:grpSpPr>
        <a:xfrm>
          <a:off x="0" y="0"/>
          <a:ext cx="0" cy="0"/>
          <a:chOff x="0" y="0"/>
          <a:chExt cx="0" cy="0"/>
        </a:xfrm>
      </p:grpSpPr>
      <p:sp>
        <p:nvSpPr>
          <p:cNvPr id="9247" name="Google Shape;9247;g9eef0a043f_2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8" name="Google Shape;9248;g9eef0a043f_2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2"/>
        <p:cNvGrpSpPr/>
        <p:nvPr/>
      </p:nvGrpSpPr>
      <p:grpSpPr>
        <a:xfrm>
          <a:off x="0" y="0"/>
          <a:ext cx="0" cy="0"/>
          <a:chOff x="0" y="0"/>
          <a:chExt cx="0" cy="0"/>
        </a:xfrm>
      </p:grpSpPr>
      <p:sp>
        <p:nvSpPr>
          <p:cNvPr id="9703" name="Google Shape;9703;g9eef0a043f_3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4" name="Google Shape;9704;g9eef0a043f_3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9"/>
        <p:cNvGrpSpPr/>
        <p:nvPr/>
      </p:nvGrpSpPr>
      <p:grpSpPr>
        <a:xfrm>
          <a:off x="0" y="0"/>
          <a:ext cx="0" cy="0"/>
          <a:chOff x="0" y="0"/>
          <a:chExt cx="0" cy="0"/>
        </a:xfrm>
      </p:grpSpPr>
      <p:sp>
        <p:nvSpPr>
          <p:cNvPr id="9810" name="Google Shape;9810;gbfe9c964c8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1" name="Google Shape;9811;gbfe9c964c8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3"/>
        <p:cNvGrpSpPr/>
        <p:nvPr/>
      </p:nvGrpSpPr>
      <p:grpSpPr>
        <a:xfrm>
          <a:off x="0" y="0"/>
          <a:ext cx="0" cy="0"/>
          <a:chOff x="0" y="0"/>
          <a:chExt cx="0" cy="0"/>
        </a:xfrm>
      </p:grpSpPr>
      <p:sp>
        <p:nvSpPr>
          <p:cNvPr id="9714" name="Google Shape;9714;g9eef0a043f_0_8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5" name="Google Shape;9715;g9eef0a043f_0_8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6"/>
        <p:cNvGrpSpPr/>
        <p:nvPr/>
      </p:nvGrpSpPr>
      <p:grpSpPr>
        <a:xfrm>
          <a:off x="0" y="0"/>
          <a:ext cx="0" cy="0"/>
          <a:chOff x="0" y="0"/>
          <a:chExt cx="0" cy="0"/>
        </a:xfrm>
      </p:grpSpPr>
      <p:sp>
        <p:nvSpPr>
          <p:cNvPr id="9857" name="Google Shape;9857;g9f0a5b2e58_0_76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8" name="Google Shape;9858;g9f0a5b2e58_0_76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5"/>
        <p:cNvGrpSpPr/>
        <p:nvPr/>
      </p:nvGrpSpPr>
      <p:grpSpPr>
        <a:xfrm>
          <a:off x="0" y="0"/>
          <a:ext cx="0" cy="0"/>
          <a:chOff x="0" y="0"/>
          <a:chExt cx="0" cy="0"/>
        </a:xfrm>
      </p:grpSpPr>
      <p:sp>
        <p:nvSpPr>
          <p:cNvPr id="10196" name="Google Shape;10196;g9f0a5b2e58_0_80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7" name="Google Shape;10197;g9f0a5b2e58_0_80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 name="Google Shape;11;p2"/>
          <p:cNvSpPr txBox="1">
            <a:spLocks noGrp="1"/>
          </p:cNvSpPr>
          <p:nvPr>
            <p:ph type="title"/>
          </p:nvPr>
        </p:nvSpPr>
        <p:spPr>
          <a:xfrm>
            <a:off x="1625100" y="1153123"/>
            <a:ext cx="5893800" cy="2339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7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2" name="Google Shape;12;p2"/>
          <p:cNvSpPr txBox="1">
            <a:spLocks noGrp="1"/>
          </p:cNvSpPr>
          <p:nvPr>
            <p:ph type="body" idx="1"/>
          </p:nvPr>
        </p:nvSpPr>
        <p:spPr>
          <a:xfrm>
            <a:off x="1925850" y="3369725"/>
            <a:ext cx="5292300" cy="849900"/>
          </a:xfrm>
          <a:prstGeom prst="rect">
            <a:avLst/>
          </a:prstGeom>
        </p:spPr>
        <p:txBody>
          <a:bodyPr spcFirstLastPara="1" wrap="square" lIns="91425" tIns="91425" rIns="91425" bIns="91425" anchor="ctr" anchorCtr="0">
            <a:noAutofit/>
          </a:bodyPr>
          <a:lstStyle>
            <a:lvl1pPr marL="457200" lvl="0" indent="-304800" algn="ctr" rtl="0">
              <a:lnSpc>
                <a:spcPct val="100000"/>
              </a:lnSpc>
              <a:spcBef>
                <a:spcPts val="0"/>
              </a:spcBef>
              <a:spcAft>
                <a:spcPts val="0"/>
              </a:spcAft>
              <a:buSzPts val="1200"/>
              <a:buChar char="●"/>
              <a:defRPr sz="1800"/>
            </a:lvl1pPr>
            <a:lvl2pPr marL="914400" lvl="1" indent="-304800" rtl="0">
              <a:spcBef>
                <a:spcPts val="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13" name="Google Shape;13;p2"/>
          <p:cNvSpPr/>
          <p:nvPr/>
        </p:nvSpPr>
        <p:spPr>
          <a:xfrm>
            <a:off x="-244596" y="-161512"/>
            <a:ext cx="1516028" cy="866745"/>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flipH="1">
            <a:off x="7887116" y="-161512"/>
            <a:ext cx="1516028" cy="866745"/>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a:off x="-346382" y="790541"/>
            <a:ext cx="2258379" cy="640553"/>
            <a:chOff x="-2810250" y="3572525"/>
            <a:chExt cx="2106500" cy="597475"/>
          </a:xfrm>
        </p:grpSpPr>
        <p:sp>
          <p:nvSpPr>
            <p:cNvPr id="16" name="Google Shape;16;p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126;p2"/>
          <p:cNvGrpSpPr/>
          <p:nvPr/>
        </p:nvGrpSpPr>
        <p:grpSpPr>
          <a:xfrm>
            <a:off x="7629873" y="4385269"/>
            <a:ext cx="1773362" cy="564914"/>
            <a:chOff x="-4380075" y="3780200"/>
            <a:chExt cx="1637000" cy="521475"/>
          </a:xfrm>
        </p:grpSpPr>
        <p:sp>
          <p:nvSpPr>
            <p:cNvPr id="127" name="Google Shape;127;p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147"/>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2"/>
        <p:cNvGrpSpPr/>
        <p:nvPr/>
      </p:nvGrpSpPr>
      <p:grpSpPr>
        <a:xfrm>
          <a:off x="0" y="0"/>
          <a:ext cx="0" cy="0"/>
          <a:chOff x="0" y="0"/>
          <a:chExt cx="0" cy="0"/>
        </a:xfrm>
      </p:grpSpPr>
      <p:pic>
        <p:nvPicPr>
          <p:cNvPr id="383" name="Google Shape;383;p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84" name="Google Shape;384;p4"/>
          <p:cNvPicPr preferRelativeResize="0"/>
          <p:nvPr/>
        </p:nvPicPr>
        <p:blipFill>
          <a:blip r:embed="rId3">
            <a:alphaModFix amt="80000"/>
          </a:blip>
          <a:stretch>
            <a:fillRect/>
          </a:stretch>
        </p:blipFill>
        <p:spPr>
          <a:xfrm>
            <a:off x="7120776" y="649069"/>
            <a:ext cx="2619999" cy="465425"/>
          </a:xfrm>
          <a:prstGeom prst="rect">
            <a:avLst/>
          </a:prstGeom>
          <a:noFill/>
          <a:ln>
            <a:noFill/>
          </a:ln>
        </p:spPr>
      </p:pic>
      <p:pic>
        <p:nvPicPr>
          <p:cNvPr id="385" name="Google Shape;385;p4"/>
          <p:cNvPicPr preferRelativeResize="0"/>
          <p:nvPr/>
        </p:nvPicPr>
        <p:blipFill>
          <a:blip r:embed="rId4">
            <a:alphaModFix amt="85000"/>
          </a:blip>
          <a:stretch>
            <a:fillRect/>
          </a:stretch>
        </p:blipFill>
        <p:spPr>
          <a:xfrm>
            <a:off x="-1043674" y="4533144"/>
            <a:ext cx="2619999" cy="465425"/>
          </a:xfrm>
          <a:prstGeom prst="rect">
            <a:avLst/>
          </a:prstGeom>
          <a:noFill/>
          <a:ln>
            <a:noFill/>
          </a:ln>
        </p:spPr>
      </p:pic>
      <p:sp>
        <p:nvSpPr>
          <p:cNvPr id="386" name="Google Shape;386;p4"/>
          <p:cNvSpPr txBox="1">
            <a:spLocks noGrp="1"/>
          </p:cNvSpPr>
          <p:nvPr>
            <p:ph type="body" idx="1"/>
          </p:nvPr>
        </p:nvSpPr>
        <p:spPr>
          <a:xfrm>
            <a:off x="713691" y="1343127"/>
            <a:ext cx="7710900" cy="3444000"/>
          </a:xfrm>
          <a:prstGeom prst="rect">
            <a:avLst/>
          </a:prstGeom>
        </p:spPr>
        <p:txBody>
          <a:bodyPr spcFirstLastPara="1" wrap="square" lIns="91425" tIns="91425" rIns="91425" bIns="91425" anchor="t" anchorCtr="0">
            <a:noAutofit/>
          </a:bodyPr>
          <a:lstStyle>
            <a:lvl1pPr marL="457200" lvl="0" indent="-323850" rtl="0">
              <a:lnSpc>
                <a:spcPct val="100000"/>
              </a:lnSpc>
              <a:spcBef>
                <a:spcPts val="0"/>
              </a:spcBef>
              <a:spcAft>
                <a:spcPts val="0"/>
              </a:spcAft>
              <a:buSzPts val="1500"/>
              <a:buAutoNum type="arabicPeriod"/>
              <a:defRPr sz="1200"/>
            </a:lvl1pPr>
            <a:lvl2pPr marL="914400" lvl="1" indent="-323850" rtl="0">
              <a:spcBef>
                <a:spcPts val="1600"/>
              </a:spcBef>
              <a:spcAft>
                <a:spcPts val="0"/>
              </a:spcAft>
              <a:buSzPts val="1500"/>
              <a:buAutoNum type="alphaLcPeriod"/>
              <a:defRPr/>
            </a:lvl2pPr>
            <a:lvl3pPr marL="1371600" lvl="2" indent="-323850" rtl="0">
              <a:spcBef>
                <a:spcPts val="1600"/>
              </a:spcBef>
              <a:spcAft>
                <a:spcPts val="0"/>
              </a:spcAft>
              <a:buSzPts val="1500"/>
              <a:buAutoNum type="romanLcPeriod"/>
              <a:defRPr/>
            </a:lvl3pPr>
            <a:lvl4pPr marL="1828800" lvl="3" indent="-323850" rtl="0">
              <a:spcBef>
                <a:spcPts val="1600"/>
              </a:spcBef>
              <a:spcAft>
                <a:spcPts val="0"/>
              </a:spcAft>
              <a:buSzPts val="1500"/>
              <a:buAutoNum type="arabicPeriod"/>
              <a:defRPr/>
            </a:lvl4pPr>
            <a:lvl5pPr marL="2286000" lvl="4" indent="-323850" rtl="0">
              <a:spcBef>
                <a:spcPts val="1600"/>
              </a:spcBef>
              <a:spcAft>
                <a:spcPts val="0"/>
              </a:spcAft>
              <a:buSzPts val="1500"/>
              <a:buAutoNum type="alphaLcPeriod"/>
              <a:defRPr/>
            </a:lvl5pPr>
            <a:lvl6pPr marL="2743200" lvl="5" indent="-323850" rtl="0">
              <a:spcBef>
                <a:spcPts val="1600"/>
              </a:spcBef>
              <a:spcAft>
                <a:spcPts val="0"/>
              </a:spcAft>
              <a:buSzPts val="1500"/>
              <a:buAutoNum type="romanLcPeriod"/>
              <a:defRPr/>
            </a:lvl6pPr>
            <a:lvl7pPr marL="3200400" lvl="6" indent="-323850" rtl="0">
              <a:spcBef>
                <a:spcPts val="1600"/>
              </a:spcBef>
              <a:spcAft>
                <a:spcPts val="0"/>
              </a:spcAft>
              <a:buSzPts val="1500"/>
              <a:buAutoNum type="arabicPeriod"/>
              <a:defRPr/>
            </a:lvl7pPr>
            <a:lvl8pPr marL="3657600" lvl="7" indent="-323850" rtl="0">
              <a:spcBef>
                <a:spcPts val="1600"/>
              </a:spcBef>
              <a:spcAft>
                <a:spcPts val="0"/>
              </a:spcAft>
              <a:buSzPts val="1500"/>
              <a:buAutoNum type="alphaLcPeriod"/>
              <a:defRPr/>
            </a:lvl8pPr>
            <a:lvl9pPr marL="4114800" lvl="8" indent="-323850" rtl="0">
              <a:spcBef>
                <a:spcPts val="1600"/>
              </a:spcBef>
              <a:spcAft>
                <a:spcPts val="1600"/>
              </a:spcAft>
              <a:buSzPts val="1500"/>
              <a:buAutoNum type="romanLcPeriod"/>
              <a:defRPr/>
            </a:lvl9pPr>
          </a:lstStyle>
          <a:p>
            <a:endParaRPr/>
          </a:p>
        </p:txBody>
      </p:sp>
      <p:grpSp>
        <p:nvGrpSpPr>
          <p:cNvPr id="387" name="Google Shape;387;p4"/>
          <p:cNvGrpSpPr/>
          <p:nvPr/>
        </p:nvGrpSpPr>
        <p:grpSpPr>
          <a:xfrm>
            <a:off x="8020525" y="4467113"/>
            <a:ext cx="2106500" cy="597475"/>
            <a:chOff x="-2810250" y="3572525"/>
            <a:chExt cx="2106500" cy="597475"/>
          </a:xfrm>
        </p:grpSpPr>
        <p:sp>
          <p:nvSpPr>
            <p:cNvPr id="388" name="Google Shape;388;p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 name="Google Shape;498;p4"/>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0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2960"/>
        <p:cNvGrpSpPr/>
        <p:nvPr/>
      </p:nvGrpSpPr>
      <p:grpSpPr>
        <a:xfrm>
          <a:off x="0" y="0"/>
          <a:ext cx="0" cy="0"/>
          <a:chOff x="0" y="0"/>
          <a:chExt cx="0" cy="0"/>
        </a:xfrm>
      </p:grpSpPr>
      <p:pic>
        <p:nvPicPr>
          <p:cNvPr id="2961" name="Google Shape;2961;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62" name="Google Shape;2962;p19"/>
          <p:cNvSpPr txBox="1">
            <a:spLocks noGrp="1"/>
          </p:cNvSpPr>
          <p:nvPr>
            <p:ph type="subTitle" idx="1"/>
          </p:nvPr>
        </p:nvSpPr>
        <p:spPr>
          <a:xfrm>
            <a:off x="1483500" y="1709511"/>
            <a:ext cx="3858900" cy="48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sz="2000" b="1">
                <a:latin typeface="Caveat Brush"/>
                <a:ea typeface="Caveat Brush"/>
                <a:cs typeface="Caveat Brush"/>
                <a:sym typeface="Caveat Brush"/>
              </a:defRPr>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grpSp>
        <p:nvGrpSpPr>
          <p:cNvPr id="2963" name="Google Shape;2963;p19"/>
          <p:cNvGrpSpPr/>
          <p:nvPr/>
        </p:nvGrpSpPr>
        <p:grpSpPr>
          <a:xfrm>
            <a:off x="0" y="4603500"/>
            <a:ext cx="2106500" cy="597475"/>
            <a:chOff x="-2810250" y="3572525"/>
            <a:chExt cx="2106500" cy="597475"/>
          </a:xfrm>
        </p:grpSpPr>
        <p:sp>
          <p:nvSpPr>
            <p:cNvPr id="2964" name="Google Shape;2964;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oogle Shape;3074;p19"/>
          <p:cNvGrpSpPr/>
          <p:nvPr/>
        </p:nvGrpSpPr>
        <p:grpSpPr>
          <a:xfrm flipH="1">
            <a:off x="7696200" y="550600"/>
            <a:ext cx="2106500" cy="597475"/>
            <a:chOff x="-2810250" y="3572525"/>
            <a:chExt cx="2106500" cy="597475"/>
          </a:xfrm>
        </p:grpSpPr>
        <p:sp>
          <p:nvSpPr>
            <p:cNvPr id="3075" name="Google Shape;3075;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85" name="Google Shape;3185;p19"/>
          <p:cNvPicPr preferRelativeResize="0"/>
          <p:nvPr/>
        </p:nvPicPr>
        <p:blipFill>
          <a:blip r:embed="rId3">
            <a:alphaModFix amt="85000"/>
          </a:blip>
          <a:stretch>
            <a:fillRect/>
          </a:stretch>
        </p:blipFill>
        <p:spPr>
          <a:xfrm rot="-2976215">
            <a:off x="6883871" y="3813840"/>
            <a:ext cx="2763900" cy="1812092"/>
          </a:xfrm>
          <a:prstGeom prst="rect">
            <a:avLst/>
          </a:prstGeom>
          <a:noFill/>
          <a:ln>
            <a:noFill/>
          </a:ln>
        </p:spPr>
      </p:pic>
      <p:pic>
        <p:nvPicPr>
          <p:cNvPr id="3186" name="Google Shape;3186;p19"/>
          <p:cNvPicPr preferRelativeResize="0"/>
          <p:nvPr/>
        </p:nvPicPr>
        <p:blipFill>
          <a:blip r:embed="rId4">
            <a:alphaModFix amt="66000"/>
          </a:blip>
          <a:stretch>
            <a:fillRect/>
          </a:stretch>
        </p:blipFill>
        <p:spPr>
          <a:xfrm rot="3667399">
            <a:off x="-161568" y="-1450279"/>
            <a:ext cx="1962538" cy="3718907"/>
          </a:xfrm>
          <a:prstGeom prst="rect">
            <a:avLst/>
          </a:prstGeom>
          <a:noFill/>
          <a:ln>
            <a:noFill/>
          </a:ln>
        </p:spPr>
      </p:pic>
      <p:sp>
        <p:nvSpPr>
          <p:cNvPr id="3187" name="Google Shape;3187;p19"/>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188" name="Google Shape;3188;p19"/>
          <p:cNvSpPr txBox="1">
            <a:spLocks noGrp="1"/>
          </p:cNvSpPr>
          <p:nvPr>
            <p:ph type="subTitle" idx="2"/>
          </p:nvPr>
        </p:nvSpPr>
        <p:spPr>
          <a:xfrm>
            <a:off x="1483500" y="2051620"/>
            <a:ext cx="6177000" cy="154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a:lvl1pPr>
            <a:lvl2pPr lvl="1" algn="ctr" rtl="0">
              <a:lnSpc>
                <a:spcPct val="100000"/>
              </a:lnSpc>
              <a:spcBef>
                <a:spcPts val="0"/>
              </a:spcBef>
              <a:spcAft>
                <a:spcPts val="0"/>
              </a:spcAft>
              <a:buSzPts val="1500"/>
              <a:buChar char="○"/>
              <a:defRPr sz="1500"/>
            </a:lvl2pPr>
            <a:lvl3pPr lvl="2" algn="ctr" rtl="0">
              <a:lnSpc>
                <a:spcPct val="100000"/>
              </a:lnSpc>
              <a:spcBef>
                <a:spcPts val="1600"/>
              </a:spcBef>
              <a:spcAft>
                <a:spcPts val="0"/>
              </a:spcAft>
              <a:buSzPts val="1500"/>
              <a:buChar char="■"/>
              <a:defRPr sz="1500"/>
            </a:lvl3pPr>
            <a:lvl4pPr lvl="3" algn="ctr" rtl="0">
              <a:lnSpc>
                <a:spcPct val="100000"/>
              </a:lnSpc>
              <a:spcBef>
                <a:spcPts val="1600"/>
              </a:spcBef>
              <a:spcAft>
                <a:spcPts val="0"/>
              </a:spcAft>
              <a:buSzPts val="1500"/>
              <a:buChar char="●"/>
              <a:defRPr sz="1500"/>
            </a:lvl4pPr>
            <a:lvl5pPr lvl="4" algn="ctr" rtl="0">
              <a:lnSpc>
                <a:spcPct val="100000"/>
              </a:lnSpc>
              <a:spcBef>
                <a:spcPts val="1600"/>
              </a:spcBef>
              <a:spcAft>
                <a:spcPts val="0"/>
              </a:spcAft>
              <a:buSzPts val="1500"/>
              <a:buChar char="○"/>
              <a:defRPr sz="1500"/>
            </a:lvl5pPr>
            <a:lvl6pPr lvl="5" algn="ctr" rtl="0">
              <a:lnSpc>
                <a:spcPct val="100000"/>
              </a:lnSpc>
              <a:spcBef>
                <a:spcPts val="1600"/>
              </a:spcBef>
              <a:spcAft>
                <a:spcPts val="0"/>
              </a:spcAft>
              <a:buSzPts val="1500"/>
              <a:buChar char="■"/>
              <a:defRPr sz="1500"/>
            </a:lvl6pPr>
            <a:lvl7pPr lvl="6" algn="ctr" rtl="0">
              <a:lnSpc>
                <a:spcPct val="100000"/>
              </a:lnSpc>
              <a:spcBef>
                <a:spcPts val="1600"/>
              </a:spcBef>
              <a:spcAft>
                <a:spcPts val="0"/>
              </a:spcAft>
              <a:buSzPts val="1500"/>
              <a:buChar char="●"/>
              <a:defRPr sz="1500"/>
            </a:lvl7pPr>
            <a:lvl8pPr lvl="7" algn="ctr" rtl="0">
              <a:lnSpc>
                <a:spcPct val="100000"/>
              </a:lnSpc>
              <a:spcBef>
                <a:spcPts val="1600"/>
              </a:spcBef>
              <a:spcAft>
                <a:spcPts val="0"/>
              </a:spcAft>
              <a:buSzPts val="1500"/>
              <a:buChar char="○"/>
              <a:defRPr sz="1500"/>
            </a:lvl8pPr>
            <a:lvl9pPr lvl="8" algn="ctr" rtl="0">
              <a:lnSpc>
                <a:spcPct val="100000"/>
              </a:lnSpc>
              <a:spcBef>
                <a:spcPts val="1600"/>
              </a:spcBef>
              <a:spcAft>
                <a:spcPts val="1600"/>
              </a:spcAft>
              <a:buSzPts val="1500"/>
              <a:buChar char="■"/>
              <a:defRPr sz="15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4">
  <p:cSld name="CAPTION_ONLY_1">
    <p:spTree>
      <p:nvGrpSpPr>
        <p:cNvPr id="1" name="Shape 4730"/>
        <p:cNvGrpSpPr/>
        <p:nvPr/>
      </p:nvGrpSpPr>
      <p:grpSpPr>
        <a:xfrm>
          <a:off x="0" y="0"/>
          <a:ext cx="0" cy="0"/>
          <a:chOff x="0" y="0"/>
          <a:chExt cx="0" cy="0"/>
        </a:xfrm>
      </p:grpSpPr>
      <p:pic>
        <p:nvPicPr>
          <p:cNvPr id="4731" name="Google Shape;4731;p2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4732" name="Google Shape;4732;p27"/>
          <p:cNvGrpSpPr/>
          <p:nvPr/>
        </p:nvGrpSpPr>
        <p:grpSpPr>
          <a:xfrm>
            <a:off x="-496862" y="700300"/>
            <a:ext cx="2106500" cy="597475"/>
            <a:chOff x="-2810250" y="3572525"/>
            <a:chExt cx="2106500" cy="597475"/>
          </a:xfrm>
        </p:grpSpPr>
        <p:sp>
          <p:nvSpPr>
            <p:cNvPr id="4733" name="Google Shape;4733;p2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2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2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2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2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2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2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2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2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2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2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2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2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2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2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2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2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2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2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2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2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2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2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2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2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2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2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2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2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2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2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2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2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2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2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2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2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2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2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2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2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2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2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2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2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2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2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2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2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2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2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2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2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2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2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2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2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2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2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2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2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27"/>
          <p:cNvGrpSpPr/>
          <p:nvPr/>
        </p:nvGrpSpPr>
        <p:grpSpPr>
          <a:xfrm>
            <a:off x="7806538" y="4636600"/>
            <a:ext cx="1637000" cy="521475"/>
            <a:chOff x="-4380075" y="3780200"/>
            <a:chExt cx="1637000" cy="521475"/>
          </a:xfrm>
        </p:grpSpPr>
        <p:sp>
          <p:nvSpPr>
            <p:cNvPr id="4844" name="Google Shape;4844;p2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2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2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2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2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2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2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2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2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2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2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2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2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2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2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2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2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2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2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2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2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2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2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2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2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2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2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2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2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2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2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2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2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2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2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2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2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2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2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2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2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2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2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2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2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2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2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2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2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2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2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2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2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2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2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2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2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2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2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2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2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2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2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2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2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2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2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2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2" name="Google Shape;4912;p27"/>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CUSTOM_18">
    <p:spTree>
      <p:nvGrpSpPr>
        <p:cNvPr id="1" name="Shape 6324"/>
        <p:cNvGrpSpPr/>
        <p:nvPr/>
      </p:nvGrpSpPr>
      <p:grpSpPr>
        <a:xfrm>
          <a:off x="0" y="0"/>
          <a:ext cx="0" cy="0"/>
          <a:chOff x="0" y="0"/>
          <a:chExt cx="0" cy="0"/>
        </a:xfrm>
      </p:grpSpPr>
      <p:pic>
        <p:nvPicPr>
          <p:cNvPr id="6325" name="Google Shape;6325;p3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6326" name="Google Shape;6326;p35"/>
          <p:cNvGrpSpPr/>
          <p:nvPr/>
        </p:nvGrpSpPr>
        <p:grpSpPr>
          <a:xfrm>
            <a:off x="8020525" y="4467113"/>
            <a:ext cx="2106500" cy="597475"/>
            <a:chOff x="-2810250" y="3572525"/>
            <a:chExt cx="2106500" cy="597475"/>
          </a:xfrm>
        </p:grpSpPr>
        <p:sp>
          <p:nvSpPr>
            <p:cNvPr id="6327" name="Google Shape;6327;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37" name="Google Shape;6437;p35"/>
          <p:cNvPicPr preferRelativeResize="0"/>
          <p:nvPr/>
        </p:nvPicPr>
        <p:blipFill>
          <a:blip r:embed="rId3">
            <a:alphaModFix amt="82000"/>
          </a:blip>
          <a:stretch>
            <a:fillRect/>
          </a:stretch>
        </p:blipFill>
        <p:spPr>
          <a:xfrm>
            <a:off x="7120776" y="649069"/>
            <a:ext cx="2619999" cy="465425"/>
          </a:xfrm>
          <a:prstGeom prst="rect">
            <a:avLst/>
          </a:prstGeom>
          <a:noFill/>
          <a:ln>
            <a:noFill/>
          </a:ln>
        </p:spPr>
      </p:pic>
      <p:pic>
        <p:nvPicPr>
          <p:cNvPr id="6438" name="Google Shape;6438;p35"/>
          <p:cNvPicPr preferRelativeResize="0"/>
          <p:nvPr/>
        </p:nvPicPr>
        <p:blipFill>
          <a:blip r:embed="rId4">
            <a:alphaModFix amt="82000"/>
          </a:blip>
          <a:stretch>
            <a:fillRect/>
          </a:stretch>
        </p:blipFill>
        <p:spPr>
          <a:xfrm>
            <a:off x="-1043674" y="4533144"/>
            <a:ext cx="2619999" cy="465425"/>
          </a:xfrm>
          <a:prstGeom prst="rect">
            <a:avLst/>
          </a:prstGeom>
          <a:noFill/>
          <a:ln>
            <a:noFill/>
          </a:ln>
        </p:spPr>
      </p:pic>
      <p:grpSp>
        <p:nvGrpSpPr>
          <p:cNvPr id="6439" name="Google Shape;6439;p35"/>
          <p:cNvGrpSpPr/>
          <p:nvPr/>
        </p:nvGrpSpPr>
        <p:grpSpPr>
          <a:xfrm>
            <a:off x="-530175" y="538288"/>
            <a:ext cx="2106500" cy="597475"/>
            <a:chOff x="-2810250" y="3572525"/>
            <a:chExt cx="2106500" cy="597475"/>
          </a:xfrm>
        </p:grpSpPr>
        <p:sp>
          <p:nvSpPr>
            <p:cNvPr id="6440" name="Google Shape;6440;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CUSTOM_18_1">
    <p:spTree>
      <p:nvGrpSpPr>
        <p:cNvPr id="1" name="Shape 6550"/>
        <p:cNvGrpSpPr/>
        <p:nvPr/>
      </p:nvGrpSpPr>
      <p:grpSpPr>
        <a:xfrm>
          <a:off x="0" y="0"/>
          <a:ext cx="0" cy="0"/>
          <a:chOff x="0" y="0"/>
          <a:chExt cx="0" cy="0"/>
        </a:xfrm>
      </p:grpSpPr>
      <p:pic>
        <p:nvPicPr>
          <p:cNvPr id="6551" name="Google Shape;6551;p3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6552" name="Google Shape;6552;p36"/>
          <p:cNvGrpSpPr/>
          <p:nvPr/>
        </p:nvGrpSpPr>
        <p:grpSpPr>
          <a:xfrm>
            <a:off x="0" y="4603500"/>
            <a:ext cx="2106500" cy="597475"/>
            <a:chOff x="-2810250" y="3572525"/>
            <a:chExt cx="2106500" cy="597475"/>
          </a:xfrm>
        </p:grpSpPr>
        <p:sp>
          <p:nvSpPr>
            <p:cNvPr id="6553" name="Google Shape;6553;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36"/>
          <p:cNvGrpSpPr/>
          <p:nvPr/>
        </p:nvGrpSpPr>
        <p:grpSpPr>
          <a:xfrm flipH="1">
            <a:off x="7696200" y="550600"/>
            <a:ext cx="2106500" cy="597475"/>
            <a:chOff x="-2810250" y="3572525"/>
            <a:chExt cx="2106500" cy="597475"/>
          </a:xfrm>
        </p:grpSpPr>
        <p:sp>
          <p:nvSpPr>
            <p:cNvPr id="6664" name="Google Shape;6664;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774" name="Google Shape;6774;p36"/>
          <p:cNvPicPr preferRelativeResize="0"/>
          <p:nvPr/>
        </p:nvPicPr>
        <p:blipFill>
          <a:blip r:embed="rId3">
            <a:alphaModFix amt="64000"/>
          </a:blip>
          <a:stretch>
            <a:fillRect/>
          </a:stretch>
        </p:blipFill>
        <p:spPr>
          <a:xfrm rot="3318291">
            <a:off x="-431438" y="-1270594"/>
            <a:ext cx="1956100" cy="2963762"/>
          </a:xfrm>
          <a:prstGeom prst="rect">
            <a:avLst/>
          </a:prstGeom>
          <a:noFill/>
          <a:ln>
            <a:noFill/>
          </a:ln>
        </p:spPr>
      </p:pic>
      <p:pic>
        <p:nvPicPr>
          <p:cNvPr id="6775" name="Google Shape;6775;p36"/>
          <p:cNvPicPr preferRelativeResize="0"/>
          <p:nvPr/>
        </p:nvPicPr>
        <p:blipFill>
          <a:blip r:embed="rId4">
            <a:alphaModFix amt="64000"/>
          </a:blip>
          <a:stretch>
            <a:fillRect/>
          </a:stretch>
        </p:blipFill>
        <p:spPr>
          <a:xfrm rot="-2700011">
            <a:off x="6742811" y="3651283"/>
            <a:ext cx="3372624" cy="2211204"/>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CUSTOM_18_1_1">
    <p:spTree>
      <p:nvGrpSpPr>
        <p:cNvPr id="1" name="Shape 6776"/>
        <p:cNvGrpSpPr/>
        <p:nvPr/>
      </p:nvGrpSpPr>
      <p:grpSpPr>
        <a:xfrm>
          <a:off x="0" y="0"/>
          <a:ext cx="0" cy="0"/>
          <a:chOff x="0" y="0"/>
          <a:chExt cx="0" cy="0"/>
        </a:xfrm>
      </p:grpSpPr>
      <p:pic>
        <p:nvPicPr>
          <p:cNvPr id="6777" name="Google Shape;6777;p3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6778" name="Google Shape;6778;p37"/>
          <p:cNvGrpSpPr/>
          <p:nvPr/>
        </p:nvGrpSpPr>
        <p:grpSpPr>
          <a:xfrm>
            <a:off x="-1185137" y="840925"/>
            <a:ext cx="2106500" cy="597475"/>
            <a:chOff x="-2810250" y="3572525"/>
            <a:chExt cx="2106500" cy="597475"/>
          </a:xfrm>
        </p:grpSpPr>
        <p:sp>
          <p:nvSpPr>
            <p:cNvPr id="6779" name="Google Shape;6779;p3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37"/>
          <p:cNvGrpSpPr/>
          <p:nvPr/>
        </p:nvGrpSpPr>
        <p:grpSpPr>
          <a:xfrm>
            <a:off x="7738988" y="4488250"/>
            <a:ext cx="1637000" cy="521475"/>
            <a:chOff x="-4380075" y="3780200"/>
            <a:chExt cx="1637000" cy="521475"/>
          </a:xfrm>
        </p:grpSpPr>
        <p:sp>
          <p:nvSpPr>
            <p:cNvPr id="6890" name="Google Shape;6890;p3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958" name="Google Shape;6958;p37"/>
          <p:cNvPicPr preferRelativeResize="0"/>
          <p:nvPr/>
        </p:nvPicPr>
        <p:blipFill>
          <a:blip r:embed="rId3">
            <a:alphaModFix amt="67000"/>
          </a:blip>
          <a:stretch>
            <a:fillRect/>
          </a:stretch>
        </p:blipFill>
        <p:spPr>
          <a:xfrm>
            <a:off x="6785838" y="562625"/>
            <a:ext cx="3543300" cy="733425"/>
          </a:xfrm>
          <a:prstGeom prst="rect">
            <a:avLst/>
          </a:prstGeom>
          <a:noFill/>
          <a:ln>
            <a:noFill/>
          </a:ln>
        </p:spPr>
      </p:pic>
      <p:pic>
        <p:nvPicPr>
          <p:cNvPr id="6959" name="Google Shape;6959;p37"/>
          <p:cNvPicPr preferRelativeResize="0"/>
          <p:nvPr/>
        </p:nvPicPr>
        <p:blipFill>
          <a:blip r:embed="rId4">
            <a:alphaModFix amt="67000"/>
          </a:blip>
          <a:stretch>
            <a:fillRect/>
          </a:stretch>
        </p:blipFill>
        <p:spPr>
          <a:xfrm>
            <a:off x="-731575" y="4507037"/>
            <a:ext cx="3793026" cy="6738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3">
  <p:cSld name="CUSTOM_18_1_1_1">
    <p:spTree>
      <p:nvGrpSpPr>
        <p:cNvPr id="1" name="Shape 6960"/>
        <p:cNvGrpSpPr/>
        <p:nvPr/>
      </p:nvGrpSpPr>
      <p:grpSpPr>
        <a:xfrm>
          <a:off x="0" y="0"/>
          <a:ext cx="0" cy="0"/>
          <a:chOff x="0" y="0"/>
          <a:chExt cx="0" cy="0"/>
        </a:xfrm>
      </p:grpSpPr>
      <p:pic>
        <p:nvPicPr>
          <p:cNvPr id="6961" name="Google Shape;6961;p38"/>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6962" name="Google Shape;6962;p38"/>
          <p:cNvGrpSpPr/>
          <p:nvPr/>
        </p:nvGrpSpPr>
        <p:grpSpPr>
          <a:xfrm>
            <a:off x="-786325" y="840925"/>
            <a:ext cx="2106500" cy="597475"/>
            <a:chOff x="-2810250" y="3572525"/>
            <a:chExt cx="2106500" cy="597475"/>
          </a:xfrm>
        </p:grpSpPr>
        <p:sp>
          <p:nvSpPr>
            <p:cNvPr id="6963" name="Google Shape;6963;p3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38"/>
          <p:cNvGrpSpPr/>
          <p:nvPr/>
        </p:nvGrpSpPr>
        <p:grpSpPr>
          <a:xfrm>
            <a:off x="8137800" y="4488250"/>
            <a:ext cx="1637000" cy="521475"/>
            <a:chOff x="-4380075" y="3780200"/>
            <a:chExt cx="1637000" cy="521475"/>
          </a:xfrm>
        </p:grpSpPr>
        <p:sp>
          <p:nvSpPr>
            <p:cNvPr id="7074" name="Google Shape;7074;p3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42" name="Google Shape;7142;p38"/>
          <p:cNvPicPr preferRelativeResize="0"/>
          <p:nvPr/>
        </p:nvPicPr>
        <p:blipFill>
          <a:blip r:embed="rId3">
            <a:alphaModFix amt="78000"/>
          </a:blip>
          <a:stretch>
            <a:fillRect/>
          </a:stretch>
        </p:blipFill>
        <p:spPr>
          <a:xfrm rot="4087981">
            <a:off x="-1035713" y="2978796"/>
            <a:ext cx="2995599" cy="1964006"/>
          </a:xfrm>
          <a:prstGeom prst="rect">
            <a:avLst/>
          </a:prstGeom>
          <a:noFill/>
          <a:ln>
            <a:noFill/>
          </a:ln>
        </p:spPr>
      </p:pic>
      <p:pic>
        <p:nvPicPr>
          <p:cNvPr id="7143" name="Google Shape;7143;p38"/>
          <p:cNvPicPr preferRelativeResize="0"/>
          <p:nvPr/>
        </p:nvPicPr>
        <p:blipFill>
          <a:blip r:embed="rId4">
            <a:alphaModFix amt="72000"/>
          </a:blip>
          <a:stretch>
            <a:fillRect/>
          </a:stretch>
        </p:blipFill>
        <p:spPr>
          <a:xfrm rot="-7867873">
            <a:off x="6954277" y="-481791"/>
            <a:ext cx="3426521" cy="2246532"/>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Caveat Brush"/>
              <a:buNone/>
              <a:defRPr sz="3000" b="1">
                <a:solidFill>
                  <a:schemeClr val="accent3"/>
                </a:solidFill>
                <a:latin typeface="Caveat Brush"/>
                <a:ea typeface="Caveat Brush"/>
                <a:cs typeface="Caveat Brush"/>
                <a:sym typeface="Caveat Brush"/>
              </a:defRPr>
            </a:lvl1pPr>
            <a:lvl2pPr lvl="1">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2pPr>
            <a:lvl3pPr lvl="2">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3pPr>
            <a:lvl4pPr lvl="3">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4pPr>
            <a:lvl5pPr lvl="4">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5pPr>
            <a:lvl6pPr lvl="5">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6pPr>
            <a:lvl7pPr lvl="6">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7pPr>
            <a:lvl8pPr lvl="7">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8pPr>
            <a:lvl9pPr lvl="8">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1pPr>
            <a:lvl2pPr marL="914400" lvl="1"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2pPr>
            <a:lvl3pPr marL="1371600" lvl="2"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3pPr>
            <a:lvl4pPr marL="1828800" lvl="3"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4pPr>
            <a:lvl5pPr marL="2286000" lvl="4"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5pPr>
            <a:lvl6pPr marL="2743200" lvl="5"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6pPr>
            <a:lvl7pPr marL="3200400" lvl="6"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7pPr>
            <a:lvl8pPr marL="3657600" lvl="7"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8pPr>
            <a:lvl9pPr marL="4114800" lvl="8" indent="-323850">
              <a:lnSpc>
                <a:spcPct val="115000"/>
              </a:lnSpc>
              <a:spcBef>
                <a:spcPts val="1600"/>
              </a:spcBef>
              <a:spcAft>
                <a:spcPts val="1600"/>
              </a:spcAft>
              <a:buClr>
                <a:schemeClr val="accent3"/>
              </a:buClr>
              <a:buSzPts val="1500"/>
              <a:buFont typeface="Raleway"/>
              <a:buChar char="■"/>
              <a:defRPr sz="1500">
                <a:solidFill>
                  <a:schemeClr val="accent3"/>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5" r:id="rId4"/>
    <p:sldLayoutId id="2147483673" r:id="rId5"/>
    <p:sldLayoutId id="2147483681" r:id="rId6"/>
    <p:sldLayoutId id="2147483682" r:id="rId7"/>
    <p:sldLayoutId id="2147483683" r:id="rId8"/>
    <p:sldLayoutId id="2147483684"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144"/>
        <p:cNvGrpSpPr/>
        <p:nvPr/>
      </p:nvGrpSpPr>
      <p:grpSpPr>
        <a:xfrm>
          <a:off x="0" y="0"/>
          <a:ext cx="0" cy="0"/>
          <a:chOff x="0" y="0"/>
          <a:chExt cx="0" cy="0"/>
        </a:xfrm>
      </p:grpSpPr>
      <p:sp>
        <p:nvSpPr>
          <p:cNvPr id="7145" name="Google Shape;7145;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146" name="Google Shape;7146;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9.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hyperlink" Target="https://www.freepik.com/free-photo/teacher-kids-hugging-outdoors-close-up_10153191.htm/?utm_source=slidesgo_template&amp;utm_medium=referral-link&amp;utm_campaign=sg_resources&amp;utm_content=freepik" TargetMode="External"/><Relationship Id="rId7" Type="http://schemas.openxmlformats.org/officeDocument/2006/relationships/hyperlink" Target="https://www.freepik.com/free-photo/happy-teacher-helping-her-students_10136536.htm/?utm_source=slidesgo_template&amp;utm_medium=referral-link&amp;utm_campaign=sg_resources&amp;utm_content=freepik" TargetMode="External"/><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hyperlink" Target="https://www.freepik.com/free-photo/teacher-standing-blackboard-with-copy-space_10136529.htm/?utm_source=slidesgo_template&amp;utm_medium=referral-link&amp;utm_campaign=sg_resources&amp;utm_content=freepik" TargetMode="External"/><Relationship Id="rId5" Type="http://schemas.openxmlformats.org/officeDocument/2006/relationships/hyperlink" Target="https://www.freepik.com/free-photo/teacher-smelling-bouquet-flowers-with-copy-space_10136513.htm/?utm_source=slidesgo_template&amp;utm_medium=referral-link&amp;utm_campaign=sg_resources&amp;utm_content=freepik" TargetMode="External"/><Relationship Id="rId4" Type="http://schemas.openxmlformats.org/officeDocument/2006/relationships/hyperlink" Target="https://www.freepik.com/free-photo/kids-hugging-their-teacher_9570657.htm/?utm_source=slidesgo_template&amp;utm_medium=referral-link&amp;utm_campaign=sg_resources&amp;utm_content=freepik"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151"/>
        <p:cNvGrpSpPr/>
        <p:nvPr/>
      </p:nvGrpSpPr>
      <p:grpSpPr>
        <a:xfrm>
          <a:off x="0" y="0"/>
          <a:ext cx="0" cy="0"/>
          <a:chOff x="0" y="0"/>
          <a:chExt cx="0" cy="0"/>
        </a:xfrm>
      </p:grpSpPr>
      <p:pic>
        <p:nvPicPr>
          <p:cNvPr id="7152" name="Google Shape;7152;p41"/>
          <p:cNvPicPr preferRelativeResize="0"/>
          <p:nvPr/>
        </p:nvPicPr>
        <p:blipFill>
          <a:blip r:embed="rId3">
            <a:alphaModFix amt="35000"/>
          </a:blip>
          <a:stretch>
            <a:fillRect/>
          </a:stretch>
        </p:blipFill>
        <p:spPr>
          <a:xfrm>
            <a:off x="1532100" y="915625"/>
            <a:ext cx="6261950" cy="3312225"/>
          </a:xfrm>
          <a:prstGeom prst="rect">
            <a:avLst/>
          </a:prstGeom>
          <a:noFill/>
          <a:ln>
            <a:noFill/>
          </a:ln>
        </p:spPr>
      </p:pic>
      <p:sp>
        <p:nvSpPr>
          <p:cNvPr id="7153" name="Google Shape;7153;p41"/>
          <p:cNvSpPr txBox="1">
            <a:spLocks noGrp="1"/>
          </p:cNvSpPr>
          <p:nvPr>
            <p:ph type="body" idx="1"/>
          </p:nvPr>
        </p:nvSpPr>
        <p:spPr>
          <a:xfrm>
            <a:off x="1925850" y="3369725"/>
            <a:ext cx="5292300" cy="84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smtClean="0">
                <a:latin typeface="Caveat Brush" panose="020B0604020202020204" charset="0"/>
              </a:rPr>
              <a:t>By: Yasmina Alam</a:t>
            </a:r>
            <a:endParaRPr sz="2400" dirty="0">
              <a:latin typeface="Caveat Brush" panose="020B0604020202020204" charset="0"/>
            </a:endParaRPr>
          </a:p>
        </p:txBody>
      </p:sp>
      <p:sp>
        <p:nvSpPr>
          <p:cNvPr id="7154" name="Google Shape;7154;p41"/>
          <p:cNvSpPr/>
          <p:nvPr/>
        </p:nvSpPr>
        <p:spPr>
          <a:xfrm>
            <a:off x="3122150" y="2991250"/>
            <a:ext cx="5775" cy="7725"/>
          </a:xfrm>
          <a:custGeom>
            <a:avLst/>
            <a:gdLst/>
            <a:ahLst/>
            <a:cxnLst/>
            <a:rect l="l" t="t" r="r" b="b"/>
            <a:pathLst>
              <a:path w="231" h="309" extrusionOk="0">
                <a:moveTo>
                  <a:pt x="231" y="0"/>
                </a:moveTo>
                <a:lnTo>
                  <a:pt x="0" y="103"/>
                </a:lnTo>
                <a:lnTo>
                  <a:pt x="77" y="308"/>
                </a:lnTo>
                <a:lnTo>
                  <a:pt x="2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1"/>
          <p:cNvSpPr/>
          <p:nvPr/>
        </p:nvSpPr>
        <p:spPr>
          <a:xfrm>
            <a:off x="3471525" y="2989975"/>
            <a:ext cx="2575" cy="25"/>
          </a:xfrm>
          <a:custGeom>
            <a:avLst/>
            <a:gdLst/>
            <a:ahLst/>
            <a:cxnLst/>
            <a:rect l="l" t="t" r="r" b="b"/>
            <a:pathLst>
              <a:path w="103" h="1" extrusionOk="0">
                <a:moveTo>
                  <a:pt x="103" y="0"/>
                </a:moveTo>
                <a:lnTo>
                  <a:pt x="0" y="0"/>
                </a:lnTo>
                <a:cubicBezTo>
                  <a:pt x="52" y="0"/>
                  <a:pt x="7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41"/>
          <p:cNvSpPr/>
          <p:nvPr/>
        </p:nvSpPr>
        <p:spPr>
          <a:xfrm>
            <a:off x="3503575" y="3002800"/>
            <a:ext cx="1950" cy="650"/>
          </a:xfrm>
          <a:custGeom>
            <a:avLst/>
            <a:gdLst/>
            <a:ahLst/>
            <a:cxnLst/>
            <a:rect l="l" t="t" r="r" b="b"/>
            <a:pathLst>
              <a:path w="78" h="26" extrusionOk="0">
                <a:moveTo>
                  <a:pt x="77" y="0"/>
                </a:moveTo>
                <a:cubicBezTo>
                  <a:pt x="64" y="0"/>
                  <a:pt x="52" y="6"/>
                  <a:pt x="39" y="13"/>
                </a:cubicBezTo>
                <a:lnTo>
                  <a:pt x="77" y="0"/>
                </a:lnTo>
                <a:close/>
                <a:moveTo>
                  <a:pt x="39" y="13"/>
                </a:moveTo>
                <a:lnTo>
                  <a:pt x="0" y="26"/>
                </a:lnTo>
                <a:cubicBezTo>
                  <a:pt x="13" y="26"/>
                  <a:pt x="26" y="19"/>
                  <a:pt x="39"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41"/>
          <p:cNvSpPr/>
          <p:nvPr/>
        </p:nvSpPr>
        <p:spPr>
          <a:xfrm>
            <a:off x="3553575" y="2991900"/>
            <a:ext cx="675" cy="650"/>
          </a:xfrm>
          <a:custGeom>
            <a:avLst/>
            <a:gdLst/>
            <a:ahLst/>
            <a:cxnLst/>
            <a:rect l="l" t="t" r="r" b="b"/>
            <a:pathLst>
              <a:path w="27" h="26" extrusionOk="0">
                <a:moveTo>
                  <a:pt x="0" y="0"/>
                </a:moveTo>
                <a:lnTo>
                  <a:pt x="0" y="26"/>
                </a:lnTo>
                <a:cubicBezTo>
                  <a:pt x="26" y="0"/>
                  <a:pt x="26"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1"/>
          <p:cNvSpPr/>
          <p:nvPr/>
        </p:nvSpPr>
        <p:spPr>
          <a:xfrm>
            <a:off x="3240750" y="2989975"/>
            <a:ext cx="5725" cy="2575"/>
          </a:xfrm>
          <a:custGeom>
            <a:avLst/>
            <a:gdLst/>
            <a:ahLst/>
            <a:cxnLst/>
            <a:rect l="l" t="t" r="r" b="b"/>
            <a:pathLst>
              <a:path w="229" h="103" extrusionOk="0">
                <a:moveTo>
                  <a:pt x="128" y="0"/>
                </a:moveTo>
                <a:lnTo>
                  <a:pt x="2" y="101"/>
                </a:lnTo>
                <a:lnTo>
                  <a:pt x="2" y="101"/>
                </a:lnTo>
                <a:cubicBezTo>
                  <a:pt x="37" y="78"/>
                  <a:pt x="228" y="100"/>
                  <a:pt x="128" y="0"/>
                </a:cubicBezTo>
                <a:close/>
                <a:moveTo>
                  <a:pt x="2" y="101"/>
                </a:moveTo>
                <a:cubicBezTo>
                  <a:pt x="2" y="101"/>
                  <a:pt x="1" y="102"/>
                  <a:pt x="0" y="103"/>
                </a:cubicBezTo>
                <a:lnTo>
                  <a:pt x="2" y="10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1"/>
          <p:cNvSpPr/>
          <p:nvPr/>
        </p:nvSpPr>
        <p:spPr>
          <a:xfrm>
            <a:off x="3465000" y="3001500"/>
            <a:ext cx="5250" cy="5475"/>
          </a:xfrm>
          <a:custGeom>
            <a:avLst/>
            <a:gdLst/>
            <a:ahLst/>
            <a:cxnLst/>
            <a:rect l="l" t="t" r="r" b="b"/>
            <a:pathLst>
              <a:path w="210" h="219" extrusionOk="0">
                <a:moveTo>
                  <a:pt x="82" y="1"/>
                </a:moveTo>
                <a:lnTo>
                  <a:pt x="82" y="1"/>
                </a:lnTo>
                <a:cubicBezTo>
                  <a:pt x="41" y="62"/>
                  <a:pt x="1" y="218"/>
                  <a:pt x="99" y="218"/>
                </a:cubicBezTo>
                <a:cubicBezTo>
                  <a:pt x="125" y="218"/>
                  <a:pt x="162" y="207"/>
                  <a:pt x="210" y="180"/>
                </a:cubicBezTo>
                <a:cubicBezTo>
                  <a:pt x="133" y="155"/>
                  <a:pt x="56" y="78"/>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1"/>
          <p:cNvSpPr/>
          <p:nvPr/>
        </p:nvSpPr>
        <p:spPr>
          <a:xfrm>
            <a:off x="3540125" y="2999700"/>
            <a:ext cx="4500" cy="3125"/>
          </a:xfrm>
          <a:custGeom>
            <a:avLst/>
            <a:gdLst/>
            <a:ahLst/>
            <a:cxnLst/>
            <a:rect l="l" t="t" r="r" b="b"/>
            <a:pathLst>
              <a:path w="180" h="125" extrusionOk="0">
                <a:moveTo>
                  <a:pt x="138" y="0"/>
                </a:moveTo>
                <a:lnTo>
                  <a:pt x="138" y="0"/>
                </a:lnTo>
                <a:cubicBezTo>
                  <a:pt x="136" y="0"/>
                  <a:pt x="133" y="6"/>
                  <a:pt x="128" y="21"/>
                </a:cubicBezTo>
                <a:lnTo>
                  <a:pt x="0" y="124"/>
                </a:lnTo>
                <a:lnTo>
                  <a:pt x="180" y="124"/>
                </a:lnTo>
                <a:cubicBezTo>
                  <a:pt x="138" y="103"/>
                  <a:pt x="14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1"/>
          <p:cNvSpPr/>
          <p:nvPr/>
        </p:nvSpPr>
        <p:spPr>
          <a:xfrm>
            <a:off x="3543950" y="3002800"/>
            <a:ext cx="675" cy="25"/>
          </a:xfrm>
          <a:custGeom>
            <a:avLst/>
            <a:gdLst/>
            <a:ahLst/>
            <a:cxnLst/>
            <a:rect l="l" t="t" r="r" b="b"/>
            <a:pathLst>
              <a:path w="27" h="1" extrusionOk="0">
                <a:moveTo>
                  <a:pt x="27" y="0"/>
                </a:moveTo>
                <a:lnTo>
                  <a:pt x="1" y="0"/>
                </a:lnTo>
                <a:cubicBezTo>
                  <a:pt x="27" y="0"/>
                  <a:pt x="27"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1"/>
          <p:cNvSpPr/>
          <p:nvPr/>
        </p:nvSpPr>
        <p:spPr>
          <a:xfrm>
            <a:off x="3320875" y="2995100"/>
            <a:ext cx="13175" cy="11750"/>
          </a:xfrm>
          <a:custGeom>
            <a:avLst/>
            <a:gdLst/>
            <a:ahLst/>
            <a:cxnLst/>
            <a:rect l="l" t="t" r="r" b="b"/>
            <a:pathLst>
              <a:path w="527" h="470" extrusionOk="0">
                <a:moveTo>
                  <a:pt x="129" y="0"/>
                </a:moveTo>
                <a:lnTo>
                  <a:pt x="129" y="0"/>
                </a:lnTo>
                <a:cubicBezTo>
                  <a:pt x="0" y="180"/>
                  <a:pt x="462" y="282"/>
                  <a:pt x="205" y="462"/>
                </a:cubicBezTo>
                <a:cubicBezTo>
                  <a:pt x="246" y="467"/>
                  <a:pt x="278" y="469"/>
                  <a:pt x="302" y="469"/>
                </a:cubicBezTo>
                <a:cubicBezTo>
                  <a:pt x="527" y="469"/>
                  <a:pt x="156" y="277"/>
                  <a:pt x="411" y="231"/>
                </a:cubicBezTo>
                <a:cubicBezTo>
                  <a:pt x="282" y="231"/>
                  <a:pt x="154" y="129"/>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1"/>
          <p:cNvSpPr/>
          <p:nvPr/>
        </p:nvSpPr>
        <p:spPr>
          <a:xfrm>
            <a:off x="3331125" y="3000875"/>
            <a:ext cx="1950" cy="25"/>
          </a:xfrm>
          <a:custGeom>
            <a:avLst/>
            <a:gdLst/>
            <a:ahLst/>
            <a:cxnLst/>
            <a:rect l="l" t="t" r="r" b="b"/>
            <a:pathLst>
              <a:path w="78" h="1" extrusionOk="0">
                <a:moveTo>
                  <a:pt x="1" y="0"/>
                </a:moveTo>
                <a:cubicBezTo>
                  <a:pt x="26" y="0"/>
                  <a:pt x="5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1"/>
          <p:cNvSpPr/>
          <p:nvPr/>
        </p:nvSpPr>
        <p:spPr>
          <a:xfrm>
            <a:off x="3719600" y="2993825"/>
            <a:ext cx="3875" cy="1300"/>
          </a:xfrm>
          <a:custGeom>
            <a:avLst/>
            <a:gdLst/>
            <a:ahLst/>
            <a:cxnLst/>
            <a:rect l="l" t="t" r="r" b="b"/>
            <a:pathLst>
              <a:path w="155" h="52" extrusionOk="0">
                <a:moveTo>
                  <a:pt x="155" y="0"/>
                </a:moveTo>
                <a:lnTo>
                  <a:pt x="78" y="26"/>
                </a:lnTo>
                <a:cubicBezTo>
                  <a:pt x="103" y="19"/>
                  <a:pt x="129" y="13"/>
                  <a:pt x="155" y="0"/>
                </a:cubicBezTo>
                <a:close/>
                <a:moveTo>
                  <a:pt x="78" y="26"/>
                </a:moveTo>
                <a:lnTo>
                  <a:pt x="78" y="26"/>
                </a:lnTo>
                <a:cubicBezTo>
                  <a:pt x="52" y="32"/>
                  <a:pt x="27" y="39"/>
                  <a:pt x="1" y="51"/>
                </a:cubicBezTo>
                <a:lnTo>
                  <a:pt x="78" y="2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41"/>
          <p:cNvSpPr/>
          <p:nvPr/>
        </p:nvSpPr>
        <p:spPr>
          <a:xfrm>
            <a:off x="4022200" y="3003425"/>
            <a:ext cx="650" cy="675"/>
          </a:xfrm>
          <a:custGeom>
            <a:avLst/>
            <a:gdLst/>
            <a:ahLst/>
            <a:cxnLst/>
            <a:rect l="l" t="t" r="r" b="b"/>
            <a:pathLst>
              <a:path w="26" h="27" extrusionOk="0">
                <a:moveTo>
                  <a:pt x="0" y="26"/>
                </a:moveTo>
                <a:cubicBezTo>
                  <a:pt x="0" y="26"/>
                  <a:pt x="26" y="1"/>
                  <a:pt x="26" y="1"/>
                </a:cubicBezTo>
                <a:cubicBezTo>
                  <a:pt x="26" y="1"/>
                  <a:pt x="0" y="26"/>
                  <a:pt x="0" y="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1"/>
          <p:cNvSpPr/>
          <p:nvPr/>
        </p:nvSpPr>
        <p:spPr>
          <a:xfrm>
            <a:off x="3742050" y="2993825"/>
            <a:ext cx="650" cy="2575"/>
          </a:xfrm>
          <a:custGeom>
            <a:avLst/>
            <a:gdLst/>
            <a:ahLst/>
            <a:cxnLst/>
            <a:rect l="l" t="t" r="r" b="b"/>
            <a:pathLst>
              <a:path w="26" h="103" extrusionOk="0">
                <a:moveTo>
                  <a:pt x="26" y="0"/>
                </a:moveTo>
                <a:lnTo>
                  <a:pt x="26" y="0"/>
                </a:lnTo>
                <a:cubicBezTo>
                  <a:pt x="0" y="51"/>
                  <a:pt x="0" y="77"/>
                  <a:pt x="0" y="103"/>
                </a:cubicBezTo>
                <a:cubicBezTo>
                  <a:pt x="26" y="77"/>
                  <a:pt x="26" y="26"/>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1"/>
          <p:cNvSpPr/>
          <p:nvPr/>
        </p:nvSpPr>
        <p:spPr>
          <a:xfrm>
            <a:off x="3741400" y="2996375"/>
            <a:ext cx="675" cy="1950"/>
          </a:xfrm>
          <a:custGeom>
            <a:avLst/>
            <a:gdLst/>
            <a:ahLst/>
            <a:cxnLst/>
            <a:rect l="l" t="t" r="r" b="b"/>
            <a:pathLst>
              <a:path w="27" h="78" extrusionOk="0">
                <a:moveTo>
                  <a:pt x="26" y="1"/>
                </a:moveTo>
                <a:cubicBezTo>
                  <a:pt x="1" y="26"/>
                  <a:pt x="1" y="52"/>
                  <a:pt x="1" y="78"/>
                </a:cubicBezTo>
                <a:lnTo>
                  <a:pt x="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1"/>
          <p:cNvSpPr/>
          <p:nvPr/>
        </p:nvSpPr>
        <p:spPr>
          <a:xfrm>
            <a:off x="4052950" y="2995100"/>
            <a:ext cx="25" cy="650"/>
          </a:xfrm>
          <a:custGeom>
            <a:avLst/>
            <a:gdLst/>
            <a:ahLst/>
            <a:cxnLst/>
            <a:rect l="l" t="t" r="r" b="b"/>
            <a:pathLst>
              <a:path w="1" h="26" extrusionOk="0">
                <a:moveTo>
                  <a:pt x="1" y="0"/>
                </a:moveTo>
                <a:lnTo>
                  <a:pt x="1" y="26"/>
                </a:lnTo>
                <a:cubicBezTo>
                  <a:pt x="1" y="26"/>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1"/>
          <p:cNvSpPr/>
          <p:nvPr/>
        </p:nvSpPr>
        <p:spPr>
          <a:xfrm>
            <a:off x="3820900" y="2997650"/>
            <a:ext cx="5150" cy="3250"/>
          </a:xfrm>
          <a:custGeom>
            <a:avLst/>
            <a:gdLst/>
            <a:ahLst/>
            <a:cxnLst/>
            <a:rect l="l" t="t" r="r" b="b"/>
            <a:pathLst>
              <a:path w="206" h="130" extrusionOk="0">
                <a:moveTo>
                  <a:pt x="103" y="1"/>
                </a:moveTo>
                <a:cubicBezTo>
                  <a:pt x="52" y="1"/>
                  <a:pt x="52" y="78"/>
                  <a:pt x="0" y="129"/>
                </a:cubicBezTo>
                <a:cubicBezTo>
                  <a:pt x="26" y="103"/>
                  <a:pt x="58" y="91"/>
                  <a:pt x="93" y="91"/>
                </a:cubicBezTo>
                <a:cubicBezTo>
                  <a:pt x="129" y="91"/>
                  <a:pt x="167" y="103"/>
                  <a:pt x="206" y="129"/>
                </a:cubicBezTo>
                <a:cubicBezTo>
                  <a:pt x="154" y="78"/>
                  <a:pt x="129" y="27"/>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1"/>
          <p:cNvSpPr/>
          <p:nvPr/>
        </p:nvSpPr>
        <p:spPr>
          <a:xfrm>
            <a:off x="3820900" y="30008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1"/>
          <p:cNvSpPr/>
          <p:nvPr/>
        </p:nvSpPr>
        <p:spPr>
          <a:xfrm>
            <a:off x="3724750" y="3003425"/>
            <a:ext cx="2575" cy="2600"/>
          </a:xfrm>
          <a:custGeom>
            <a:avLst/>
            <a:gdLst/>
            <a:ahLst/>
            <a:cxnLst/>
            <a:rect l="l" t="t" r="r" b="b"/>
            <a:pathLst>
              <a:path w="103" h="104" extrusionOk="0">
                <a:moveTo>
                  <a:pt x="103" y="1"/>
                </a:moveTo>
                <a:lnTo>
                  <a:pt x="0" y="103"/>
                </a:lnTo>
                <a:lnTo>
                  <a:pt x="26" y="103"/>
                </a:lnTo>
                <a:lnTo>
                  <a:pt x="1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41"/>
          <p:cNvSpPr/>
          <p:nvPr/>
        </p:nvSpPr>
        <p:spPr>
          <a:xfrm>
            <a:off x="3997450" y="3000875"/>
            <a:ext cx="3600" cy="4825"/>
          </a:xfrm>
          <a:custGeom>
            <a:avLst/>
            <a:gdLst/>
            <a:ahLst/>
            <a:cxnLst/>
            <a:rect l="l" t="t" r="r" b="b"/>
            <a:pathLst>
              <a:path w="144" h="193" extrusionOk="0">
                <a:moveTo>
                  <a:pt x="41" y="0"/>
                </a:moveTo>
                <a:lnTo>
                  <a:pt x="41" y="0"/>
                </a:lnTo>
                <a:cubicBezTo>
                  <a:pt x="21" y="41"/>
                  <a:pt x="1" y="192"/>
                  <a:pt x="68" y="192"/>
                </a:cubicBezTo>
                <a:cubicBezTo>
                  <a:pt x="87" y="192"/>
                  <a:pt x="111" y="181"/>
                  <a:pt x="144" y="154"/>
                </a:cubicBezTo>
                <a:cubicBezTo>
                  <a:pt x="93" y="154"/>
                  <a:pt x="41" y="77"/>
                  <a:pt x="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41"/>
          <p:cNvSpPr/>
          <p:nvPr/>
        </p:nvSpPr>
        <p:spPr>
          <a:xfrm>
            <a:off x="4045275" y="3002250"/>
            <a:ext cx="2575" cy="3125"/>
          </a:xfrm>
          <a:custGeom>
            <a:avLst/>
            <a:gdLst/>
            <a:ahLst/>
            <a:cxnLst/>
            <a:rect l="l" t="t" r="r" b="b"/>
            <a:pathLst>
              <a:path w="103" h="125" extrusionOk="0">
                <a:moveTo>
                  <a:pt x="64" y="1"/>
                </a:moveTo>
                <a:cubicBezTo>
                  <a:pt x="61" y="1"/>
                  <a:pt x="57" y="7"/>
                  <a:pt x="51" y="22"/>
                </a:cubicBezTo>
                <a:lnTo>
                  <a:pt x="0" y="125"/>
                </a:lnTo>
                <a:lnTo>
                  <a:pt x="103" y="125"/>
                </a:lnTo>
                <a:cubicBezTo>
                  <a:pt x="82" y="104"/>
                  <a:pt x="78"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1"/>
          <p:cNvSpPr/>
          <p:nvPr/>
        </p:nvSpPr>
        <p:spPr>
          <a:xfrm>
            <a:off x="4047825" y="3005350"/>
            <a:ext cx="675" cy="25"/>
          </a:xfrm>
          <a:custGeom>
            <a:avLst/>
            <a:gdLst/>
            <a:ahLst/>
            <a:cxnLst/>
            <a:rect l="l" t="t" r="r" b="b"/>
            <a:pathLst>
              <a:path w="27" h="1" extrusionOk="0">
                <a:moveTo>
                  <a:pt x="26" y="1"/>
                </a:moveTo>
                <a:lnTo>
                  <a:pt x="1" y="1"/>
                </a:lnTo>
                <a:cubicBezTo>
                  <a:pt x="1" y="1"/>
                  <a:pt x="26"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1"/>
          <p:cNvSpPr/>
          <p:nvPr/>
        </p:nvSpPr>
        <p:spPr>
          <a:xfrm>
            <a:off x="4055525" y="2991900"/>
            <a:ext cx="3225" cy="1950"/>
          </a:xfrm>
          <a:custGeom>
            <a:avLst/>
            <a:gdLst/>
            <a:ahLst/>
            <a:cxnLst/>
            <a:rect l="l" t="t" r="r" b="b"/>
            <a:pathLst>
              <a:path w="129" h="78" extrusionOk="0">
                <a:moveTo>
                  <a:pt x="129" y="0"/>
                </a:moveTo>
                <a:lnTo>
                  <a:pt x="0" y="77"/>
                </a:lnTo>
                <a:lnTo>
                  <a:pt x="1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1"/>
          <p:cNvSpPr/>
          <p:nvPr/>
        </p:nvSpPr>
        <p:spPr>
          <a:xfrm>
            <a:off x="4076050" y="2993825"/>
            <a:ext cx="3225" cy="3225"/>
          </a:xfrm>
          <a:custGeom>
            <a:avLst/>
            <a:gdLst/>
            <a:ahLst/>
            <a:cxnLst/>
            <a:rect l="l" t="t" r="r" b="b"/>
            <a:pathLst>
              <a:path w="129" h="129" extrusionOk="0">
                <a:moveTo>
                  <a:pt x="77" y="0"/>
                </a:moveTo>
                <a:lnTo>
                  <a:pt x="0" y="103"/>
                </a:lnTo>
                <a:lnTo>
                  <a:pt x="26" y="128"/>
                </a:lnTo>
                <a:lnTo>
                  <a:pt x="128" y="26"/>
                </a:lnTo>
                <a:lnTo>
                  <a:pt x="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1"/>
          <p:cNvSpPr/>
          <p:nvPr/>
        </p:nvSpPr>
        <p:spPr>
          <a:xfrm>
            <a:off x="3828600" y="3004700"/>
            <a:ext cx="15400" cy="14150"/>
          </a:xfrm>
          <a:custGeom>
            <a:avLst/>
            <a:gdLst/>
            <a:ahLst/>
            <a:cxnLst/>
            <a:rect l="l" t="t" r="r" b="b"/>
            <a:pathLst>
              <a:path w="616" h="566" extrusionOk="0">
                <a:moveTo>
                  <a:pt x="359" y="1"/>
                </a:moveTo>
                <a:cubicBezTo>
                  <a:pt x="308" y="129"/>
                  <a:pt x="257" y="1"/>
                  <a:pt x="308" y="232"/>
                </a:cubicBezTo>
                <a:cubicBezTo>
                  <a:pt x="300" y="270"/>
                  <a:pt x="286" y="286"/>
                  <a:pt x="270" y="286"/>
                </a:cubicBezTo>
                <a:cubicBezTo>
                  <a:pt x="235" y="286"/>
                  <a:pt x="195" y="201"/>
                  <a:pt x="231" y="129"/>
                </a:cubicBezTo>
                <a:lnTo>
                  <a:pt x="231" y="129"/>
                </a:lnTo>
                <a:lnTo>
                  <a:pt x="77" y="309"/>
                </a:lnTo>
                <a:lnTo>
                  <a:pt x="205" y="309"/>
                </a:lnTo>
                <a:cubicBezTo>
                  <a:pt x="231" y="514"/>
                  <a:pt x="0" y="309"/>
                  <a:pt x="51" y="539"/>
                </a:cubicBezTo>
                <a:lnTo>
                  <a:pt x="231" y="463"/>
                </a:lnTo>
                <a:lnTo>
                  <a:pt x="231" y="514"/>
                </a:lnTo>
                <a:cubicBezTo>
                  <a:pt x="250" y="476"/>
                  <a:pt x="296" y="452"/>
                  <a:pt x="339" y="452"/>
                </a:cubicBezTo>
                <a:cubicBezTo>
                  <a:pt x="355" y="452"/>
                  <a:pt x="371" y="456"/>
                  <a:pt x="385" y="463"/>
                </a:cubicBezTo>
                <a:cubicBezTo>
                  <a:pt x="385" y="488"/>
                  <a:pt x="410" y="539"/>
                  <a:pt x="385" y="565"/>
                </a:cubicBezTo>
                <a:cubicBezTo>
                  <a:pt x="615" y="514"/>
                  <a:pt x="359" y="206"/>
                  <a:pt x="539" y="104"/>
                </a:cubicBezTo>
                <a:lnTo>
                  <a:pt x="462" y="104"/>
                </a:lnTo>
                <a:cubicBezTo>
                  <a:pt x="458" y="107"/>
                  <a:pt x="454" y="109"/>
                  <a:pt x="449" y="109"/>
                </a:cubicBezTo>
                <a:cubicBezTo>
                  <a:pt x="416" y="109"/>
                  <a:pt x="359" y="45"/>
                  <a:pt x="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1"/>
          <p:cNvSpPr/>
          <p:nvPr/>
        </p:nvSpPr>
        <p:spPr>
          <a:xfrm>
            <a:off x="3842050" y="2998950"/>
            <a:ext cx="12850" cy="25025"/>
          </a:xfrm>
          <a:custGeom>
            <a:avLst/>
            <a:gdLst/>
            <a:ahLst/>
            <a:cxnLst/>
            <a:rect l="l" t="t" r="r" b="b"/>
            <a:pathLst>
              <a:path w="514" h="1001" extrusionOk="0">
                <a:moveTo>
                  <a:pt x="411" y="0"/>
                </a:moveTo>
                <a:cubicBezTo>
                  <a:pt x="334" y="77"/>
                  <a:pt x="308" y="51"/>
                  <a:pt x="283" y="205"/>
                </a:cubicBezTo>
                <a:cubicBezTo>
                  <a:pt x="255" y="212"/>
                  <a:pt x="228" y="215"/>
                  <a:pt x="201" y="215"/>
                </a:cubicBezTo>
                <a:cubicBezTo>
                  <a:pt x="129" y="215"/>
                  <a:pt x="64" y="192"/>
                  <a:pt x="26" y="154"/>
                </a:cubicBezTo>
                <a:cubicBezTo>
                  <a:pt x="1" y="180"/>
                  <a:pt x="26" y="308"/>
                  <a:pt x="1" y="334"/>
                </a:cubicBezTo>
                <a:lnTo>
                  <a:pt x="26" y="334"/>
                </a:lnTo>
                <a:lnTo>
                  <a:pt x="103" y="590"/>
                </a:lnTo>
                <a:cubicBezTo>
                  <a:pt x="103" y="539"/>
                  <a:pt x="154" y="539"/>
                  <a:pt x="180" y="539"/>
                </a:cubicBezTo>
                <a:lnTo>
                  <a:pt x="103" y="872"/>
                </a:lnTo>
                <a:cubicBezTo>
                  <a:pt x="159" y="972"/>
                  <a:pt x="210" y="995"/>
                  <a:pt x="258" y="995"/>
                </a:cubicBezTo>
                <a:cubicBezTo>
                  <a:pt x="298" y="995"/>
                  <a:pt x="336" y="980"/>
                  <a:pt x="373" y="980"/>
                </a:cubicBezTo>
                <a:cubicBezTo>
                  <a:pt x="395" y="980"/>
                  <a:pt x="416" y="985"/>
                  <a:pt x="436" y="1000"/>
                </a:cubicBezTo>
                <a:cubicBezTo>
                  <a:pt x="308" y="795"/>
                  <a:pt x="462" y="872"/>
                  <a:pt x="257" y="718"/>
                </a:cubicBezTo>
                <a:lnTo>
                  <a:pt x="283" y="462"/>
                </a:lnTo>
                <a:lnTo>
                  <a:pt x="436" y="487"/>
                </a:lnTo>
                <a:cubicBezTo>
                  <a:pt x="411" y="410"/>
                  <a:pt x="488" y="308"/>
                  <a:pt x="411" y="257"/>
                </a:cubicBezTo>
                <a:cubicBezTo>
                  <a:pt x="411" y="257"/>
                  <a:pt x="385" y="308"/>
                  <a:pt x="360" y="308"/>
                </a:cubicBezTo>
                <a:cubicBezTo>
                  <a:pt x="308" y="128"/>
                  <a:pt x="513" y="180"/>
                  <a:pt x="4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1"/>
          <p:cNvSpPr/>
          <p:nvPr/>
        </p:nvSpPr>
        <p:spPr>
          <a:xfrm>
            <a:off x="4030525" y="2991250"/>
            <a:ext cx="1300" cy="1950"/>
          </a:xfrm>
          <a:custGeom>
            <a:avLst/>
            <a:gdLst/>
            <a:ahLst/>
            <a:cxnLst/>
            <a:rect l="l" t="t" r="r" b="b"/>
            <a:pathLst>
              <a:path w="52" h="78" extrusionOk="0">
                <a:moveTo>
                  <a:pt x="52" y="0"/>
                </a:moveTo>
                <a:lnTo>
                  <a:pt x="0" y="77"/>
                </a:lnTo>
                <a:cubicBezTo>
                  <a:pt x="26" y="52"/>
                  <a:pt x="52" y="26"/>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41"/>
          <p:cNvSpPr/>
          <p:nvPr/>
        </p:nvSpPr>
        <p:spPr>
          <a:xfrm>
            <a:off x="3889500" y="3004700"/>
            <a:ext cx="25" cy="675"/>
          </a:xfrm>
          <a:custGeom>
            <a:avLst/>
            <a:gdLst/>
            <a:ahLst/>
            <a:cxnLst/>
            <a:rect l="l" t="t" r="r" b="b"/>
            <a:pathLst>
              <a:path w="1" h="27" extrusionOk="0">
                <a:moveTo>
                  <a:pt x="0" y="27"/>
                </a:moveTo>
                <a:lnTo>
                  <a:pt x="0" y="27"/>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1"/>
          <p:cNvSpPr/>
          <p:nvPr/>
        </p:nvSpPr>
        <p:spPr>
          <a:xfrm>
            <a:off x="4032450" y="2990600"/>
            <a:ext cx="25" cy="675"/>
          </a:xfrm>
          <a:custGeom>
            <a:avLst/>
            <a:gdLst/>
            <a:ahLst/>
            <a:cxnLst/>
            <a:rect l="l" t="t" r="r" b="b"/>
            <a:pathLst>
              <a:path w="1" h="27" extrusionOk="0">
                <a:moveTo>
                  <a:pt x="0" y="1"/>
                </a:moveTo>
                <a:lnTo>
                  <a:pt x="0" y="1"/>
                </a:lnTo>
                <a:lnTo>
                  <a:pt x="0" y="2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1"/>
          <p:cNvSpPr/>
          <p:nvPr/>
        </p:nvSpPr>
        <p:spPr>
          <a:xfrm>
            <a:off x="3860650" y="2991250"/>
            <a:ext cx="25" cy="675"/>
          </a:xfrm>
          <a:custGeom>
            <a:avLst/>
            <a:gdLst/>
            <a:ahLst/>
            <a:cxnLst/>
            <a:rect l="l" t="t" r="r" b="b"/>
            <a:pathLst>
              <a:path w="1" h="27" extrusionOk="0">
                <a:moveTo>
                  <a:pt x="0" y="26"/>
                </a:moveTo>
                <a:lnTo>
                  <a:pt x="0" y="2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1"/>
          <p:cNvSpPr/>
          <p:nvPr/>
        </p:nvSpPr>
        <p:spPr>
          <a:xfrm>
            <a:off x="3858725" y="3002150"/>
            <a:ext cx="650" cy="1300"/>
          </a:xfrm>
          <a:custGeom>
            <a:avLst/>
            <a:gdLst/>
            <a:ahLst/>
            <a:cxnLst/>
            <a:rect l="l" t="t" r="r" b="b"/>
            <a:pathLst>
              <a:path w="26" h="52" extrusionOk="0">
                <a:moveTo>
                  <a:pt x="26" y="0"/>
                </a:moveTo>
                <a:lnTo>
                  <a:pt x="0" y="52"/>
                </a:lnTo>
                <a:cubicBezTo>
                  <a:pt x="0" y="52"/>
                  <a:pt x="26" y="26"/>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1"/>
          <p:cNvSpPr/>
          <p:nvPr/>
        </p:nvSpPr>
        <p:spPr>
          <a:xfrm>
            <a:off x="3852825" y="3002800"/>
            <a:ext cx="12975" cy="22450"/>
          </a:xfrm>
          <a:custGeom>
            <a:avLst/>
            <a:gdLst/>
            <a:ahLst/>
            <a:cxnLst/>
            <a:rect l="l" t="t" r="r" b="b"/>
            <a:pathLst>
              <a:path w="519" h="898" extrusionOk="0">
                <a:moveTo>
                  <a:pt x="159" y="0"/>
                </a:moveTo>
                <a:cubicBezTo>
                  <a:pt x="159" y="48"/>
                  <a:pt x="0" y="233"/>
                  <a:pt x="153" y="233"/>
                </a:cubicBezTo>
                <a:cubicBezTo>
                  <a:pt x="162" y="233"/>
                  <a:pt x="173" y="232"/>
                  <a:pt x="185" y="231"/>
                </a:cubicBezTo>
                <a:lnTo>
                  <a:pt x="185" y="231"/>
                </a:lnTo>
                <a:cubicBezTo>
                  <a:pt x="236" y="436"/>
                  <a:pt x="82" y="359"/>
                  <a:pt x="57" y="410"/>
                </a:cubicBezTo>
                <a:cubicBezTo>
                  <a:pt x="108" y="462"/>
                  <a:pt x="57" y="564"/>
                  <a:pt x="108" y="615"/>
                </a:cubicBezTo>
                <a:cubicBezTo>
                  <a:pt x="108" y="590"/>
                  <a:pt x="134" y="513"/>
                  <a:pt x="185" y="513"/>
                </a:cubicBezTo>
                <a:cubicBezTo>
                  <a:pt x="207" y="602"/>
                  <a:pt x="191" y="672"/>
                  <a:pt x="136" y="672"/>
                </a:cubicBezTo>
                <a:cubicBezTo>
                  <a:pt x="127" y="672"/>
                  <a:pt x="118" y="670"/>
                  <a:pt x="108" y="667"/>
                </a:cubicBezTo>
                <a:lnTo>
                  <a:pt x="108" y="667"/>
                </a:lnTo>
                <a:cubicBezTo>
                  <a:pt x="211" y="744"/>
                  <a:pt x="82" y="846"/>
                  <a:pt x="185" y="898"/>
                </a:cubicBezTo>
                <a:cubicBezTo>
                  <a:pt x="390" y="769"/>
                  <a:pt x="518" y="564"/>
                  <a:pt x="518" y="333"/>
                </a:cubicBezTo>
                <a:lnTo>
                  <a:pt x="518" y="333"/>
                </a:lnTo>
                <a:cubicBezTo>
                  <a:pt x="456" y="396"/>
                  <a:pt x="376" y="475"/>
                  <a:pt x="280" y="475"/>
                </a:cubicBezTo>
                <a:cubicBezTo>
                  <a:pt x="258" y="475"/>
                  <a:pt x="235" y="471"/>
                  <a:pt x="211" y="462"/>
                </a:cubicBezTo>
                <a:lnTo>
                  <a:pt x="211" y="282"/>
                </a:lnTo>
                <a:cubicBezTo>
                  <a:pt x="260" y="324"/>
                  <a:pt x="297" y="338"/>
                  <a:pt x="327" y="338"/>
                </a:cubicBezTo>
                <a:cubicBezTo>
                  <a:pt x="389" y="338"/>
                  <a:pt x="423" y="274"/>
                  <a:pt x="493" y="256"/>
                </a:cubicBezTo>
                <a:lnTo>
                  <a:pt x="236" y="231"/>
                </a:lnTo>
                <a:cubicBezTo>
                  <a:pt x="82" y="128"/>
                  <a:pt x="159" y="77"/>
                  <a:pt x="236" y="26"/>
                </a:cubicBezTo>
                <a:cubicBezTo>
                  <a:pt x="211" y="26"/>
                  <a:pt x="185" y="26"/>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1"/>
          <p:cNvSpPr/>
          <p:nvPr/>
        </p:nvSpPr>
        <p:spPr>
          <a:xfrm>
            <a:off x="3959375" y="3002800"/>
            <a:ext cx="1300" cy="650"/>
          </a:xfrm>
          <a:custGeom>
            <a:avLst/>
            <a:gdLst/>
            <a:ahLst/>
            <a:cxnLst/>
            <a:rect l="l" t="t" r="r" b="b"/>
            <a:pathLst>
              <a:path w="52" h="26" extrusionOk="0">
                <a:moveTo>
                  <a:pt x="51" y="0"/>
                </a:moveTo>
                <a:cubicBezTo>
                  <a:pt x="26" y="0"/>
                  <a:pt x="0" y="26"/>
                  <a:pt x="0" y="26"/>
                </a:cubicBezTo>
                <a:cubicBezTo>
                  <a:pt x="0" y="26"/>
                  <a:pt x="26" y="26"/>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1"/>
          <p:cNvSpPr/>
          <p:nvPr/>
        </p:nvSpPr>
        <p:spPr>
          <a:xfrm>
            <a:off x="3856150" y="2991900"/>
            <a:ext cx="5150" cy="5150"/>
          </a:xfrm>
          <a:custGeom>
            <a:avLst/>
            <a:gdLst/>
            <a:ahLst/>
            <a:cxnLst/>
            <a:rect l="l" t="t" r="r" b="b"/>
            <a:pathLst>
              <a:path w="206" h="206" extrusionOk="0">
                <a:moveTo>
                  <a:pt x="103" y="0"/>
                </a:moveTo>
                <a:cubicBezTo>
                  <a:pt x="103" y="77"/>
                  <a:pt x="1" y="77"/>
                  <a:pt x="78" y="205"/>
                </a:cubicBezTo>
                <a:cubicBezTo>
                  <a:pt x="26" y="51"/>
                  <a:pt x="206" y="128"/>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1"/>
          <p:cNvSpPr/>
          <p:nvPr/>
        </p:nvSpPr>
        <p:spPr>
          <a:xfrm>
            <a:off x="3954875" y="2994450"/>
            <a:ext cx="4525" cy="10275"/>
          </a:xfrm>
          <a:custGeom>
            <a:avLst/>
            <a:gdLst/>
            <a:ahLst/>
            <a:cxnLst/>
            <a:rect l="l" t="t" r="r" b="b"/>
            <a:pathLst>
              <a:path w="181" h="411" extrusionOk="0">
                <a:moveTo>
                  <a:pt x="103" y="1"/>
                </a:moveTo>
                <a:lnTo>
                  <a:pt x="103" y="1"/>
                </a:lnTo>
                <a:cubicBezTo>
                  <a:pt x="1" y="78"/>
                  <a:pt x="103" y="206"/>
                  <a:pt x="1" y="206"/>
                </a:cubicBezTo>
                <a:lnTo>
                  <a:pt x="103" y="411"/>
                </a:lnTo>
                <a:cubicBezTo>
                  <a:pt x="26" y="206"/>
                  <a:pt x="180" y="155"/>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1"/>
          <p:cNvSpPr/>
          <p:nvPr/>
        </p:nvSpPr>
        <p:spPr>
          <a:xfrm>
            <a:off x="3974750" y="2995100"/>
            <a:ext cx="2600" cy="1950"/>
          </a:xfrm>
          <a:custGeom>
            <a:avLst/>
            <a:gdLst/>
            <a:ahLst/>
            <a:cxnLst/>
            <a:rect l="l" t="t" r="r" b="b"/>
            <a:pathLst>
              <a:path w="104" h="78" extrusionOk="0">
                <a:moveTo>
                  <a:pt x="1" y="0"/>
                </a:moveTo>
                <a:lnTo>
                  <a:pt x="1" y="52"/>
                </a:lnTo>
                <a:lnTo>
                  <a:pt x="103" y="7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41"/>
          <p:cNvSpPr/>
          <p:nvPr/>
        </p:nvSpPr>
        <p:spPr>
          <a:xfrm>
            <a:off x="3974100" y="2996375"/>
            <a:ext cx="25" cy="1300"/>
          </a:xfrm>
          <a:custGeom>
            <a:avLst/>
            <a:gdLst/>
            <a:ahLst/>
            <a:cxnLst/>
            <a:rect l="l" t="t" r="r" b="b"/>
            <a:pathLst>
              <a:path w="1" h="52" extrusionOk="0">
                <a:moveTo>
                  <a:pt x="1" y="52"/>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1"/>
          <p:cNvSpPr/>
          <p:nvPr/>
        </p:nvSpPr>
        <p:spPr>
          <a:xfrm>
            <a:off x="3987575" y="2991250"/>
            <a:ext cx="1300" cy="2600"/>
          </a:xfrm>
          <a:custGeom>
            <a:avLst/>
            <a:gdLst/>
            <a:ahLst/>
            <a:cxnLst/>
            <a:rect l="l" t="t" r="r" b="b"/>
            <a:pathLst>
              <a:path w="52" h="104" extrusionOk="0">
                <a:moveTo>
                  <a:pt x="52" y="0"/>
                </a:moveTo>
                <a:lnTo>
                  <a:pt x="0" y="77"/>
                </a:lnTo>
                <a:lnTo>
                  <a:pt x="0" y="103"/>
                </a:lnTo>
                <a:lnTo>
                  <a:pt x="5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41"/>
          <p:cNvSpPr/>
          <p:nvPr/>
        </p:nvSpPr>
        <p:spPr>
          <a:xfrm>
            <a:off x="4034375" y="2993175"/>
            <a:ext cx="650" cy="675"/>
          </a:xfrm>
          <a:custGeom>
            <a:avLst/>
            <a:gdLst/>
            <a:ahLst/>
            <a:cxnLst/>
            <a:rect l="l" t="t" r="r" b="b"/>
            <a:pathLst>
              <a:path w="26" h="27" extrusionOk="0">
                <a:moveTo>
                  <a:pt x="26" y="0"/>
                </a:moveTo>
                <a:lnTo>
                  <a:pt x="0" y="26"/>
                </a:lnTo>
                <a:cubicBezTo>
                  <a:pt x="0" y="26"/>
                  <a:pt x="26" y="0"/>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41"/>
          <p:cNvSpPr/>
          <p:nvPr/>
        </p:nvSpPr>
        <p:spPr>
          <a:xfrm>
            <a:off x="4045275" y="2990600"/>
            <a:ext cx="2325" cy="1375"/>
          </a:xfrm>
          <a:custGeom>
            <a:avLst/>
            <a:gdLst/>
            <a:ahLst/>
            <a:cxnLst/>
            <a:rect l="l" t="t" r="r" b="b"/>
            <a:pathLst>
              <a:path w="93" h="55" extrusionOk="0">
                <a:moveTo>
                  <a:pt x="0" y="1"/>
                </a:moveTo>
                <a:lnTo>
                  <a:pt x="0" y="1"/>
                </a:lnTo>
                <a:cubicBezTo>
                  <a:pt x="10" y="42"/>
                  <a:pt x="29" y="54"/>
                  <a:pt x="46" y="54"/>
                </a:cubicBezTo>
                <a:cubicBezTo>
                  <a:pt x="71" y="54"/>
                  <a:pt x="93" y="26"/>
                  <a:pt x="77" y="26"/>
                </a:cubicBezTo>
                <a:cubicBezTo>
                  <a:pt x="51" y="26"/>
                  <a:pt x="26"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1"/>
          <p:cNvSpPr/>
          <p:nvPr/>
        </p:nvSpPr>
        <p:spPr>
          <a:xfrm>
            <a:off x="3827950" y="2993175"/>
            <a:ext cx="25" cy="675"/>
          </a:xfrm>
          <a:custGeom>
            <a:avLst/>
            <a:gdLst/>
            <a:ahLst/>
            <a:cxnLst/>
            <a:rect l="l" t="t" r="r" b="b"/>
            <a:pathLst>
              <a:path w="1" h="27" extrusionOk="0">
                <a:moveTo>
                  <a:pt x="0" y="26"/>
                </a:moveTo>
                <a:lnTo>
                  <a:pt x="0" y="0"/>
                </a:lnTo>
                <a:cubicBezTo>
                  <a:pt x="0" y="26"/>
                  <a:pt x="0" y="26"/>
                  <a:pt x="0" y="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1"/>
          <p:cNvSpPr/>
          <p:nvPr/>
        </p:nvSpPr>
        <p:spPr>
          <a:xfrm>
            <a:off x="3827300" y="2991725"/>
            <a:ext cx="1075" cy="2125"/>
          </a:xfrm>
          <a:custGeom>
            <a:avLst/>
            <a:gdLst/>
            <a:ahLst/>
            <a:cxnLst/>
            <a:rect l="l" t="t" r="r" b="b"/>
            <a:pathLst>
              <a:path w="43" h="85" extrusionOk="0">
                <a:moveTo>
                  <a:pt x="22" y="0"/>
                </a:moveTo>
                <a:cubicBezTo>
                  <a:pt x="17" y="0"/>
                  <a:pt x="10" y="2"/>
                  <a:pt x="1" y="7"/>
                </a:cubicBezTo>
                <a:lnTo>
                  <a:pt x="1" y="84"/>
                </a:lnTo>
                <a:cubicBezTo>
                  <a:pt x="22" y="42"/>
                  <a:pt x="43"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41"/>
          <p:cNvSpPr/>
          <p:nvPr/>
        </p:nvSpPr>
        <p:spPr>
          <a:xfrm>
            <a:off x="3990775" y="2993825"/>
            <a:ext cx="1300" cy="25"/>
          </a:xfrm>
          <a:custGeom>
            <a:avLst/>
            <a:gdLst/>
            <a:ahLst/>
            <a:cxnLst/>
            <a:rect l="l" t="t" r="r" b="b"/>
            <a:pathLst>
              <a:path w="52" h="1" extrusionOk="0">
                <a:moveTo>
                  <a:pt x="52" y="0"/>
                </a:moveTo>
                <a:cubicBezTo>
                  <a:pt x="26" y="0"/>
                  <a:pt x="1" y="0"/>
                  <a:pt x="1" y="0"/>
                </a:cubicBezTo>
                <a:cubicBezTo>
                  <a:pt x="1" y="0"/>
                  <a:pt x="26"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41"/>
          <p:cNvSpPr/>
          <p:nvPr/>
        </p:nvSpPr>
        <p:spPr>
          <a:xfrm>
            <a:off x="3978600" y="3004075"/>
            <a:ext cx="675" cy="650"/>
          </a:xfrm>
          <a:custGeom>
            <a:avLst/>
            <a:gdLst/>
            <a:ahLst/>
            <a:cxnLst/>
            <a:rect l="l" t="t" r="r" b="b"/>
            <a:pathLst>
              <a:path w="27" h="26" extrusionOk="0">
                <a:moveTo>
                  <a:pt x="26" y="0"/>
                </a:moveTo>
                <a:lnTo>
                  <a:pt x="26" y="0"/>
                </a:lnTo>
                <a:lnTo>
                  <a:pt x="0" y="2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41"/>
          <p:cNvSpPr/>
          <p:nvPr/>
        </p:nvSpPr>
        <p:spPr>
          <a:xfrm>
            <a:off x="3923475" y="2993175"/>
            <a:ext cx="650" cy="1300"/>
          </a:xfrm>
          <a:custGeom>
            <a:avLst/>
            <a:gdLst/>
            <a:ahLst/>
            <a:cxnLst/>
            <a:rect l="l" t="t" r="r" b="b"/>
            <a:pathLst>
              <a:path w="26" h="52" extrusionOk="0">
                <a:moveTo>
                  <a:pt x="26" y="0"/>
                </a:moveTo>
                <a:lnTo>
                  <a:pt x="0" y="52"/>
                </a:lnTo>
                <a:cubicBezTo>
                  <a:pt x="26" y="52"/>
                  <a:pt x="26" y="26"/>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41"/>
          <p:cNvSpPr/>
          <p:nvPr/>
        </p:nvSpPr>
        <p:spPr>
          <a:xfrm>
            <a:off x="3899100" y="2997650"/>
            <a:ext cx="4525" cy="5175"/>
          </a:xfrm>
          <a:custGeom>
            <a:avLst/>
            <a:gdLst/>
            <a:ahLst/>
            <a:cxnLst/>
            <a:rect l="l" t="t" r="r" b="b"/>
            <a:pathLst>
              <a:path w="181" h="207" extrusionOk="0">
                <a:moveTo>
                  <a:pt x="78" y="1"/>
                </a:moveTo>
                <a:cubicBezTo>
                  <a:pt x="78" y="52"/>
                  <a:pt x="1" y="129"/>
                  <a:pt x="52" y="206"/>
                </a:cubicBezTo>
                <a:lnTo>
                  <a:pt x="180" y="103"/>
                </a:lnTo>
                <a:cubicBezTo>
                  <a:pt x="129" y="103"/>
                  <a:pt x="103" y="52"/>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1"/>
          <p:cNvSpPr/>
          <p:nvPr/>
        </p:nvSpPr>
        <p:spPr>
          <a:xfrm>
            <a:off x="3903600" y="2998950"/>
            <a:ext cx="1300" cy="1300"/>
          </a:xfrm>
          <a:custGeom>
            <a:avLst/>
            <a:gdLst/>
            <a:ahLst/>
            <a:cxnLst/>
            <a:rect l="l" t="t" r="r" b="b"/>
            <a:pathLst>
              <a:path w="52" h="52" extrusionOk="0">
                <a:moveTo>
                  <a:pt x="52" y="0"/>
                </a:moveTo>
                <a:lnTo>
                  <a:pt x="0" y="51"/>
                </a:lnTo>
                <a:cubicBezTo>
                  <a:pt x="26" y="26"/>
                  <a:pt x="52" y="26"/>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1"/>
          <p:cNvSpPr/>
          <p:nvPr/>
        </p:nvSpPr>
        <p:spPr>
          <a:xfrm>
            <a:off x="3900400" y="2997025"/>
            <a:ext cx="650" cy="650"/>
          </a:xfrm>
          <a:custGeom>
            <a:avLst/>
            <a:gdLst/>
            <a:ahLst/>
            <a:cxnLst/>
            <a:rect l="l" t="t" r="r" b="b"/>
            <a:pathLst>
              <a:path w="26" h="26" extrusionOk="0">
                <a:moveTo>
                  <a:pt x="0" y="0"/>
                </a:moveTo>
                <a:cubicBezTo>
                  <a:pt x="26" y="26"/>
                  <a:pt x="26" y="26"/>
                  <a:pt x="26" y="26"/>
                </a:cubicBezTo>
                <a:cubicBezTo>
                  <a:pt x="26" y="26"/>
                  <a:pt x="26" y="2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41"/>
          <p:cNvSpPr/>
          <p:nvPr/>
        </p:nvSpPr>
        <p:spPr>
          <a:xfrm>
            <a:off x="3760000" y="2989975"/>
            <a:ext cx="1950" cy="1300"/>
          </a:xfrm>
          <a:custGeom>
            <a:avLst/>
            <a:gdLst/>
            <a:ahLst/>
            <a:cxnLst/>
            <a:rect l="l" t="t" r="r" b="b"/>
            <a:pathLst>
              <a:path w="78" h="52" extrusionOk="0">
                <a:moveTo>
                  <a:pt x="0" y="0"/>
                </a:moveTo>
                <a:lnTo>
                  <a:pt x="0" y="0"/>
                </a:lnTo>
                <a:cubicBezTo>
                  <a:pt x="26" y="26"/>
                  <a:pt x="52" y="51"/>
                  <a:pt x="77" y="51"/>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41"/>
          <p:cNvSpPr/>
          <p:nvPr/>
        </p:nvSpPr>
        <p:spPr>
          <a:xfrm>
            <a:off x="3924750" y="3001500"/>
            <a:ext cx="1300" cy="2600"/>
          </a:xfrm>
          <a:custGeom>
            <a:avLst/>
            <a:gdLst/>
            <a:ahLst/>
            <a:cxnLst/>
            <a:rect l="l" t="t" r="r" b="b"/>
            <a:pathLst>
              <a:path w="52" h="104" extrusionOk="0">
                <a:moveTo>
                  <a:pt x="52" y="1"/>
                </a:moveTo>
                <a:lnTo>
                  <a:pt x="52" y="1"/>
                </a:lnTo>
                <a:cubicBezTo>
                  <a:pt x="26" y="26"/>
                  <a:pt x="0" y="78"/>
                  <a:pt x="0" y="103"/>
                </a:cubicBezTo>
                <a:cubicBezTo>
                  <a:pt x="52" y="52"/>
                  <a:pt x="52" y="26"/>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1"/>
          <p:cNvSpPr/>
          <p:nvPr/>
        </p:nvSpPr>
        <p:spPr>
          <a:xfrm>
            <a:off x="4125400" y="3002450"/>
            <a:ext cx="2600" cy="2275"/>
          </a:xfrm>
          <a:custGeom>
            <a:avLst/>
            <a:gdLst/>
            <a:ahLst/>
            <a:cxnLst/>
            <a:rect l="l" t="t" r="r" b="b"/>
            <a:pathLst>
              <a:path w="104" h="91" extrusionOk="0">
                <a:moveTo>
                  <a:pt x="81" y="0"/>
                </a:moveTo>
                <a:cubicBezTo>
                  <a:pt x="61" y="0"/>
                  <a:pt x="38" y="72"/>
                  <a:pt x="1" y="91"/>
                </a:cubicBezTo>
                <a:cubicBezTo>
                  <a:pt x="52" y="91"/>
                  <a:pt x="77" y="65"/>
                  <a:pt x="103" y="40"/>
                </a:cubicBezTo>
                <a:cubicBezTo>
                  <a:pt x="96" y="11"/>
                  <a:pt x="89" y="0"/>
                  <a:pt x="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1"/>
          <p:cNvSpPr txBox="1">
            <a:spLocks noGrp="1"/>
          </p:cNvSpPr>
          <p:nvPr>
            <p:ph type="title"/>
          </p:nvPr>
        </p:nvSpPr>
        <p:spPr>
          <a:xfrm>
            <a:off x="1625100" y="1153123"/>
            <a:ext cx="5893800" cy="23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smtClean="0"/>
              <a:t>Fountain hotel</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05"/>
        <p:cNvGrpSpPr/>
        <p:nvPr/>
      </p:nvGrpSpPr>
      <p:grpSpPr>
        <a:xfrm>
          <a:off x="0" y="0"/>
          <a:ext cx="0" cy="0"/>
          <a:chOff x="0" y="0"/>
          <a:chExt cx="0" cy="0"/>
        </a:xfrm>
      </p:grpSpPr>
      <p:sp>
        <p:nvSpPr>
          <p:cNvPr id="9706" name="Google Shape;9706;p77"/>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 Alternative Resources</a:t>
            </a:r>
            <a:endParaRPr/>
          </a:p>
        </p:txBody>
      </p:sp>
      <p:pic>
        <p:nvPicPr>
          <p:cNvPr id="9707" name="Google Shape;9707;p77"/>
          <p:cNvPicPr preferRelativeResize="0"/>
          <p:nvPr/>
        </p:nvPicPr>
        <p:blipFill>
          <a:blip r:embed="rId3">
            <a:alphaModFix amt="79000"/>
          </a:blip>
          <a:stretch>
            <a:fillRect/>
          </a:stretch>
        </p:blipFill>
        <p:spPr>
          <a:xfrm>
            <a:off x="1069809" y="1437600"/>
            <a:ext cx="1785129" cy="1228438"/>
          </a:xfrm>
          <a:prstGeom prst="rect">
            <a:avLst/>
          </a:prstGeom>
          <a:noFill/>
          <a:ln>
            <a:noFill/>
          </a:ln>
        </p:spPr>
      </p:pic>
      <p:pic>
        <p:nvPicPr>
          <p:cNvPr id="9708" name="Google Shape;9708;p77"/>
          <p:cNvPicPr preferRelativeResize="0"/>
          <p:nvPr/>
        </p:nvPicPr>
        <p:blipFill>
          <a:blip r:embed="rId4">
            <a:alphaModFix amt="72000"/>
          </a:blip>
          <a:stretch>
            <a:fillRect/>
          </a:stretch>
        </p:blipFill>
        <p:spPr>
          <a:xfrm rot="5400000">
            <a:off x="6813671" y="1195200"/>
            <a:ext cx="1214625" cy="1713237"/>
          </a:xfrm>
          <a:prstGeom prst="rect">
            <a:avLst/>
          </a:prstGeom>
          <a:noFill/>
          <a:ln>
            <a:noFill/>
          </a:ln>
        </p:spPr>
      </p:pic>
      <p:pic>
        <p:nvPicPr>
          <p:cNvPr id="9709" name="Google Shape;9709;p77"/>
          <p:cNvPicPr preferRelativeResize="0"/>
          <p:nvPr/>
        </p:nvPicPr>
        <p:blipFill>
          <a:blip r:embed="rId5">
            <a:alphaModFix amt="68000"/>
          </a:blip>
          <a:stretch>
            <a:fillRect/>
          </a:stretch>
        </p:blipFill>
        <p:spPr>
          <a:xfrm rot="10800000">
            <a:off x="3913993" y="3169255"/>
            <a:ext cx="2044153" cy="1081229"/>
          </a:xfrm>
          <a:prstGeom prst="rect">
            <a:avLst/>
          </a:prstGeom>
          <a:noFill/>
          <a:ln>
            <a:noFill/>
          </a:ln>
        </p:spPr>
      </p:pic>
      <p:pic>
        <p:nvPicPr>
          <p:cNvPr id="9710" name="Google Shape;9710;p77"/>
          <p:cNvPicPr preferRelativeResize="0"/>
          <p:nvPr/>
        </p:nvPicPr>
        <p:blipFill>
          <a:blip r:embed="rId6">
            <a:alphaModFix amt="62000"/>
          </a:blip>
          <a:stretch>
            <a:fillRect/>
          </a:stretch>
        </p:blipFill>
        <p:spPr>
          <a:xfrm>
            <a:off x="6813659" y="2710890"/>
            <a:ext cx="1214654" cy="1840360"/>
          </a:xfrm>
          <a:prstGeom prst="rect">
            <a:avLst/>
          </a:prstGeom>
          <a:noFill/>
          <a:ln>
            <a:noFill/>
          </a:ln>
        </p:spPr>
      </p:pic>
      <p:pic>
        <p:nvPicPr>
          <p:cNvPr id="9711" name="Google Shape;9711;p77"/>
          <p:cNvPicPr preferRelativeResize="0"/>
          <p:nvPr/>
        </p:nvPicPr>
        <p:blipFill>
          <a:blip r:embed="rId7">
            <a:alphaModFix amt="72000"/>
          </a:blip>
          <a:stretch>
            <a:fillRect/>
          </a:stretch>
        </p:blipFill>
        <p:spPr>
          <a:xfrm>
            <a:off x="4097949" y="1313943"/>
            <a:ext cx="1522861" cy="1475752"/>
          </a:xfrm>
          <a:prstGeom prst="rect">
            <a:avLst/>
          </a:prstGeom>
          <a:noFill/>
          <a:ln>
            <a:noFill/>
          </a:ln>
        </p:spPr>
      </p:pic>
      <p:pic>
        <p:nvPicPr>
          <p:cNvPr id="9712" name="Google Shape;9712;p77"/>
          <p:cNvPicPr preferRelativeResize="0"/>
          <p:nvPr/>
        </p:nvPicPr>
        <p:blipFill>
          <a:blip r:embed="rId8">
            <a:alphaModFix amt="58999"/>
          </a:blip>
          <a:stretch>
            <a:fillRect/>
          </a:stretch>
        </p:blipFill>
        <p:spPr>
          <a:xfrm>
            <a:off x="1030200" y="3073843"/>
            <a:ext cx="1940194" cy="1272054"/>
          </a:xfrm>
          <a:prstGeom prst="rect">
            <a:avLst/>
          </a:prstGeom>
          <a:noFill/>
          <a:ln>
            <a:noFill/>
          </a:ln>
        </p:spPr>
      </p:pic>
      <p:pic>
        <p:nvPicPr>
          <p:cNvPr id="2" name="Picture 1"/>
          <p:cNvPicPr>
            <a:picLocks noChangeAspect="1"/>
          </p:cNvPicPr>
          <p:nvPr/>
        </p:nvPicPr>
        <p:blipFill>
          <a:blip r:embed="rId9"/>
          <a:stretch>
            <a:fillRect/>
          </a:stretch>
        </p:blipFill>
        <p:spPr>
          <a:xfrm>
            <a:off x="3816030" y="2138896"/>
            <a:ext cx="1511939" cy="865707"/>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12"/>
        <p:cNvGrpSpPr/>
        <p:nvPr/>
      </p:nvGrpSpPr>
      <p:grpSpPr>
        <a:xfrm>
          <a:off x="0" y="0"/>
          <a:ext cx="0" cy="0"/>
          <a:chOff x="0" y="0"/>
          <a:chExt cx="0" cy="0"/>
        </a:xfrm>
      </p:grpSpPr>
      <p:sp>
        <p:nvSpPr>
          <p:cNvPr id="9813" name="Google Shape;9813;p82"/>
          <p:cNvSpPr txBox="1">
            <a:spLocks noGrp="1"/>
          </p:cNvSpPr>
          <p:nvPr>
            <p:ph type="title" idx="4294967295"/>
          </p:nvPr>
        </p:nvSpPr>
        <p:spPr>
          <a:xfrm>
            <a:off x="1048350" y="60023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9814" name="Google Shape;9814;p82"/>
          <p:cNvSpPr txBox="1">
            <a:spLocks noGrp="1"/>
          </p:cNvSpPr>
          <p:nvPr>
            <p:ph type="body" idx="4294967295"/>
          </p:nvPr>
        </p:nvSpPr>
        <p:spPr>
          <a:xfrm>
            <a:off x="1048350" y="1103711"/>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9815" name="Google Shape;9815;p82"/>
          <p:cNvSpPr txBox="1">
            <a:spLocks noGrp="1"/>
          </p:cNvSpPr>
          <p:nvPr>
            <p:ph type="body" idx="4294967295"/>
          </p:nvPr>
        </p:nvSpPr>
        <p:spPr>
          <a:xfrm>
            <a:off x="1048350" y="1564885"/>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Caveat Brush</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(https://fonts.google.com/specimen/Caveat+Brush)</a:t>
            </a:r>
            <a:endParaRPr>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endParaRPr sz="800">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(https://fonts.google.com/specimen/Raleway)</a:t>
            </a:r>
            <a:endParaRPr b="1">
              <a:solidFill>
                <a:srgbClr val="EFEFEF"/>
              </a:solidFill>
              <a:latin typeface="Arial"/>
              <a:ea typeface="Arial"/>
              <a:cs typeface="Arial"/>
              <a:sym typeface="Arial"/>
            </a:endParaRPr>
          </a:p>
        </p:txBody>
      </p:sp>
      <p:grpSp>
        <p:nvGrpSpPr>
          <p:cNvPr id="9816" name="Google Shape;9816;p82"/>
          <p:cNvGrpSpPr/>
          <p:nvPr/>
        </p:nvGrpSpPr>
        <p:grpSpPr>
          <a:xfrm>
            <a:off x="3613992" y="2813075"/>
            <a:ext cx="791400" cy="754200"/>
            <a:chOff x="3645388" y="3498875"/>
            <a:chExt cx="791400" cy="754200"/>
          </a:xfrm>
        </p:grpSpPr>
        <p:sp>
          <p:nvSpPr>
            <p:cNvPr id="9817" name="Google Shape;9817;p82"/>
            <p:cNvSpPr/>
            <p:nvPr/>
          </p:nvSpPr>
          <p:spPr>
            <a:xfrm>
              <a:off x="3645388" y="3498875"/>
              <a:ext cx="791400" cy="754200"/>
            </a:xfrm>
            <a:prstGeom prst="roundRect">
              <a:avLst>
                <a:gd name="adj" fmla="val 16667"/>
              </a:avLst>
            </a:prstGeom>
            <a:solidFill>
              <a:srgbClr val="FF78B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68006A"/>
                </a:solidFill>
              </a:endParaRPr>
            </a:p>
          </p:txBody>
        </p:sp>
        <p:sp>
          <p:nvSpPr>
            <p:cNvPr id="9818" name="Google Shape;9818;p82"/>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68006A"/>
                  </a:solidFill>
                </a:rPr>
                <a:t>#ff78b6</a:t>
              </a:r>
              <a:endParaRPr sz="1000">
                <a:solidFill>
                  <a:srgbClr val="68006A"/>
                </a:solidFill>
              </a:endParaRPr>
            </a:p>
          </p:txBody>
        </p:sp>
      </p:grpSp>
      <p:grpSp>
        <p:nvGrpSpPr>
          <p:cNvPr id="9819" name="Google Shape;9819;p82"/>
          <p:cNvGrpSpPr/>
          <p:nvPr/>
        </p:nvGrpSpPr>
        <p:grpSpPr>
          <a:xfrm>
            <a:off x="4644410" y="2813075"/>
            <a:ext cx="791405" cy="754200"/>
            <a:chOff x="4707207" y="3498875"/>
            <a:chExt cx="791405" cy="754200"/>
          </a:xfrm>
        </p:grpSpPr>
        <p:sp>
          <p:nvSpPr>
            <p:cNvPr id="9820" name="Google Shape;9820;p82"/>
            <p:cNvSpPr/>
            <p:nvPr/>
          </p:nvSpPr>
          <p:spPr>
            <a:xfrm>
              <a:off x="4707207" y="3498875"/>
              <a:ext cx="791400" cy="754200"/>
            </a:xfrm>
            <a:prstGeom prst="roundRect">
              <a:avLst>
                <a:gd name="adj" fmla="val 16667"/>
              </a:avLst>
            </a:prstGeom>
            <a:solidFill>
              <a:srgbClr val="FFB5B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2"/>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#ffb5b5</a:t>
              </a:r>
              <a:endParaRPr sz="1000">
                <a:solidFill>
                  <a:srgbClr val="FFFFFF"/>
                </a:solidFill>
              </a:endParaRPr>
            </a:p>
          </p:txBody>
        </p:sp>
      </p:grpSp>
      <p:grpSp>
        <p:nvGrpSpPr>
          <p:cNvPr id="9822" name="Google Shape;9822;p82"/>
          <p:cNvGrpSpPr/>
          <p:nvPr/>
        </p:nvGrpSpPr>
        <p:grpSpPr>
          <a:xfrm>
            <a:off x="5674831" y="2813075"/>
            <a:ext cx="791411" cy="754200"/>
            <a:chOff x="5769027" y="3498875"/>
            <a:chExt cx="791411" cy="754200"/>
          </a:xfrm>
        </p:grpSpPr>
        <p:sp>
          <p:nvSpPr>
            <p:cNvPr id="9823" name="Google Shape;9823;p82"/>
            <p:cNvSpPr/>
            <p:nvPr/>
          </p:nvSpPr>
          <p:spPr>
            <a:xfrm>
              <a:off x="5769027" y="3498875"/>
              <a:ext cx="791400" cy="754200"/>
            </a:xfrm>
            <a:prstGeom prst="roundRect">
              <a:avLst>
                <a:gd name="adj" fmla="val 16667"/>
              </a:avLst>
            </a:prstGeom>
            <a:solidFill>
              <a:srgbClr val="CAFF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2"/>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#caff60</a:t>
              </a:r>
              <a:endParaRPr sz="1000">
                <a:solidFill>
                  <a:srgbClr val="000000"/>
                </a:solidFill>
              </a:endParaRPr>
            </a:p>
          </p:txBody>
        </p:sp>
      </p:grpSp>
      <p:grpSp>
        <p:nvGrpSpPr>
          <p:cNvPr id="9825" name="Google Shape;9825;p82"/>
          <p:cNvGrpSpPr/>
          <p:nvPr/>
        </p:nvGrpSpPr>
        <p:grpSpPr>
          <a:xfrm>
            <a:off x="2583571" y="2813075"/>
            <a:ext cx="791400" cy="754200"/>
            <a:chOff x="2583563" y="3498875"/>
            <a:chExt cx="791400" cy="754200"/>
          </a:xfrm>
        </p:grpSpPr>
        <p:sp>
          <p:nvSpPr>
            <p:cNvPr id="9826" name="Google Shape;9826;p82"/>
            <p:cNvSpPr/>
            <p:nvPr/>
          </p:nvSpPr>
          <p:spPr>
            <a:xfrm>
              <a:off x="2583563"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2"/>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grpSp>
        <p:nvGrpSpPr>
          <p:cNvPr id="9828" name="Google Shape;9828;p82"/>
          <p:cNvGrpSpPr/>
          <p:nvPr/>
        </p:nvGrpSpPr>
        <p:grpSpPr>
          <a:xfrm>
            <a:off x="2583566" y="3703500"/>
            <a:ext cx="791411" cy="754200"/>
            <a:chOff x="5238120" y="3498875"/>
            <a:chExt cx="791411" cy="754200"/>
          </a:xfrm>
        </p:grpSpPr>
        <p:sp>
          <p:nvSpPr>
            <p:cNvPr id="9829" name="Google Shape;9829;p82"/>
            <p:cNvSpPr/>
            <p:nvPr/>
          </p:nvSpPr>
          <p:spPr>
            <a:xfrm>
              <a:off x="5238120" y="3498875"/>
              <a:ext cx="791400" cy="754200"/>
            </a:xfrm>
            <a:prstGeom prst="roundRect">
              <a:avLst>
                <a:gd name="adj" fmla="val 16667"/>
              </a:avLst>
            </a:prstGeom>
            <a:solidFill>
              <a:srgbClr val="4A006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#4a006e</a:t>
              </a:r>
              <a:endParaRPr sz="1000">
                <a:solidFill>
                  <a:srgbClr val="FFFFFF"/>
                </a:solidFill>
              </a:endParaRPr>
            </a:p>
          </p:txBody>
        </p:sp>
      </p:grpSp>
      <p:grpSp>
        <p:nvGrpSpPr>
          <p:cNvPr id="9831" name="Google Shape;9831;p82"/>
          <p:cNvGrpSpPr/>
          <p:nvPr/>
        </p:nvGrpSpPr>
        <p:grpSpPr>
          <a:xfrm>
            <a:off x="3613972" y="3717615"/>
            <a:ext cx="791411" cy="754200"/>
            <a:chOff x="5238120" y="3498875"/>
            <a:chExt cx="791411" cy="754200"/>
          </a:xfrm>
        </p:grpSpPr>
        <p:sp>
          <p:nvSpPr>
            <p:cNvPr id="9832" name="Google Shape;9832;p82"/>
            <p:cNvSpPr/>
            <p:nvPr/>
          </p:nvSpPr>
          <p:spPr>
            <a:xfrm>
              <a:off x="5238120" y="3498875"/>
              <a:ext cx="791400" cy="754200"/>
            </a:xfrm>
            <a:prstGeom prst="roundRect">
              <a:avLst>
                <a:gd name="adj" fmla="val 16667"/>
              </a:avLst>
            </a:prstGeom>
            <a:solidFill>
              <a:srgbClr val="B381C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381C7"/>
                </a:solidFill>
              </a:endParaRPr>
            </a:p>
          </p:txBody>
        </p:sp>
        <p:sp>
          <p:nvSpPr>
            <p:cNvPr id="9833" name="Google Shape;9833;p8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dirty="0">
                  <a:solidFill>
                    <a:srgbClr val="B381C7"/>
                  </a:solidFill>
                </a:rPr>
                <a:t>#b381c7</a:t>
              </a:r>
              <a:endParaRPr sz="1000" dirty="0">
                <a:solidFill>
                  <a:srgbClr val="B381C7"/>
                </a:solidFill>
              </a:endParaRPr>
            </a:p>
          </p:txBody>
        </p:sp>
      </p:grpSp>
      <p:grpSp>
        <p:nvGrpSpPr>
          <p:cNvPr id="9834" name="Google Shape;9834;p82"/>
          <p:cNvGrpSpPr/>
          <p:nvPr/>
        </p:nvGrpSpPr>
        <p:grpSpPr>
          <a:xfrm>
            <a:off x="4644407" y="3703500"/>
            <a:ext cx="791411" cy="754200"/>
            <a:chOff x="5238120" y="3498875"/>
            <a:chExt cx="791411" cy="754200"/>
          </a:xfrm>
        </p:grpSpPr>
        <p:sp>
          <p:nvSpPr>
            <p:cNvPr id="9835" name="Google Shape;9835;p82"/>
            <p:cNvSpPr/>
            <p:nvPr/>
          </p:nvSpPr>
          <p:spPr>
            <a:xfrm>
              <a:off x="5238120" y="3498875"/>
              <a:ext cx="791400" cy="754200"/>
            </a:xfrm>
            <a:prstGeom prst="roundRect">
              <a:avLst>
                <a:gd name="adj" fmla="val 16667"/>
              </a:avLst>
            </a:prstGeom>
            <a:solidFill>
              <a:srgbClr val="68006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#68006a</a:t>
              </a:r>
              <a:endParaRPr sz="1000">
                <a:solidFill>
                  <a:srgbClr val="FFFFFF"/>
                </a:solidFill>
              </a:endParaRPr>
            </a:p>
          </p:txBody>
        </p:sp>
      </p:grpSp>
      <p:grpSp>
        <p:nvGrpSpPr>
          <p:cNvPr id="9837" name="Google Shape;9837;p82"/>
          <p:cNvGrpSpPr/>
          <p:nvPr/>
        </p:nvGrpSpPr>
        <p:grpSpPr>
          <a:xfrm>
            <a:off x="5674831" y="3703500"/>
            <a:ext cx="791411" cy="754200"/>
            <a:chOff x="6006295" y="3346475"/>
            <a:chExt cx="791411" cy="754200"/>
          </a:xfrm>
        </p:grpSpPr>
        <p:sp>
          <p:nvSpPr>
            <p:cNvPr id="9838" name="Google Shape;9838;p82"/>
            <p:cNvSpPr/>
            <p:nvPr/>
          </p:nvSpPr>
          <p:spPr>
            <a:xfrm>
              <a:off x="6006295" y="3346475"/>
              <a:ext cx="791400" cy="754200"/>
            </a:xfrm>
            <a:prstGeom prst="roundRect">
              <a:avLst>
                <a:gd name="adj" fmla="val 16667"/>
              </a:avLst>
            </a:prstGeom>
            <a:solidFill>
              <a:srgbClr val="6A004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2"/>
            <p:cNvSpPr txBox="1"/>
            <p:nvPr/>
          </p:nvSpPr>
          <p:spPr>
            <a:xfrm>
              <a:off x="6006305" y="35035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#6a0045</a:t>
              </a:r>
              <a:endParaRPr sz="1000">
                <a:solidFill>
                  <a:srgbClr val="FFFFFF"/>
                </a:solidFil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716"/>
        <p:cNvGrpSpPr/>
        <p:nvPr/>
      </p:nvGrpSpPr>
      <p:grpSpPr>
        <a:xfrm>
          <a:off x="0" y="0"/>
          <a:ext cx="0" cy="0"/>
          <a:chOff x="0" y="0"/>
          <a:chExt cx="0" cy="0"/>
        </a:xfrm>
      </p:grpSpPr>
      <p:sp>
        <p:nvSpPr>
          <p:cNvPr id="9717" name="Google Shape;9717;p78"/>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9718" name="Google Shape;9718;p78"/>
          <p:cNvGrpSpPr/>
          <p:nvPr/>
        </p:nvGrpSpPr>
        <p:grpSpPr>
          <a:xfrm>
            <a:off x="1993848" y="1205450"/>
            <a:ext cx="5156304" cy="174750"/>
            <a:chOff x="3962000" y="4060525"/>
            <a:chExt cx="2324125" cy="174750"/>
          </a:xfrm>
        </p:grpSpPr>
        <p:sp>
          <p:nvSpPr>
            <p:cNvPr id="9719" name="Google Shape;9719;p78"/>
            <p:cNvSpPr/>
            <p:nvPr/>
          </p:nvSpPr>
          <p:spPr>
            <a:xfrm>
              <a:off x="3962000" y="4060525"/>
              <a:ext cx="1117875" cy="168975"/>
            </a:xfrm>
            <a:custGeom>
              <a:avLst/>
              <a:gdLst/>
              <a:ahLst/>
              <a:cxnLst/>
              <a:rect l="l" t="t" r="r" b="b"/>
              <a:pathLst>
                <a:path w="44715" h="6759" extrusionOk="0">
                  <a:moveTo>
                    <a:pt x="9249" y="189"/>
                  </a:moveTo>
                  <a:lnTo>
                    <a:pt x="9605" y="168"/>
                  </a:lnTo>
                  <a:cubicBezTo>
                    <a:pt x="9730" y="377"/>
                    <a:pt x="10023" y="377"/>
                    <a:pt x="10128" y="168"/>
                  </a:cubicBezTo>
                  <a:lnTo>
                    <a:pt x="11048" y="168"/>
                  </a:lnTo>
                  <a:cubicBezTo>
                    <a:pt x="11174" y="377"/>
                    <a:pt x="11404" y="356"/>
                    <a:pt x="11572" y="440"/>
                  </a:cubicBezTo>
                  <a:cubicBezTo>
                    <a:pt x="11969" y="607"/>
                    <a:pt x="12199" y="440"/>
                    <a:pt x="12262" y="42"/>
                  </a:cubicBezTo>
                  <a:lnTo>
                    <a:pt x="12618" y="42"/>
                  </a:lnTo>
                  <a:cubicBezTo>
                    <a:pt x="13078" y="838"/>
                    <a:pt x="13517" y="838"/>
                    <a:pt x="14041" y="42"/>
                  </a:cubicBezTo>
                  <a:cubicBezTo>
                    <a:pt x="14229" y="1"/>
                    <a:pt x="14396" y="1"/>
                    <a:pt x="14564" y="63"/>
                  </a:cubicBezTo>
                  <a:cubicBezTo>
                    <a:pt x="14606" y="210"/>
                    <a:pt x="14731" y="314"/>
                    <a:pt x="14878" y="335"/>
                  </a:cubicBezTo>
                  <a:cubicBezTo>
                    <a:pt x="15422" y="461"/>
                    <a:pt x="16007" y="398"/>
                    <a:pt x="16510" y="168"/>
                  </a:cubicBezTo>
                  <a:cubicBezTo>
                    <a:pt x="16865" y="147"/>
                    <a:pt x="17221" y="168"/>
                    <a:pt x="17577" y="231"/>
                  </a:cubicBezTo>
                  <a:cubicBezTo>
                    <a:pt x="17807" y="607"/>
                    <a:pt x="18372" y="628"/>
                    <a:pt x="18455" y="1193"/>
                  </a:cubicBezTo>
                  <a:cubicBezTo>
                    <a:pt x="18623" y="900"/>
                    <a:pt x="18790" y="628"/>
                    <a:pt x="18979" y="356"/>
                  </a:cubicBezTo>
                  <a:cubicBezTo>
                    <a:pt x="19292" y="294"/>
                    <a:pt x="19606" y="314"/>
                    <a:pt x="19920" y="419"/>
                  </a:cubicBezTo>
                  <a:cubicBezTo>
                    <a:pt x="20108" y="566"/>
                    <a:pt x="20339" y="712"/>
                    <a:pt x="20569" y="817"/>
                  </a:cubicBezTo>
                  <a:cubicBezTo>
                    <a:pt x="20924" y="900"/>
                    <a:pt x="21301" y="963"/>
                    <a:pt x="21301" y="398"/>
                  </a:cubicBezTo>
                  <a:cubicBezTo>
                    <a:pt x="21887" y="294"/>
                    <a:pt x="22494" y="294"/>
                    <a:pt x="23059" y="398"/>
                  </a:cubicBezTo>
                  <a:cubicBezTo>
                    <a:pt x="23059" y="858"/>
                    <a:pt x="23414" y="1130"/>
                    <a:pt x="23561" y="1507"/>
                  </a:cubicBezTo>
                  <a:cubicBezTo>
                    <a:pt x="23833" y="1361"/>
                    <a:pt x="23833" y="1130"/>
                    <a:pt x="23896" y="963"/>
                  </a:cubicBezTo>
                  <a:cubicBezTo>
                    <a:pt x="23937" y="754"/>
                    <a:pt x="23958" y="566"/>
                    <a:pt x="23958" y="356"/>
                  </a:cubicBezTo>
                  <a:cubicBezTo>
                    <a:pt x="24314" y="294"/>
                    <a:pt x="24670" y="314"/>
                    <a:pt x="25005" y="398"/>
                  </a:cubicBezTo>
                  <a:cubicBezTo>
                    <a:pt x="25025" y="545"/>
                    <a:pt x="25005" y="796"/>
                    <a:pt x="25214" y="796"/>
                  </a:cubicBezTo>
                  <a:cubicBezTo>
                    <a:pt x="25549" y="796"/>
                    <a:pt x="25946" y="796"/>
                    <a:pt x="26072" y="335"/>
                  </a:cubicBezTo>
                  <a:lnTo>
                    <a:pt x="28206" y="356"/>
                  </a:lnTo>
                  <a:cubicBezTo>
                    <a:pt x="28248" y="628"/>
                    <a:pt x="28436" y="670"/>
                    <a:pt x="28666" y="670"/>
                  </a:cubicBezTo>
                  <a:cubicBezTo>
                    <a:pt x="29336" y="712"/>
                    <a:pt x="30005" y="607"/>
                    <a:pt x="30696" y="733"/>
                  </a:cubicBezTo>
                  <a:cubicBezTo>
                    <a:pt x="30947" y="796"/>
                    <a:pt x="31031" y="566"/>
                    <a:pt x="31051" y="335"/>
                  </a:cubicBezTo>
                  <a:cubicBezTo>
                    <a:pt x="31282" y="294"/>
                    <a:pt x="31533" y="314"/>
                    <a:pt x="31742" y="419"/>
                  </a:cubicBezTo>
                  <a:cubicBezTo>
                    <a:pt x="31805" y="586"/>
                    <a:pt x="31972" y="691"/>
                    <a:pt x="32139" y="670"/>
                  </a:cubicBezTo>
                  <a:lnTo>
                    <a:pt x="32997" y="670"/>
                  </a:lnTo>
                  <a:cubicBezTo>
                    <a:pt x="32997" y="900"/>
                    <a:pt x="32997" y="1151"/>
                    <a:pt x="33311" y="1193"/>
                  </a:cubicBezTo>
                  <a:cubicBezTo>
                    <a:pt x="33520" y="1235"/>
                    <a:pt x="33709" y="1130"/>
                    <a:pt x="33813" y="942"/>
                  </a:cubicBezTo>
                  <a:cubicBezTo>
                    <a:pt x="33855" y="817"/>
                    <a:pt x="33876" y="670"/>
                    <a:pt x="33876" y="545"/>
                  </a:cubicBezTo>
                  <a:cubicBezTo>
                    <a:pt x="34169" y="503"/>
                    <a:pt x="34483" y="524"/>
                    <a:pt x="34755" y="607"/>
                  </a:cubicBezTo>
                  <a:cubicBezTo>
                    <a:pt x="34755" y="712"/>
                    <a:pt x="34839" y="817"/>
                    <a:pt x="34943" y="858"/>
                  </a:cubicBezTo>
                  <a:cubicBezTo>
                    <a:pt x="34880" y="1193"/>
                    <a:pt x="35173" y="1507"/>
                    <a:pt x="35006" y="1863"/>
                  </a:cubicBezTo>
                  <a:cubicBezTo>
                    <a:pt x="34943" y="2009"/>
                    <a:pt x="35069" y="2156"/>
                    <a:pt x="35215" y="2198"/>
                  </a:cubicBezTo>
                  <a:cubicBezTo>
                    <a:pt x="35383" y="2239"/>
                    <a:pt x="35571" y="2198"/>
                    <a:pt x="35676" y="2051"/>
                  </a:cubicBezTo>
                  <a:cubicBezTo>
                    <a:pt x="35822" y="1947"/>
                    <a:pt x="35759" y="1821"/>
                    <a:pt x="35676" y="1674"/>
                  </a:cubicBezTo>
                  <a:cubicBezTo>
                    <a:pt x="35424" y="1256"/>
                    <a:pt x="35550" y="984"/>
                    <a:pt x="36010" y="858"/>
                  </a:cubicBezTo>
                  <a:cubicBezTo>
                    <a:pt x="36261" y="879"/>
                    <a:pt x="36533" y="775"/>
                    <a:pt x="36722" y="1026"/>
                  </a:cubicBezTo>
                  <a:cubicBezTo>
                    <a:pt x="36408" y="1172"/>
                    <a:pt x="36345" y="1444"/>
                    <a:pt x="36366" y="1737"/>
                  </a:cubicBezTo>
                  <a:lnTo>
                    <a:pt x="36303" y="1779"/>
                  </a:lnTo>
                  <a:lnTo>
                    <a:pt x="36324" y="1821"/>
                  </a:lnTo>
                  <a:lnTo>
                    <a:pt x="36366" y="1737"/>
                  </a:lnTo>
                  <a:cubicBezTo>
                    <a:pt x="36638" y="1695"/>
                    <a:pt x="36889" y="2051"/>
                    <a:pt x="37182" y="1800"/>
                  </a:cubicBezTo>
                  <a:cubicBezTo>
                    <a:pt x="37119" y="1528"/>
                    <a:pt x="36826" y="1340"/>
                    <a:pt x="36910" y="1026"/>
                  </a:cubicBezTo>
                  <a:cubicBezTo>
                    <a:pt x="37224" y="1005"/>
                    <a:pt x="37517" y="879"/>
                    <a:pt x="37789" y="691"/>
                  </a:cubicBezTo>
                  <a:lnTo>
                    <a:pt x="38145" y="691"/>
                  </a:lnTo>
                  <a:lnTo>
                    <a:pt x="38312" y="858"/>
                  </a:lnTo>
                  <a:cubicBezTo>
                    <a:pt x="38626" y="1172"/>
                    <a:pt x="38689" y="1633"/>
                    <a:pt x="38919" y="2030"/>
                  </a:cubicBezTo>
                  <a:cubicBezTo>
                    <a:pt x="38856" y="1444"/>
                    <a:pt x="39421" y="1277"/>
                    <a:pt x="39567" y="858"/>
                  </a:cubicBezTo>
                  <a:lnTo>
                    <a:pt x="39923" y="858"/>
                  </a:lnTo>
                  <a:cubicBezTo>
                    <a:pt x="39965" y="1382"/>
                    <a:pt x="40676" y="1298"/>
                    <a:pt x="40739" y="1821"/>
                  </a:cubicBezTo>
                  <a:cubicBezTo>
                    <a:pt x="40781" y="1821"/>
                    <a:pt x="40844" y="1821"/>
                    <a:pt x="40886" y="1821"/>
                  </a:cubicBezTo>
                  <a:cubicBezTo>
                    <a:pt x="41534" y="1800"/>
                    <a:pt x="42141" y="1528"/>
                    <a:pt x="42580" y="1026"/>
                  </a:cubicBezTo>
                  <a:lnTo>
                    <a:pt x="42580" y="1026"/>
                  </a:lnTo>
                  <a:cubicBezTo>
                    <a:pt x="42873" y="1068"/>
                    <a:pt x="43145" y="1110"/>
                    <a:pt x="43438" y="1151"/>
                  </a:cubicBezTo>
                  <a:cubicBezTo>
                    <a:pt x="43522" y="1151"/>
                    <a:pt x="43606" y="1172"/>
                    <a:pt x="43606" y="1277"/>
                  </a:cubicBezTo>
                  <a:cubicBezTo>
                    <a:pt x="43606" y="1361"/>
                    <a:pt x="43564" y="1444"/>
                    <a:pt x="43501" y="1486"/>
                  </a:cubicBezTo>
                  <a:cubicBezTo>
                    <a:pt x="43417" y="1549"/>
                    <a:pt x="43292" y="1591"/>
                    <a:pt x="43187" y="1612"/>
                  </a:cubicBezTo>
                  <a:cubicBezTo>
                    <a:pt x="42706" y="1716"/>
                    <a:pt x="42476" y="1947"/>
                    <a:pt x="42706" y="2470"/>
                  </a:cubicBezTo>
                  <a:cubicBezTo>
                    <a:pt x="42748" y="2574"/>
                    <a:pt x="42580" y="2721"/>
                    <a:pt x="42727" y="2888"/>
                  </a:cubicBezTo>
                  <a:cubicBezTo>
                    <a:pt x="42978" y="2867"/>
                    <a:pt x="43145" y="2532"/>
                    <a:pt x="43459" y="2637"/>
                  </a:cubicBezTo>
                  <a:cubicBezTo>
                    <a:pt x="43501" y="3014"/>
                    <a:pt x="43836" y="3035"/>
                    <a:pt x="44087" y="3181"/>
                  </a:cubicBezTo>
                  <a:cubicBezTo>
                    <a:pt x="44317" y="3327"/>
                    <a:pt x="44715" y="3474"/>
                    <a:pt x="44610" y="3976"/>
                  </a:cubicBezTo>
                  <a:cubicBezTo>
                    <a:pt x="44422" y="4687"/>
                    <a:pt x="44338" y="4813"/>
                    <a:pt x="43606" y="4750"/>
                  </a:cubicBezTo>
                  <a:cubicBezTo>
                    <a:pt x="43229" y="4708"/>
                    <a:pt x="42852" y="4646"/>
                    <a:pt x="42497" y="4520"/>
                  </a:cubicBezTo>
                  <a:cubicBezTo>
                    <a:pt x="41848" y="4311"/>
                    <a:pt x="41158" y="4436"/>
                    <a:pt x="40614" y="4813"/>
                  </a:cubicBezTo>
                  <a:cubicBezTo>
                    <a:pt x="40132" y="5232"/>
                    <a:pt x="40090" y="5232"/>
                    <a:pt x="39693" y="4667"/>
                  </a:cubicBezTo>
                  <a:cubicBezTo>
                    <a:pt x="39609" y="4520"/>
                    <a:pt x="39526" y="4248"/>
                    <a:pt x="39358" y="4311"/>
                  </a:cubicBezTo>
                  <a:cubicBezTo>
                    <a:pt x="38730" y="4604"/>
                    <a:pt x="38437" y="4206"/>
                    <a:pt x="38186" y="3683"/>
                  </a:cubicBezTo>
                  <a:cubicBezTo>
                    <a:pt x="37747" y="4018"/>
                    <a:pt x="37391" y="4415"/>
                    <a:pt x="36826" y="4102"/>
                  </a:cubicBezTo>
                  <a:cubicBezTo>
                    <a:pt x="36826" y="4708"/>
                    <a:pt x="36826" y="4708"/>
                    <a:pt x="36387" y="5294"/>
                  </a:cubicBezTo>
                  <a:cubicBezTo>
                    <a:pt x="36324" y="5378"/>
                    <a:pt x="36261" y="5483"/>
                    <a:pt x="36199" y="5587"/>
                  </a:cubicBezTo>
                  <a:cubicBezTo>
                    <a:pt x="35843" y="6048"/>
                    <a:pt x="35822" y="6027"/>
                    <a:pt x="35383" y="5692"/>
                  </a:cubicBezTo>
                  <a:cubicBezTo>
                    <a:pt x="35215" y="5566"/>
                    <a:pt x="35173" y="5399"/>
                    <a:pt x="35069" y="5273"/>
                  </a:cubicBezTo>
                  <a:cubicBezTo>
                    <a:pt x="34818" y="5001"/>
                    <a:pt x="34336" y="5106"/>
                    <a:pt x="34253" y="5483"/>
                  </a:cubicBezTo>
                  <a:cubicBezTo>
                    <a:pt x="34044" y="6089"/>
                    <a:pt x="33813" y="6131"/>
                    <a:pt x="33248" y="5817"/>
                  </a:cubicBezTo>
                  <a:cubicBezTo>
                    <a:pt x="32914" y="5629"/>
                    <a:pt x="32851" y="5252"/>
                    <a:pt x="32558" y="5043"/>
                  </a:cubicBezTo>
                  <a:cubicBezTo>
                    <a:pt x="32453" y="4960"/>
                    <a:pt x="32391" y="4771"/>
                    <a:pt x="32202" y="4897"/>
                  </a:cubicBezTo>
                  <a:cubicBezTo>
                    <a:pt x="32098" y="4980"/>
                    <a:pt x="32160" y="5106"/>
                    <a:pt x="32202" y="5232"/>
                  </a:cubicBezTo>
                  <a:cubicBezTo>
                    <a:pt x="32411" y="5817"/>
                    <a:pt x="32391" y="5817"/>
                    <a:pt x="31847" y="6068"/>
                  </a:cubicBezTo>
                  <a:cubicBezTo>
                    <a:pt x="31637" y="6173"/>
                    <a:pt x="31428" y="6278"/>
                    <a:pt x="31240" y="6424"/>
                  </a:cubicBezTo>
                  <a:cubicBezTo>
                    <a:pt x="31031" y="6550"/>
                    <a:pt x="30717" y="6633"/>
                    <a:pt x="30570" y="6487"/>
                  </a:cubicBezTo>
                  <a:cubicBezTo>
                    <a:pt x="30131" y="6110"/>
                    <a:pt x="29901" y="6424"/>
                    <a:pt x="29650" y="6696"/>
                  </a:cubicBezTo>
                  <a:cubicBezTo>
                    <a:pt x="28875" y="6759"/>
                    <a:pt x="28101" y="6717"/>
                    <a:pt x="27327" y="6612"/>
                  </a:cubicBezTo>
                  <a:cubicBezTo>
                    <a:pt x="27285" y="6550"/>
                    <a:pt x="27243" y="6445"/>
                    <a:pt x="27181" y="6424"/>
                  </a:cubicBezTo>
                  <a:cubicBezTo>
                    <a:pt x="27034" y="6403"/>
                    <a:pt x="26992" y="6529"/>
                    <a:pt x="26971" y="6633"/>
                  </a:cubicBezTo>
                  <a:cubicBezTo>
                    <a:pt x="26804" y="6696"/>
                    <a:pt x="26616" y="6675"/>
                    <a:pt x="26448" y="6592"/>
                  </a:cubicBezTo>
                  <a:cubicBezTo>
                    <a:pt x="26302" y="5964"/>
                    <a:pt x="26218" y="5880"/>
                    <a:pt x="25758" y="6110"/>
                  </a:cubicBezTo>
                  <a:cubicBezTo>
                    <a:pt x="25507" y="6236"/>
                    <a:pt x="25297" y="6424"/>
                    <a:pt x="25025" y="6320"/>
                  </a:cubicBezTo>
                  <a:cubicBezTo>
                    <a:pt x="24481" y="6131"/>
                    <a:pt x="23833" y="6257"/>
                    <a:pt x="23372" y="5817"/>
                  </a:cubicBezTo>
                  <a:cubicBezTo>
                    <a:pt x="23268" y="5692"/>
                    <a:pt x="23100" y="5671"/>
                    <a:pt x="22954" y="5713"/>
                  </a:cubicBezTo>
                  <a:cubicBezTo>
                    <a:pt x="22536" y="5943"/>
                    <a:pt x="22410" y="5692"/>
                    <a:pt x="22284" y="5336"/>
                  </a:cubicBezTo>
                  <a:cubicBezTo>
                    <a:pt x="22222" y="5169"/>
                    <a:pt x="22264" y="4897"/>
                    <a:pt x="21887" y="4855"/>
                  </a:cubicBezTo>
                  <a:cubicBezTo>
                    <a:pt x="21971" y="5629"/>
                    <a:pt x="21510" y="5985"/>
                    <a:pt x="20883" y="6257"/>
                  </a:cubicBezTo>
                  <a:cubicBezTo>
                    <a:pt x="20820" y="6278"/>
                    <a:pt x="20799" y="6403"/>
                    <a:pt x="20757" y="6487"/>
                  </a:cubicBezTo>
                  <a:lnTo>
                    <a:pt x="20422" y="6487"/>
                  </a:lnTo>
                  <a:cubicBezTo>
                    <a:pt x="20150" y="6110"/>
                    <a:pt x="20108" y="6110"/>
                    <a:pt x="19899" y="6508"/>
                  </a:cubicBezTo>
                  <a:cubicBezTo>
                    <a:pt x="19418" y="6571"/>
                    <a:pt x="18937" y="6571"/>
                    <a:pt x="18476" y="6508"/>
                  </a:cubicBezTo>
                  <a:cubicBezTo>
                    <a:pt x="18455" y="6445"/>
                    <a:pt x="18435" y="6340"/>
                    <a:pt x="18414" y="6340"/>
                  </a:cubicBezTo>
                  <a:cubicBezTo>
                    <a:pt x="17598" y="6215"/>
                    <a:pt x="16823" y="5880"/>
                    <a:pt x="16154" y="5399"/>
                  </a:cubicBezTo>
                  <a:cubicBezTo>
                    <a:pt x="15986" y="5273"/>
                    <a:pt x="15735" y="5315"/>
                    <a:pt x="15589" y="5462"/>
                  </a:cubicBezTo>
                  <a:cubicBezTo>
                    <a:pt x="15422" y="5629"/>
                    <a:pt x="15275" y="5796"/>
                    <a:pt x="15108" y="5985"/>
                  </a:cubicBezTo>
                  <a:cubicBezTo>
                    <a:pt x="14940" y="6027"/>
                    <a:pt x="14752" y="6027"/>
                    <a:pt x="14564" y="5985"/>
                  </a:cubicBezTo>
                  <a:cubicBezTo>
                    <a:pt x="14208" y="5566"/>
                    <a:pt x="14041" y="5566"/>
                    <a:pt x="13685" y="5985"/>
                  </a:cubicBezTo>
                  <a:cubicBezTo>
                    <a:pt x="13497" y="6027"/>
                    <a:pt x="13329" y="6006"/>
                    <a:pt x="13162" y="5922"/>
                  </a:cubicBezTo>
                  <a:cubicBezTo>
                    <a:pt x="13036" y="5608"/>
                    <a:pt x="12848" y="5608"/>
                    <a:pt x="12639" y="5838"/>
                  </a:cubicBezTo>
                  <a:lnTo>
                    <a:pt x="11551" y="5817"/>
                  </a:lnTo>
                  <a:cubicBezTo>
                    <a:pt x="11446" y="5629"/>
                    <a:pt x="11153" y="5629"/>
                    <a:pt x="11028" y="5817"/>
                  </a:cubicBezTo>
                  <a:cubicBezTo>
                    <a:pt x="10797" y="5859"/>
                    <a:pt x="10546" y="5859"/>
                    <a:pt x="10316" y="5817"/>
                  </a:cubicBezTo>
                  <a:cubicBezTo>
                    <a:pt x="10002" y="5399"/>
                    <a:pt x="9835" y="5378"/>
                    <a:pt x="9437" y="5755"/>
                  </a:cubicBezTo>
                  <a:cubicBezTo>
                    <a:pt x="8663" y="5922"/>
                    <a:pt x="7889" y="5817"/>
                    <a:pt x="7115" y="5817"/>
                  </a:cubicBezTo>
                  <a:cubicBezTo>
                    <a:pt x="6906" y="5608"/>
                    <a:pt x="6717" y="5608"/>
                    <a:pt x="6592" y="5901"/>
                  </a:cubicBezTo>
                  <a:cubicBezTo>
                    <a:pt x="6362" y="6006"/>
                    <a:pt x="6131" y="6027"/>
                    <a:pt x="5880" y="6006"/>
                  </a:cubicBezTo>
                  <a:cubicBezTo>
                    <a:pt x="5462" y="5587"/>
                    <a:pt x="4771" y="5524"/>
                    <a:pt x="4269" y="5880"/>
                  </a:cubicBezTo>
                  <a:cubicBezTo>
                    <a:pt x="3516" y="5796"/>
                    <a:pt x="2805" y="5504"/>
                    <a:pt x="2072" y="5315"/>
                  </a:cubicBezTo>
                  <a:cubicBezTo>
                    <a:pt x="1110" y="5085"/>
                    <a:pt x="670" y="4290"/>
                    <a:pt x="377" y="3432"/>
                  </a:cubicBezTo>
                  <a:cubicBezTo>
                    <a:pt x="210" y="2909"/>
                    <a:pt x="1" y="2407"/>
                    <a:pt x="210" y="1821"/>
                  </a:cubicBezTo>
                  <a:cubicBezTo>
                    <a:pt x="482" y="1026"/>
                    <a:pt x="984" y="586"/>
                    <a:pt x="1800" y="524"/>
                  </a:cubicBezTo>
                  <a:cubicBezTo>
                    <a:pt x="2219" y="503"/>
                    <a:pt x="2637" y="524"/>
                    <a:pt x="3035" y="503"/>
                  </a:cubicBezTo>
                  <a:cubicBezTo>
                    <a:pt x="3453" y="1319"/>
                    <a:pt x="4144" y="545"/>
                    <a:pt x="4667" y="796"/>
                  </a:cubicBezTo>
                  <a:cubicBezTo>
                    <a:pt x="4834" y="879"/>
                    <a:pt x="5022" y="817"/>
                    <a:pt x="5106" y="649"/>
                  </a:cubicBezTo>
                  <a:cubicBezTo>
                    <a:pt x="5127" y="566"/>
                    <a:pt x="5169" y="482"/>
                    <a:pt x="5190" y="398"/>
                  </a:cubicBezTo>
                  <a:cubicBezTo>
                    <a:pt x="5357" y="356"/>
                    <a:pt x="5525" y="356"/>
                    <a:pt x="5713" y="398"/>
                  </a:cubicBezTo>
                  <a:cubicBezTo>
                    <a:pt x="5713" y="628"/>
                    <a:pt x="5943" y="775"/>
                    <a:pt x="6152" y="691"/>
                  </a:cubicBezTo>
                  <a:cubicBezTo>
                    <a:pt x="6550" y="566"/>
                    <a:pt x="6947" y="503"/>
                    <a:pt x="7366" y="524"/>
                  </a:cubicBezTo>
                  <a:cubicBezTo>
                    <a:pt x="7533" y="524"/>
                    <a:pt x="7617" y="398"/>
                    <a:pt x="7659" y="252"/>
                  </a:cubicBezTo>
                  <a:cubicBezTo>
                    <a:pt x="7952" y="189"/>
                    <a:pt x="8245" y="168"/>
                    <a:pt x="8538" y="231"/>
                  </a:cubicBezTo>
                  <a:cubicBezTo>
                    <a:pt x="8852" y="628"/>
                    <a:pt x="8956" y="628"/>
                    <a:pt x="9249" y="189"/>
                  </a:cubicBezTo>
                  <a:close/>
                  <a:moveTo>
                    <a:pt x="40216" y="3181"/>
                  </a:moveTo>
                  <a:cubicBezTo>
                    <a:pt x="40237" y="3014"/>
                    <a:pt x="40132" y="2930"/>
                    <a:pt x="39986" y="2867"/>
                  </a:cubicBezTo>
                  <a:cubicBezTo>
                    <a:pt x="39860" y="2783"/>
                    <a:pt x="39672" y="2846"/>
                    <a:pt x="39630" y="2993"/>
                  </a:cubicBezTo>
                  <a:cubicBezTo>
                    <a:pt x="39567" y="3139"/>
                    <a:pt x="39672" y="3307"/>
                    <a:pt x="39818" y="3327"/>
                  </a:cubicBezTo>
                  <a:cubicBezTo>
                    <a:pt x="39965" y="3348"/>
                    <a:pt x="40111" y="3348"/>
                    <a:pt x="40216" y="3181"/>
                  </a:cubicBezTo>
                  <a:close/>
                  <a:moveTo>
                    <a:pt x="30654" y="1089"/>
                  </a:moveTo>
                  <a:cubicBezTo>
                    <a:pt x="30633" y="1151"/>
                    <a:pt x="30591" y="1214"/>
                    <a:pt x="30612" y="1235"/>
                  </a:cubicBezTo>
                  <a:cubicBezTo>
                    <a:pt x="30612" y="1277"/>
                    <a:pt x="30696" y="1298"/>
                    <a:pt x="30738" y="1319"/>
                  </a:cubicBezTo>
                  <a:cubicBezTo>
                    <a:pt x="30759" y="1256"/>
                    <a:pt x="30821" y="1193"/>
                    <a:pt x="30800" y="1172"/>
                  </a:cubicBezTo>
                  <a:cubicBezTo>
                    <a:pt x="30779" y="1130"/>
                    <a:pt x="30717" y="1130"/>
                    <a:pt x="30654" y="1110"/>
                  </a:cubicBezTo>
                  <a:close/>
                  <a:moveTo>
                    <a:pt x="31888" y="1444"/>
                  </a:moveTo>
                  <a:cubicBezTo>
                    <a:pt x="31867" y="1382"/>
                    <a:pt x="31847" y="1319"/>
                    <a:pt x="31826" y="1298"/>
                  </a:cubicBezTo>
                  <a:cubicBezTo>
                    <a:pt x="31784" y="1277"/>
                    <a:pt x="31721" y="1319"/>
                    <a:pt x="31679" y="1340"/>
                  </a:cubicBezTo>
                  <a:cubicBezTo>
                    <a:pt x="31700" y="1402"/>
                    <a:pt x="31700" y="1465"/>
                    <a:pt x="31742" y="1486"/>
                  </a:cubicBezTo>
                  <a:cubicBezTo>
                    <a:pt x="31784" y="1507"/>
                    <a:pt x="31826" y="1465"/>
                    <a:pt x="31888" y="1444"/>
                  </a:cubicBezTo>
                  <a:close/>
                  <a:moveTo>
                    <a:pt x="43417" y="3286"/>
                  </a:moveTo>
                  <a:cubicBezTo>
                    <a:pt x="43355" y="3265"/>
                    <a:pt x="43313" y="3223"/>
                    <a:pt x="43271" y="3223"/>
                  </a:cubicBezTo>
                  <a:cubicBezTo>
                    <a:pt x="43229" y="3244"/>
                    <a:pt x="43229" y="3327"/>
                    <a:pt x="43208" y="3369"/>
                  </a:cubicBezTo>
                  <a:cubicBezTo>
                    <a:pt x="43250" y="3390"/>
                    <a:pt x="43313" y="3453"/>
                    <a:pt x="43334" y="3432"/>
                  </a:cubicBezTo>
                  <a:cubicBezTo>
                    <a:pt x="43375" y="3411"/>
                    <a:pt x="43396" y="3348"/>
                    <a:pt x="43417" y="3307"/>
                  </a:cubicBezTo>
                  <a:close/>
                  <a:moveTo>
                    <a:pt x="35989" y="5001"/>
                  </a:moveTo>
                  <a:cubicBezTo>
                    <a:pt x="35969" y="5064"/>
                    <a:pt x="35948" y="5106"/>
                    <a:pt x="35927" y="5148"/>
                  </a:cubicBezTo>
                  <a:cubicBezTo>
                    <a:pt x="35969" y="5169"/>
                    <a:pt x="36031" y="5232"/>
                    <a:pt x="36052" y="5211"/>
                  </a:cubicBezTo>
                  <a:cubicBezTo>
                    <a:pt x="36094" y="5190"/>
                    <a:pt x="36115" y="5127"/>
                    <a:pt x="36136" y="506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4702700" y="4077275"/>
              <a:ext cx="1172275" cy="158000"/>
            </a:xfrm>
            <a:custGeom>
              <a:avLst/>
              <a:gdLst/>
              <a:ahLst/>
              <a:cxnLst/>
              <a:rect l="l" t="t" r="r" b="b"/>
              <a:pathLst>
                <a:path w="46891" h="6320" extrusionOk="0">
                  <a:moveTo>
                    <a:pt x="14019" y="1716"/>
                  </a:moveTo>
                  <a:cubicBezTo>
                    <a:pt x="13538" y="1862"/>
                    <a:pt x="13350" y="2197"/>
                    <a:pt x="13099" y="2239"/>
                  </a:cubicBezTo>
                  <a:cubicBezTo>
                    <a:pt x="12952" y="2072"/>
                    <a:pt x="13141" y="1925"/>
                    <a:pt x="13078" y="1800"/>
                  </a:cubicBezTo>
                  <a:cubicBezTo>
                    <a:pt x="12869" y="1277"/>
                    <a:pt x="13078" y="1067"/>
                    <a:pt x="13559" y="963"/>
                  </a:cubicBezTo>
                  <a:cubicBezTo>
                    <a:pt x="13685" y="942"/>
                    <a:pt x="13789" y="900"/>
                    <a:pt x="13894" y="837"/>
                  </a:cubicBezTo>
                  <a:cubicBezTo>
                    <a:pt x="13957" y="774"/>
                    <a:pt x="13978" y="691"/>
                    <a:pt x="13978" y="628"/>
                  </a:cubicBezTo>
                  <a:cubicBezTo>
                    <a:pt x="13978" y="523"/>
                    <a:pt x="13915" y="502"/>
                    <a:pt x="13810" y="481"/>
                  </a:cubicBezTo>
                  <a:cubicBezTo>
                    <a:pt x="13517" y="460"/>
                    <a:pt x="13245" y="419"/>
                    <a:pt x="12973" y="377"/>
                  </a:cubicBezTo>
                  <a:cubicBezTo>
                    <a:pt x="12994" y="188"/>
                    <a:pt x="13057" y="21"/>
                    <a:pt x="13287" y="105"/>
                  </a:cubicBezTo>
                  <a:cubicBezTo>
                    <a:pt x="13601" y="209"/>
                    <a:pt x="13894" y="293"/>
                    <a:pt x="14187" y="63"/>
                  </a:cubicBezTo>
                  <a:cubicBezTo>
                    <a:pt x="15317" y="0"/>
                    <a:pt x="16447" y="21"/>
                    <a:pt x="17597" y="126"/>
                  </a:cubicBezTo>
                  <a:cubicBezTo>
                    <a:pt x="17869" y="460"/>
                    <a:pt x="18016" y="460"/>
                    <a:pt x="18288" y="126"/>
                  </a:cubicBezTo>
                  <a:cubicBezTo>
                    <a:pt x="18539" y="42"/>
                    <a:pt x="18811" y="42"/>
                    <a:pt x="19041" y="168"/>
                  </a:cubicBezTo>
                  <a:cubicBezTo>
                    <a:pt x="19083" y="188"/>
                    <a:pt x="19104" y="188"/>
                    <a:pt x="19146" y="209"/>
                  </a:cubicBezTo>
                  <a:lnTo>
                    <a:pt x="20087" y="230"/>
                  </a:lnTo>
                  <a:cubicBezTo>
                    <a:pt x="20548" y="523"/>
                    <a:pt x="21008" y="732"/>
                    <a:pt x="21468" y="230"/>
                  </a:cubicBezTo>
                  <a:cubicBezTo>
                    <a:pt x="22012" y="168"/>
                    <a:pt x="22556" y="188"/>
                    <a:pt x="23079" y="293"/>
                  </a:cubicBezTo>
                  <a:cubicBezTo>
                    <a:pt x="23100" y="398"/>
                    <a:pt x="23142" y="502"/>
                    <a:pt x="23268" y="502"/>
                  </a:cubicBezTo>
                  <a:cubicBezTo>
                    <a:pt x="23393" y="481"/>
                    <a:pt x="23414" y="377"/>
                    <a:pt x="23435" y="272"/>
                  </a:cubicBezTo>
                  <a:cubicBezTo>
                    <a:pt x="23665" y="209"/>
                    <a:pt x="23916" y="188"/>
                    <a:pt x="24147" y="230"/>
                  </a:cubicBezTo>
                  <a:cubicBezTo>
                    <a:pt x="24272" y="398"/>
                    <a:pt x="24377" y="398"/>
                    <a:pt x="24502" y="230"/>
                  </a:cubicBezTo>
                  <a:cubicBezTo>
                    <a:pt x="24795" y="188"/>
                    <a:pt x="25088" y="188"/>
                    <a:pt x="25381" y="272"/>
                  </a:cubicBezTo>
                  <a:cubicBezTo>
                    <a:pt x="25758" y="670"/>
                    <a:pt x="25946" y="670"/>
                    <a:pt x="26281" y="251"/>
                  </a:cubicBezTo>
                  <a:cubicBezTo>
                    <a:pt x="26804" y="188"/>
                    <a:pt x="27348" y="188"/>
                    <a:pt x="27871" y="272"/>
                  </a:cubicBezTo>
                  <a:cubicBezTo>
                    <a:pt x="27871" y="523"/>
                    <a:pt x="28080" y="732"/>
                    <a:pt x="28331" y="732"/>
                  </a:cubicBezTo>
                  <a:cubicBezTo>
                    <a:pt x="28666" y="753"/>
                    <a:pt x="28980" y="816"/>
                    <a:pt x="29273" y="921"/>
                  </a:cubicBezTo>
                  <a:cubicBezTo>
                    <a:pt x="29817" y="1088"/>
                    <a:pt x="30382" y="900"/>
                    <a:pt x="30717" y="440"/>
                  </a:cubicBezTo>
                  <a:cubicBezTo>
                    <a:pt x="30947" y="377"/>
                    <a:pt x="31198" y="398"/>
                    <a:pt x="31428" y="481"/>
                  </a:cubicBezTo>
                  <a:cubicBezTo>
                    <a:pt x="31574" y="837"/>
                    <a:pt x="31763" y="858"/>
                    <a:pt x="31951" y="502"/>
                  </a:cubicBezTo>
                  <a:cubicBezTo>
                    <a:pt x="32537" y="356"/>
                    <a:pt x="33144" y="356"/>
                    <a:pt x="33730" y="523"/>
                  </a:cubicBezTo>
                  <a:cubicBezTo>
                    <a:pt x="33960" y="858"/>
                    <a:pt x="34190" y="816"/>
                    <a:pt x="34441" y="544"/>
                  </a:cubicBezTo>
                  <a:lnTo>
                    <a:pt x="35508" y="586"/>
                  </a:lnTo>
                  <a:cubicBezTo>
                    <a:pt x="35675" y="795"/>
                    <a:pt x="35759" y="712"/>
                    <a:pt x="35843" y="502"/>
                  </a:cubicBezTo>
                  <a:lnTo>
                    <a:pt x="38333" y="649"/>
                  </a:lnTo>
                  <a:cubicBezTo>
                    <a:pt x="38375" y="858"/>
                    <a:pt x="38479" y="1088"/>
                    <a:pt x="38709" y="1025"/>
                  </a:cubicBezTo>
                  <a:cubicBezTo>
                    <a:pt x="39191" y="921"/>
                    <a:pt x="39651" y="1088"/>
                    <a:pt x="40090" y="1151"/>
                  </a:cubicBezTo>
                  <a:cubicBezTo>
                    <a:pt x="40467" y="1235"/>
                    <a:pt x="40844" y="1151"/>
                    <a:pt x="41157" y="921"/>
                  </a:cubicBezTo>
                  <a:cubicBezTo>
                    <a:pt x="41576" y="900"/>
                    <a:pt x="41994" y="921"/>
                    <a:pt x="42413" y="1025"/>
                  </a:cubicBezTo>
                  <a:cubicBezTo>
                    <a:pt x="42476" y="1235"/>
                    <a:pt x="42580" y="1339"/>
                    <a:pt x="42748" y="1109"/>
                  </a:cubicBezTo>
                  <a:cubicBezTo>
                    <a:pt x="43166" y="1067"/>
                    <a:pt x="43585" y="1088"/>
                    <a:pt x="44003" y="1172"/>
                  </a:cubicBezTo>
                  <a:cubicBezTo>
                    <a:pt x="44066" y="1402"/>
                    <a:pt x="44170" y="1528"/>
                    <a:pt x="44359" y="1256"/>
                  </a:cubicBezTo>
                  <a:lnTo>
                    <a:pt x="45405" y="1318"/>
                  </a:lnTo>
                  <a:cubicBezTo>
                    <a:pt x="45426" y="1423"/>
                    <a:pt x="45468" y="1569"/>
                    <a:pt x="45593" y="1590"/>
                  </a:cubicBezTo>
                  <a:cubicBezTo>
                    <a:pt x="46137" y="1695"/>
                    <a:pt x="46409" y="2113"/>
                    <a:pt x="46744" y="2469"/>
                  </a:cubicBezTo>
                  <a:cubicBezTo>
                    <a:pt x="46890" y="2616"/>
                    <a:pt x="46890" y="2699"/>
                    <a:pt x="46807" y="2909"/>
                  </a:cubicBezTo>
                  <a:cubicBezTo>
                    <a:pt x="46660" y="3369"/>
                    <a:pt x="46263" y="3704"/>
                    <a:pt x="46137" y="4164"/>
                  </a:cubicBezTo>
                  <a:cubicBezTo>
                    <a:pt x="46074" y="4394"/>
                    <a:pt x="46116" y="4666"/>
                    <a:pt x="45823" y="4750"/>
                  </a:cubicBezTo>
                  <a:cubicBezTo>
                    <a:pt x="45551" y="4813"/>
                    <a:pt x="45426" y="4541"/>
                    <a:pt x="45258" y="4394"/>
                  </a:cubicBezTo>
                  <a:cubicBezTo>
                    <a:pt x="45175" y="4310"/>
                    <a:pt x="45133" y="4206"/>
                    <a:pt x="45049" y="4143"/>
                  </a:cubicBezTo>
                  <a:cubicBezTo>
                    <a:pt x="44840" y="3892"/>
                    <a:pt x="44610" y="3892"/>
                    <a:pt x="44547" y="4227"/>
                  </a:cubicBezTo>
                  <a:cubicBezTo>
                    <a:pt x="44484" y="4603"/>
                    <a:pt x="44296" y="4520"/>
                    <a:pt x="44003" y="4541"/>
                  </a:cubicBezTo>
                  <a:cubicBezTo>
                    <a:pt x="43313" y="4582"/>
                    <a:pt x="42622" y="4771"/>
                    <a:pt x="41911" y="4541"/>
                  </a:cubicBezTo>
                  <a:cubicBezTo>
                    <a:pt x="41785" y="4499"/>
                    <a:pt x="41680" y="4582"/>
                    <a:pt x="41597" y="4645"/>
                  </a:cubicBezTo>
                  <a:cubicBezTo>
                    <a:pt x="41325" y="4834"/>
                    <a:pt x="41011" y="4917"/>
                    <a:pt x="40697" y="4875"/>
                  </a:cubicBezTo>
                  <a:cubicBezTo>
                    <a:pt x="40488" y="4854"/>
                    <a:pt x="40446" y="5022"/>
                    <a:pt x="40425" y="5168"/>
                  </a:cubicBezTo>
                  <a:cubicBezTo>
                    <a:pt x="37831" y="5252"/>
                    <a:pt x="35236" y="5168"/>
                    <a:pt x="32662" y="4896"/>
                  </a:cubicBezTo>
                  <a:cubicBezTo>
                    <a:pt x="31951" y="4813"/>
                    <a:pt x="31240" y="4813"/>
                    <a:pt x="30528" y="4896"/>
                  </a:cubicBezTo>
                  <a:cubicBezTo>
                    <a:pt x="29712" y="5022"/>
                    <a:pt x="28875" y="5022"/>
                    <a:pt x="28059" y="4896"/>
                  </a:cubicBezTo>
                  <a:cubicBezTo>
                    <a:pt x="27473" y="4792"/>
                    <a:pt x="26888" y="4813"/>
                    <a:pt x="26302" y="4938"/>
                  </a:cubicBezTo>
                  <a:cubicBezTo>
                    <a:pt x="25130" y="5273"/>
                    <a:pt x="23895" y="5106"/>
                    <a:pt x="22703" y="5168"/>
                  </a:cubicBezTo>
                  <a:cubicBezTo>
                    <a:pt x="21343" y="5252"/>
                    <a:pt x="20004" y="5357"/>
                    <a:pt x="18644" y="5440"/>
                  </a:cubicBezTo>
                  <a:cubicBezTo>
                    <a:pt x="18413" y="5461"/>
                    <a:pt x="18183" y="5482"/>
                    <a:pt x="17953" y="5482"/>
                  </a:cubicBezTo>
                  <a:cubicBezTo>
                    <a:pt x="16405" y="5378"/>
                    <a:pt x="14898" y="5670"/>
                    <a:pt x="13371" y="5775"/>
                  </a:cubicBezTo>
                  <a:cubicBezTo>
                    <a:pt x="13141" y="5796"/>
                    <a:pt x="12911" y="5838"/>
                    <a:pt x="12659" y="5838"/>
                  </a:cubicBezTo>
                  <a:cubicBezTo>
                    <a:pt x="11090" y="5838"/>
                    <a:pt x="9563" y="5838"/>
                    <a:pt x="7993" y="5963"/>
                  </a:cubicBezTo>
                  <a:cubicBezTo>
                    <a:pt x="6236" y="6110"/>
                    <a:pt x="4478" y="6026"/>
                    <a:pt x="2700" y="6047"/>
                  </a:cubicBezTo>
                  <a:cubicBezTo>
                    <a:pt x="2051" y="6026"/>
                    <a:pt x="1403" y="6110"/>
                    <a:pt x="775" y="6256"/>
                  </a:cubicBezTo>
                  <a:cubicBezTo>
                    <a:pt x="503" y="6319"/>
                    <a:pt x="189" y="6235"/>
                    <a:pt x="1" y="6026"/>
                  </a:cubicBezTo>
                  <a:cubicBezTo>
                    <a:pt x="252" y="5754"/>
                    <a:pt x="482" y="5440"/>
                    <a:pt x="921" y="5838"/>
                  </a:cubicBezTo>
                  <a:cubicBezTo>
                    <a:pt x="1068" y="5963"/>
                    <a:pt x="1382" y="5901"/>
                    <a:pt x="1591" y="5754"/>
                  </a:cubicBezTo>
                  <a:cubicBezTo>
                    <a:pt x="1800" y="5629"/>
                    <a:pt x="1988" y="5503"/>
                    <a:pt x="2198" y="5398"/>
                  </a:cubicBezTo>
                  <a:cubicBezTo>
                    <a:pt x="2742" y="5126"/>
                    <a:pt x="2763" y="5147"/>
                    <a:pt x="2553" y="4562"/>
                  </a:cubicBezTo>
                  <a:cubicBezTo>
                    <a:pt x="2511" y="4457"/>
                    <a:pt x="2449" y="4331"/>
                    <a:pt x="2553" y="4248"/>
                  </a:cubicBezTo>
                  <a:cubicBezTo>
                    <a:pt x="2742" y="4101"/>
                    <a:pt x="2804" y="4290"/>
                    <a:pt x="2909" y="4373"/>
                  </a:cubicBezTo>
                  <a:cubicBezTo>
                    <a:pt x="3202" y="4582"/>
                    <a:pt x="3265" y="4959"/>
                    <a:pt x="3600" y="5168"/>
                  </a:cubicBezTo>
                  <a:cubicBezTo>
                    <a:pt x="4164" y="5482"/>
                    <a:pt x="4374" y="5419"/>
                    <a:pt x="4604" y="4813"/>
                  </a:cubicBezTo>
                  <a:cubicBezTo>
                    <a:pt x="4708" y="4436"/>
                    <a:pt x="5169" y="4331"/>
                    <a:pt x="5420" y="4603"/>
                  </a:cubicBezTo>
                  <a:cubicBezTo>
                    <a:pt x="5524" y="4729"/>
                    <a:pt x="5566" y="4917"/>
                    <a:pt x="5734" y="5022"/>
                  </a:cubicBezTo>
                  <a:cubicBezTo>
                    <a:pt x="6173" y="5378"/>
                    <a:pt x="6194" y="5378"/>
                    <a:pt x="6550" y="4917"/>
                  </a:cubicBezTo>
                  <a:cubicBezTo>
                    <a:pt x="6613" y="4813"/>
                    <a:pt x="6675" y="4708"/>
                    <a:pt x="6738" y="4624"/>
                  </a:cubicBezTo>
                  <a:cubicBezTo>
                    <a:pt x="7177" y="4038"/>
                    <a:pt x="7177" y="4038"/>
                    <a:pt x="7177" y="3432"/>
                  </a:cubicBezTo>
                  <a:cubicBezTo>
                    <a:pt x="7721" y="3745"/>
                    <a:pt x="8098" y="3369"/>
                    <a:pt x="8537" y="3034"/>
                  </a:cubicBezTo>
                  <a:cubicBezTo>
                    <a:pt x="8789" y="3557"/>
                    <a:pt x="9082" y="3934"/>
                    <a:pt x="9709" y="3662"/>
                  </a:cubicBezTo>
                  <a:cubicBezTo>
                    <a:pt x="9877" y="3578"/>
                    <a:pt x="9960" y="3850"/>
                    <a:pt x="10044" y="3997"/>
                  </a:cubicBezTo>
                  <a:cubicBezTo>
                    <a:pt x="10442" y="4562"/>
                    <a:pt x="10483" y="4562"/>
                    <a:pt x="10965" y="4143"/>
                  </a:cubicBezTo>
                  <a:cubicBezTo>
                    <a:pt x="11509" y="3766"/>
                    <a:pt x="12220" y="3641"/>
                    <a:pt x="12869" y="3850"/>
                  </a:cubicBezTo>
                  <a:cubicBezTo>
                    <a:pt x="13224" y="3976"/>
                    <a:pt x="13601" y="4059"/>
                    <a:pt x="13978" y="4080"/>
                  </a:cubicBezTo>
                  <a:cubicBezTo>
                    <a:pt x="14710" y="4164"/>
                    <a:pt x="14794" y="4017"/>
                    <a:pt x="14982" y="3306"/>
                  </a:cubicBezTo>
                  <a:cubicBezTo>
                    <a:pt x="15087" y="2804"/>
                    <a:pt x="14731" y="2699"/>
                    <a:pt x="14459" y="2511"/>
                  </a:cubicBezTo>
                  <a:cubicBezTo>
                    <a:pt x="14166" y="2344"/>
                    <a:pt x="13873" y="2365"/>
                    <a:pt x="13999" y="1737"/>
                  </a:cubicBezTo>
                  <a:cubicBezTo>
                    <a:pt x="13978" y="1465"/>
                    <a:pt x="13873" y="1569"/>
                    <a:pt x="13852" y="1800"/>
                  </a:cubicBezTo>
                  <a:cubicBezTo>
                    <a:pt x="13852" y="1862"/>
                    <a:pt x="13747" y="1988"/>
                    <a:pt x="13936" y="1988"/>
                  </a:cubicBezTo>
                  <a:cubicBezTo>
                    <a:pt x="14103" y="1967"/>
                    <a:pt x="14291" y="1988"/>
                    <a:pt x="14333" y="1737"/>
                  </a:cubicBezTo>
                  <a:cubicBezTo>
                    <a:pt x="14354" y="1611"/>
                    <a:pt x="14312" y="1507"/>
                    <a:pt x="14019" y="1716"/>
                  </a:cubicBezTo>
                  <a:close/>
                  <a:moveTo>
                    <a:pt x="16509" y="1318"/>
                  </a:moveTo>
                  <a:cubicBezTo>
                    <a:pt x="16488" y="984"/>
                    <a:pt x="16363" y="732"/>
                    <a:pt x="16091" y="753"/>
                  </a:cubicBezTo>
                  <a:cubicBezTo>
                    <a:pt x="15735" y="795"/>
                    <a:pt x="15547" y="1172"/>
                    <a:pt x="15359" y="1423"/>
                  </a:cubicBezTo>
                  <a:cubicBezTo>
                    <a:pt x="15254" y="1590"/>
                    <a:pt x="15400" y="1988"/>
                    <a:pt x="15568" y="2218"/>
                  </a:cubicBezTo>
                  <a:cubicBezTo>
                    <a:pt x="15631" y="2260"/>
                    <a:pt x="15714" y="2260"/>
                    <a:pt x="15798" y="2239"/>
                  </a:cubicBezTo>
                  <a:cubicBezTo>
                    <a:pt x="16007" y="1883"/>
                    <a:pt x="16468" y="1716"/>
                    <a:pt x="16509" y="1318"/>
                  </a:cubicBezTo>
                  <a:close/>
                  <a:moveTo>
                    <a:pt x="43898" y="2176"/>
                  </a:moveTo>
                  <a:cubicBezTo>
                    <a:pt x="43857" y="2197"/>
                    <a:pt x="43773" y="2218"/>
                    <a:pt x="43752" y="2239"/>
                  </a:cubicBezTo>
                  <a:cubicBezTo>
                    <a:pt x="43689" y="2532"/>
                    <a:pt x="43752" y="2825"/>
                    <a:pt x="43919" y="3076"/>
                  </a:cubicBezTo>
                  <a:cubicBezTo>
                    <a:pt x="44045" y="3327"/>
                    <a:pt x="44338" y="3432"/>
                    <a:pt x="44610" y="3327"/>
                  </a:cubicBezTo>
                  <a:cubicBezTo>
                    <a:pt x="44777" y="3264"/>
                    <a:pt x="45049" y="3222"/>
                    <a:pt x="44986" y="2950"/>
                  </a:cubicBezTo>
                  <a:cubicBezTo>
                    <a:pt x="44945" y="2720"/>
                    <a:pt x="44840" y="2469"/>
                    <a:pt x="44505" y="2616"/>
                  </a:cubicBezTo>
                  <a:cubicBezTo>
                    <a:pt x="44170" y="2762"/>
                    <a:pt x="44108" y="2595"/>
                    <a:pt x="44108" y="2302"/>
                  </a:cubicBezTo>
                  <a:cubicBezTo>
                    <a:pt x="44108" y="2197"/>
                    <a:pt x="44003" y="2155"/>
                    <a:pt x="43898" y="2176"/>
                  </a:cubicBezTo>
                  <a:close/>
                  <a:moveTo>
                    <a:pt x="41911" y="2783"/>
                  </a:moveTo>
                  <a:cubicBezTo>
                    <a:pt x="41932" y="2741"/>
                    <a:pt x="41994" y="2678"/>
                    <a:pt x="41973" y="2637"/>
                  </a:cubicBezTo>
                  <a:cubicBezTo>
                    <a:pt x="41953" y="2616"/>
                    <a:pt x="41890" y="2595"/>
                    <a:pt x="41827" y="2574"/>
                  </a:cubicBezTo>
                  <a:cubicBezTo>
                    <a:pt x="41806" y="2616"/>
                    <a:pt x="41764" y="2678"/>
                    <a:pt x="41785" y="2720"/>
                  </a:cubicBezTo>
                  <a:cubicBezTo>
                    <a:pt x="41785" y="2762"/>
                    <a:pt x="41869" y="2762"/>
                    <a:pt x="41911" y="2783"/>
                  </a:cubicBezTo>
                  <a:close/>
                  <a:moveTo>
                    <a:pt x="9312" y="4854"/>
                  </a:moveTo>
                  <a:cubicBezTo>
                    <a:pt x="9354" y="4875"/>
                    <a:pt x="9416" y="4917"/>
                    <a:pt x="9458" y="4917"/>
                  </a:cubicBezTo>
                  <a:cubicBezTo>
                    <a:pt x="9479" y="4896"/>
                    <a:pt x="9500" y="4813"/>
                    <a:pt x="9521" y="4771"/>
                  </a:cubicBezTo>
                  <a:cubicBezTo>
                    <a:pt x="9458" y="4750"/>
                    <a:pt x="9416" y="4708"/>
                    <a:pt x="9374" y="4708"/>
                  </a:cubicBezTo>
                  <a:cubicBezTo>
                    <a:pt x="9333" y="4729"/>
                    <a:pt x="9333" y="4792"/>
                    <a:pt x="9312" y="4854"/>
                  </a:cubicBezTo>
                  <a:close/>
                  <a:moveTo>
                    <a:pt x="16070" y="3327"/>
                  </a:moveTo>
                  <a:lnTo>
                    <a:pt x="15924" y="3264"/>
                  </a:lnTo>
                  <a:cubicBezTo>
                    <a:pt x="15903" y="3327"/>
                    <a:pt x="15861" y="3369"/>
                    <a:pt x="15882" y="3411"/>
                  </a:cubicBezTo>
                  <a:cubicBezTo>
                    <a:pt x="15882" y="3453"/>
                    <a:pt x="15965" y="3453"/>
                    <a:pt x="16007" y="3473"/>
                  </a:cubicBezTo>
                  <a:close/>
                  <a:moveTo>
                    <a:pt x="42685" y="3327"/>
                  </a:moveTo>
                  <a:cubicBezTo>
                    <a:pt x="42643" y="3306"/>
                    <a:pt x="42580" y="3264"/>
                    <a:pt x="42538" y="3285"/>
                  </a:cubicBezTo>
                  <a:cubicBezTo>
                    <a:pt x="42517" y="3285"/>
                    <a:pt x="42497" y="3369"/>
                    <a:pt x="42476" y="3411"/>
                  </a:cubicBezTo>
                  <a:cubicBezTo>
                    <a:pt x="42538" y="3432"/>
                    <a:pt x="42580" y="3494"/>
                    <a:pt x="42622" y="3473"/>
                  </a:cubicBezTo>
                  <a:cubicBezTo>
                    <a:pt x="42664" y="3473"/>
                    <a:pt x="42685" y="3390"/>
                    <a:pt x="42706" y="332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713850" y="4108125"/>
              <a:ext cx="572275" cy="107250"/>
            </a:xfrm>
            <a:custGeom>
              <a:avLst/>
              <a:gdLst/>
              <a:ahLst/>
              <a:cxnLst/>
              <a:rect l="l" t="t" r="r" b="b"/>
              <a:pathLst>
                <a:path w="22891" h="4290" extrusionOk="0">
                  <a:moveTo>
                    <a:pt x="0" y="3913"/>
                  </a:moveTo>
                  <a:cubicBezTo>
                    <a:pt x="21" y="3746"/>
                    <a:pt x="63" y="3600"/>
                    <a:pt x="272" y="3620"/>
                  </a:cubicBezTo>
                  <a:cubicBezTo>
                    <a:pt x="586" y="3662"/>
                    <a:pt x="921" y="3579"/>
                    <a:pt x="1172" y="3390"/>
                  </a:cubicBezTo>
                  <a:cubicBezTo>
                    <a:pt x="1276" y="3328"/>
                    <a:pt x="1381" y="3244"/>
                    <a:pt x="1486" y="3286"/>
                  </a:cubicBezTo>
                  <a:cubicBezTo>
                    <a:pt x="2197" y="3495"/>
                    <a:pt x="2887" y="3328"/>
                    <a:pt x="3578" y="3286"/>
                  </a:cubicBezTo>
                  <a:cubicBezTo>
                    <a:pt x="3871" y="3244"/>
                    <a:pt x="4059" y="3348"/>
                    <a:pt x="4122" y="2972"/>
                  </a:cubicBezTo>
                  <a:cubicBezTo>
                    <a:pt x="4185" y="2637"/>
                    <a:pt x="4415" y="2637"/>
                    <a:pt x="4624" y="2867"/>
                  </a:cubicBezTo>
                  <a:cubicBezTo>
                    <a:pt x="4708" y="2951"/>
                    <a:pt x="4771" y="3076"/>
                    <a:pt x="4854" y="3139"/>
                  </a:cubicBezTo>
                  <a:cubicBezTo>
                    <a:pt x="5001" y="3286"/>
                    <a:pt x="5147" y="3558"/>
                    <a:pt x="5419" y="3474"/>
                  </a:cubicBezTo>
                  <a:cubicBezTo>
                    <a:pt x="5691" y="3411"/>
                    <a:pt x="5649" y="3139"/>
                    <a:pt x="5712" y="2909"/>
                  </a:cubicBezTo>
                  <a:cubicBezTo>
                    <a:pt x="5838" y="2449"/>
                    <a:pt x="6235" y="2114"/>
                    <a:pt x="6403" y="1633"/>
                  </a:cubicBezTo>
                  <a:cubicBezTo>
                    <a:pt x="6465" y="1444"/>
                    <a:pt x="6465" y="1361"/>
                    <a:pt x="6340" y="1214"/>
                  </a:cubicBezTo>
                  <a:cubicBezTo>
                    <a:pt x="5984" y="838"/>
                    <a:pt x="5712" y="419"/>
                    <a:pt x="5168" y="335"/>
                  </a:cubicBezTo>
                  <a:cubicBezTo>
                    <a:pt x="5043" y="315"/>
                    <a:pt x="5022" y="168"/>
                    <a:pt x="5001" y="43"/>
                  </a:cubicBezTo>
                  <a:cubicBezTo>
                    <a:pt x="6800" y="1"/>
                    <a:pt x="8579" y="231"/>
                    <a:pt x="10378" y="315"/>
                  </a:cubicBezTo>
                  <a:cubicBezTo>
                    <a:pt x="10880" y="335"/>
                    <a:pt x="11382" y="335"/>
                    <a:pt x="11864" y="377"/>
                  </a:cubicBezTo>
                  <a:cubicBezTo>
                    <a:pt x="14584" y="545"/>
                    <a:pt x="17283" y="649"/>
                    <a:pt x="19940" y="1235"/>
                  </a:cubicBezTo>
                  <a:cubicBezTo>
                    <a:pt x="20463" y="1340"/>
                    <a:pt x="20986" y="1361"/>
                    <a:pt x="21509" y="1423"/>
                  </a:cubicBezTo>
                  <a:cubicBezTo>
                    <a:pt x="21656" y="1444"/>
                    <a:pt x="21802" y="1486"/>
                    <a:pt x="21928" y="1528"/>
                  </a:cubicBezTo>
                  <a:cubicBezTo>
                    <a:pt x="22346" y="1675"/>
                    <a:pt x="22890" y="2239"/>
                    <a:pt x="22870" y="2491"/>
                  </a:cubicBezTo>
                  <a:cubicBezTo>
                    <a:pt x="22870" y="2825"/>
                    <a:pt x="22200" y="3600"/>
                    <a:pt x="21865" y="3746"/>
                  </a:cubicBezTo>
                  <a:cubicBezTo>
                    <a:pt x="21321" y="3976"/>
                    <a:pt x="20735" y="3851"/>
                    <a:pt x="20212" y="3767"/>
                  </a:cubicBezTo>
                  <a:cubicBezTo>
                    <a:pt x="18664" y="3537"/>
                    <a:pt x="17116" y="3600"/>
                    <a:pt x="15567" y="3369"/>
                  </a:cubicBezTo>
                  <a:cubicBezTo>
                    <a:pt x="15274" y="3369"/>
                    <a:pt x="14981" y="3390"/>
                    <a:pt x="14688" y="3453"/>
                  </a:cubicBezTo>
                  <a:cubicBezTo>
                    <a:pt x="13035" y="3453"/>
                    <a:pt x="11445" y="3976"/>
                    <a:pt x="9771" y="3892"/>
                  </a:cubicBezTo>
                  <a:cubicBezTo>
                    <a:pt x="9123" y="3913"/>
                    <a:pt x="8474" y="3872"/>
                    <a:pt x="7846" y="3746"/>
                  </a:cubicBezTo>
                  <a:cubicBezTo>
                    <a:pt x="7574" y="3704"/>
                    <a:pt x="7302" y="3725"/>
                    <a:pt x="7051" y="3809"/>
                  </a:cubicBezTo>
                  <a:cubicBezTo>
                    <a:pt x="5398" y="4290"/>
                    <a:pt x="3724" y="4018"/>
                    <a:pt x="2051" y="3976"/>
                  </a:cubicBezTo>
                  <a:cubicBezTo>
                    <a:pt x="1360" y="3997"/>
                    <a:pt x="690" y="3976"/>
                    <a:pt x="0" y="3913"/>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4481425" y="4181875"/>
              <a:ext cx="142325" cy="46600"/>
            </a:xfrm>
            <a:custGeom>
              <a:avLst/>
              <a:gdLst/>
              <a:ahLst/>
              <a:cxnLst/>
              <a:rect l="l" t="t" r="r" b="b"/>
              <a:pathLst>
                <a:path w="5693" h="1864" extrusionOk="0">
                  <a:moveTo>
                    <a:pt x="1" y="1633"/>
                  </a:moveTo>
                  <a:cubicBezTo>
                    <a:pt x="43" y="1549"/>
                    <a:pt x="64" y="1424"/>
                    <a:pt x="106" y="1403"/>
                  </a:cubicBezTo>
                  <a:cubicBezTo>
                    <a:pt x="733" y="1131"/>
                    <a:pt x="1215" y="775"/>
                    <a:pt x="1131" y="1"/>
                  </a:cubicBezTo>
                  <a:cubicBezTo>
                    <a:pt x="1487" y="43"/>
                    <a:pt x="1466" y="315"/>
                    <a:pt x="1507" y="482"/>
                  </a:cubicBezTo>
                  <a:cubicBezTo>
                    <a:pt x="1633" y="838"/>
                    <a:pt x="1779" y="1089"/>
                    <a:pt x="2198" y="859"/>
                  </a:cubicBezTo>
                  <a:cubicBezTo>
                    <a:pt x="2344" y="817"/>
                    <a:pt x="2512" y="838"/>
                    <a:pt x="2616" y="963"/>
                  </a:cubicBezTo>
                  <a:cubicBezTo>
                    <a:pt x="3077" y="1403"/>
                    <a:pt x="3725" y="1277"/>
                    <a:pt x="4248" y="1466"/>
                  </a:cubicBezTo>
                  <a:cubicBezTo>
                    <a:pt x="4541" y="1570"/>
                    <a:pt x="4751" y="1382"/>
                    <a:pt x="4981" y="1256"/>
                  </a:cubicBezTo>
                  <a:cubicBezTo>
                    <a:pt x="5441" y="1026"/>
                    <a:pt x="5546" y="1110"/>
                    <a:pt x="5692" y="1738"/>
                  </a:cubicBezTo>
                  <a:cubicBezTo>
                    <a:pt x="5462" y="1842"/>
                    <a:pt x="5232" y="1863"/>
                    <a:pt x="5002" y="1821"/>
                  </a:cubicBezTo>
                  <a:cubicBezTo>
                    <a:pt x="3328" y="1549"/>
                    <a:pt x="1654" y="1738"/>
                    <a:pt x="1" y="1633"/>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4339675" y="4191825"/>
              <a:ext cx="84250" cy="31400"/>
            </a:xfrm>
            <a:custGeom>
              <a:avLst/>
              <a:gdLst/>
              <a:ahLst/>
              <a:cxnLst/>
              <a:rect l="l" t="t" r="r" b="b"/>
              <a:pathLst>
                <a:path w="3370" h="1256" extrusionOk="0">
                  <a:moveTo>
                    <a:pt x="1" y="712"/>
                  </a:moveTo>
                  <a:cubicBezTo>
                    <a:pt x="168" y="544"/>
                    <a:pt x="315" y="356"/>
                    <a:pt x="482" y="189"/>
                  </a:cubicBezTo>
                  <a:cubicBezTo>
                    <a:pt x="628" y="21"/>
                    <a:pt x="879" y="0"/>
                    <a:pt x="1047" y="126"/>
                  </a:cubicBezTo>
                  <a:cubicBezTo>
                    <a:pt x="1716" y="607"/>
                    <a:pt x="2491" y="921"/>
                    <a:pt x="3307" y="1068"/>
                  </a:cubicBezTo>
                  <a:cubicBezTo>
                    <a:pt x="3328" y="1068"/>
                    <a:pt x="3348" y="1172"/>
                    <a:pt x="3369" y="1235"/>
                  </a:cubicBezTo>
                  <a:cubicBezTo>
                    <a:pt x="2888" y="1256"/>
                    <a:pt x="2428" y="1193"/>
                    <a:pt x="1988" y="1026"/>
                  </a:cubicBezTo>
                  <a:cubicBezTo>
                    <a:pt x="1340" y="837"/>
                    <a:pt x="670" y="712"/>
                    <a:pt x="1" y="71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399450" y="4080400"/>
              <a:ext cx="70650" cy="23575"/>
            </a:xfrm>
            <a:custGeom>
              <a:avLst/>
              <a:gdLst/>
              <a:ahLst/>
              <a:cxnLst/>
              <a:rect l="l" t="t" r="r" b="b"/>
              <a:pathLst>
                <a:path w="2826" h="943" extrusionOk="0">
                  <a:moveTo>
                    <a:pt x="2826" y="315"/>
                  </a:moveTo>
                  <a:cubicBezTo>
                    <a:pt x="2491" y="754"/>
                    <a:pt x="1926" y="942"/>
                    <a:pt x="1403" y="775"/>
                  </a:cubicBezTo>
                  <a:cubicBezTo>
                    <a:pt x="1089" y="670"/>
                    <a:pt x="775" y="607"/>
                    <a:pt x="461" y="587"/>
                  </a:cubicBezTo>
                  <a:cubicBezTo>
                    <a:pt x="210" y="587"/>
                    <a:pt x="1" y="377"/>
                    <a:pt x="1" y="126"/>
                  </a:cubicBezTo>
                  <a:cubicBezTo>
                    <a:pt x="942" y="1"/>
                    <a:pt x="1884" y="294"/>
                    <a:pt x="2826" y="31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661000" y="4092950"/>
              <a:ext cx="70650" cy="14675"/>
            </a:xfrm>
            <a:custGeom>
              <a:avLst/>
              <a:gdLst/>
              <a:ahLst/>
              <a:cxnLst/>
              <a:rect l="l" t="t" r="r" b="b"/>
              <a:pathLst>
                <a:path w="2826" h="587" extrusionOk="0">
                  <a:moveTo>
                    <a:pt x="2825" y="294"/>
                  </a:moveTo>
                  <a:cubicBezTo>
                    <a:pt x="2512" y="503"/>
                    <a:pt x="2135" y="587"/>
                    <a:pt x="1758" y="503"/>
                  </a:cubicBezTo>
                  <a:cubicBezTo>
                    <a:pt x="1319" y="440"/>
                    <a:pt x="859" y="273"/>
                    <a:pt x="377" y="398"/>
                  </a:cubicBezTo>
                  <a:cubicBezTo>
                    <a:pt x="147" y="440"/>
                    <a:pt x="43" y="210"/>
                    <a:pt x="1" y="1"/>
                  </a:cubicBezTo>
                  <a:cubicBezTo>
                    <a:pt x="942" y="85"/>
                    <a:pt x="1905" y="43"/>
                    <a:pt x="2825" y="29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8"/>
            <p:cNvSpPr/>
            <p:nvPr/>
          </p:nvSpPr>
          <p:spPr>
            <a:xfrm>
              <a:off x="4834525" y="4073075"/>
              <a:ext cx="28275" cy="43450"/>
            </a:xfrm>
            <a:custGeom>
              <a:avLst/>
              <a:gdLst/>
              <a:ahLst/>
              <a:cxnLst/>
              <a:rect l="l" t="t" r="r" b="b"/>
              <a:pathLst>
                <a:path w="1131" h="1738" extrusionOk="0">
                  <a:moveTo>
                    <a:pt x="1130" y="356"/>
                  </a:moveTo>
                  <a:cubicBezTo>
                    <a:pt x="649" y="482"/>
                    <a:pt x="523" y="754"/>
                    <a:pt x="796" y="1172"/>
                  </a:cubicBezTo>
                  <a:cubicBezTo>
                    <a:pt x="879" y="1319"/>
                    <a:pt x="942" y="1445"/>
                    <a:pt x="796" y="1549"/>
                  </a:cubicBezTo>
                  <a:cubicBezTo>
                    <a:pt x="670" y="1696"/>
                    <a:pt x="503" y="1737"/>
                    <a:pt x="335" y="1696"/>
                  </a:cubicBezTo>
                  <a:cubicBezTo>
                    <a:pt x="189" y="1654"/>
                    <a:pt x="63" y="1507"/>
                    <a:pt x="126" y="1361"/>
                  </a:cubicBezTo>
                  <a:cubicBezTo>
                    <a:pt x="293" y="1005"/>
                    <a:pt x="0" y="691"/>
                    <a:pt x="63" y="356"/>
                  </a:cubicBezTo>
                  <a:cubicBezTo>
                    <a:pt x="231" y="356"/>
                    <a:pt x="377" y="294"/>
                    <a:pt x="419" y="105"/>
                  </a:cubicBezTo>
                  <a:cubicBezTo>
                    <a:pt x="649" y="1"/>
                    <a:pt x="879" y="126"/>
                    <a:pt x="1109" y="147"/>
                  </a:cubicBezTo>
                  <a:cubicBezTo>
                    <a:pt x="1130" y="210"/>
                    <a:pt x="1130" y="294"/>
                    <a:pt x="1130" y="356"/>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8"/>
            <p:cNvSpPr/>
            <p:nvPr/>
          </p:nvSpPr>
          <p:spPr>
            <a:xfrm>
              <a:off x="4920300" y="4077275"/>
              <a:ext cx="30900" cy="34025"/>
            </a:xfrm>
            <a:custGeom>
              <a:avLst/>
              <a:gdLst/>
              <a:ahLst/>
              <a:cxnLst/>
              <a:rect l="l" t="t" r="r" b="b"/>
              <a:pathLst>
                <a:path w="1236" h="1361" extrusionOk="0">
                  <a:moveTo>
                    <a:pt x="880" y="0"/>
                  </a:moveTo>
                  <a:cubicBezTo>
                    <a:pt x="942" y="126"/>
                    <a:pt x="1089" y="209"/>
                    <a:pt x="1235" y="188"/>
                  </a:cubicBezTo>
                  <a:cubicBezTo>
                    <a:pt x="1089" y="607"/>
                    <a:pt x="524" y="774"/>
                    <a:pt x="608" y="1360"/>
                  </a:cubicBezTo>
                  <a:cubicBezTo>
                    <a:pt x="378" y="963"/>
                    <a:pt x="315" y="523"/>
                    <a:pt x="1" y="188"/>
                  </a:cubicBezTo>
                  <a:lnTo>
                    <a:pt x="168" y="42"/>
                  </a:ln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068725" y="4198100"/>
              <a:ext cx="40300" cy="14150"/>
            </a:xfrm>
            <a:custGeom>
              <a:avLst/>
              <a:gdLst/>
              <a:ahLst/>
              <a:cxnLst/>
              <a:rect l="l" t="t" r="r" b="b"/>
              <a:pathLst>
                <a:path w="1612" h="566" extrusionOk="0">
                  <a:moveTo>
                    <a:pt x="0" y="356"/>
                  </a:moveTo>
                  <a:cubicBezTo>
                    <a:pt x="502" y="1"/>
                    <a:pt x="1172" y="63"/>
                    <a:pt x="1611" y="482"/>
                  </a:cubicBezTo>
                  <a:cubicBezTo>
                    <a:pt x="1067" y="565"/>
                    <a:pt x="523" y="524"/>
                    <a:pt x="0" y="356"/>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304100" y="4198625"/>
              <a:ext cx="22000" cy="16750"/>
            </a:xfrm>
            <a:custGeom>
              <a:avLst/>
              <a:gdLst/>
              <a:ahLst/>
              <a:cxnLst/>
              <a:rect l="l" t="t" r="r" b="b"/>
              <a:pathLst>
                <a:path w="880" h="670" extrusionOk="0">
                  <a:moveTo>
                    <a:pt x="1" y="440"/>
                  </a:moveTo>
                  <a:cubicBezTo>
                    <a:pt x="357" y="21"/>
                    <a:pt x="524" y="0"/>
                    <a:pt x="880" y="440"/>
                  </a:cubicBezTo>
                  <a:cubicBezTo>
                    <a:pt x="587" y="670"/>
                    <a:pt x="294" y="503"/>
                    <a:pt x="1" y="44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4197925" y="4194450"/>
              <a:ext cx="22000" cy="12050"/>
            </a:xfrm>
            <a:custGeom>
              <a:avLst/>
              <a:gdLst/>
              <a:ahLst/>
              <a:cxnLst/>
              <a:rect l="l" t="t" r="r" b="b"/>
              <a:pathLst>
                <a:path w="880" h="482" extrusionOk="0">
                  <a:moveTo>
                    <a:pt x="0" y="377"/>
                  </a:moveTo>
                  <a:cubicBezTo>
                    <a:pt x="398" y="0"/>
                    <a:pt x="565" y="21"/>
                    <a:pt x="879" y="439"/>
                  </a:cubicBezTo>
                  <a:cubicBezTo>
                    <a:pt x="586" y="481"/>
                    <a:pt x="272" y="460"/>
                    <a:pt x="0" y="37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4126775" y="4200200"/>
              <a:ext cx="13100" cy="10475"/>
            </a:xfrm>
            <a:custGeom>
              <a:avLst/>
              <a:gdLst/>
              <a:ahLst/>
              <a:cxnLst/>
              <a:rect l="l" t="t" r="r" b="b"/>
              <a:pathLst>
                <a:path w="524" h="419" extrusionOk="0">
                  <a:moveTo>
                    <a:pt x="1" y="314"/>
                  </a:moveTo>
                  <a:cubicBezTo>
                    <a:pt x="126" y="0"/>
                    <a:pt x="315" y="0"/>
                    <a:pt x="524" y="209"/>
                  </a:cubicBezTo>
                  <a:cubicBezTo>
                    <a:pt x="398" y="377"/>
                    <a:pt x="168" y="419"/>
                    <a:pt x="1" y="31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8"/>
            <p:cNvSpPr/>
            <p:nvPr/>
          </p:nvSpPr>
          <p:spPr>
            <a:xfrm>
              <a:off x="4277425" y="4200200"/>
              <a:ext cx="13100" cy="9950"/>
            </a:xfrm>
            <a:custGeom>
              <a:avLst/>
              <a:gdLst/>
              <a:ahLst/>
              <a:cxnLst/>
              <a:rect l="l" t="t" r="r" b="b"/>
              <a:pathLst>
                <a:path w="524" h="398" extrusionOk="0">
                  <a:moveTo>
                    <a:pt x="1" y="251"/>
                  </a:moveTo>
                  <a:cubicBezTo>
                    <a:pt x="231" y="0"/>
                    <a:pt x="398" y="0"/>
                    <a:pt x="524" y="335"/>
                  </a:cubicBezTo>
                  <a:cubicBezTo>
                    <a:pt x="356" y="398"/>
                    <a:pt x="147" y="377"/>
                    <a:pt x="1" y="25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8"/>
            <p:cNvSpPr/>
            <p:nvPr/>
          </p:nvSpPr>
          <p:spPr>
            <a:xfrm>
              <a:off x="4459475" y="4212750"/>
              <a:ext cx="13100" cy="11000"/>
            </a:xfrm>
            <a:custGeom>
              <a:avLst/>
              <a:gdLst/>
              <a:ahLst/>
              <a:cxnLst/>
              <a:rect l="l" t="t" r="r" b="b"/>
              <a:pathLst>
                <a:path w="524" h="440" extrusionOk="0">
                  <a:moveTo>
                    <a:pt x="0" y="398"/>
                  </a:moveTo>
                  <a:cubicBezTo>
                    <a:pt x="209" y="0"/>
                    <a:pt x="272" y="0"/>
                    <a:pt x="523" y="377"/>
                  </a:cubicBezTo>
                  <a:cubicBezTo>
                    <a:pt x="335" y="440"/>
                    <a:pt x="168" y="440"/>
                    <a:pt x="0" y="39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762475" y="4100800"/>
              <a:ext cx="8925" cy="9450"/>
            </a:xfrm>
            <a:custGeom>
              <a:avLst/>
              <a:gdLst/>
              <a:ahLst/>
              <a:cxnLst/>
              <a:rect l="l" t="t" r="r" b="b"/>
              <a:pathLst>
                <a:path w="357" h="378" extrusionOk="0">
                  <a:moveTo>
                    <a:pt x="357" y="168"/>
                  </a:moveTo>
                  <a:cubicBezTo>
                    <a:pt x="189" y="377"/>
                    <a:pt x="85" y="273"/>
                    <a:pt x="1" y="63"/>
                  </a:cubicBezTo>
                  <a:cubicBezTo>
                    <a:pt x="126" y="1"/>
                    <a:pt x="294" y="43"/>
                    <a:pt x="357" y="16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02775" y="4104475"/>
              <a:ext cx="8900" cy="10475"/>
            </a:xfrm>
            <a:custGeom>
              <a:avLst/>
              <a:gdLst/>
              <a:ahLst/>
              <a:cxnLst/>
              <a:rect l="l" t="t" r="r" b="b"/>
              <a:pathLst>
                <a:path w="356" h="419" extrusionOk="0">
                  <a:moveTo>
                    <a:pt x="356" y="147"/>
                  </a:moveTo>
                  <a:cubicBezTo>
                    <a:pt x="167" y="419"/>
                    <a:pt x="63" y="293"/>
                    <a:pt x="0" y="42"/>
                  </a:cubicBezTo>
                  <a:cubicBezTo>
                    <a:pt x="126" y="0"/>
                    <a:pt x="272" y="42"/>
                    <a:pt x="356" y="14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4636800" y="4220600"/>
              <a:ext cx="8900" cy="6825"/>
            </a:xfrm>
            <a:custGeom>
              <a:avLst/>
              <a:gdLst/>
              <a:ahLst/>
              <a:cxnLst/>
              <a:rect l="l" t="t" r="r" b="b"/>
              <a:pathLst>
                <a:path w="356" h="273" extrusionOk="0">
                  <a:moveTo>
                    <a:pt x="0" y="230"/>
                  </a:moveTo>
                  <a:cubicBezTo>
                    <a:pt x="21" y="126"/>
                    <a:pt x="63" y="0"/>
                    <a:pt x="189" y="21"/>
                  </a:cubicBezTo>
                  <a:cubicBezTo>
                    <a:pt x="251" y="21"/>
                    <a:pt x="293" y="147"/>
                    <a:pt x="356" y="209"/>
                  </a:cubicBezTo>
                  <a:cubicBezTo>
                    <a:pt x="230" y="272"/>
                    <a:pt x="105" y="272"/>
                    <a:pt x="0" y="23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8"/>
            <p:cNvSpPr/>
            <p:nvPr/>
          </p:nvSpPr>
          <p:spPr>
            <a:xfrm>
              <a:off x="4237675" y="4200725"/>
              <a:ext cx="13100" cy="5775"/>
            </a:xfrm>
            <a:custGeom>
              <a:avLst/>
              <a:gdLst/>
              <a:ahLst/>
              <a:cxnLst/>
              <a:rect l="l" t="t" r="r" b="b"/>
              <a:pathLst>
                <a:path w="524" h="231" extrusionOk="0">
                  <a:moveTo>
                    <a:pt x="1" y="188"/>
                  </a:moveTo>
                  <a:cubicBezTo>
                    <a:pt x="126" y="0"/>
                    <a:pt x="398" y="0"/>
                    <a:pt x="524" y="188"/>
                  </a:cubicBezTo>
                  <a:cubicBezTo>
                    <a:pt x="356" y="230"/>
                    <a:pt x="168" y="230"/>
                    <a:pt x="1" y="18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8"/>
            <p:cNvSpPr/>
            <p:nvPr/>
          </p:nvSpPr>
          <p:spPr>
            <a:xfrm>
              <a:off x="4960075" y="4079350"/>
              <a:ext cx="66975" cy="27225"/>
            </a:xfrm>
            <a:custGeom>
              <a:avLst/>
              <a:gdLst/>
              <a:ahLst/>
              <a:cxnLst/>
              <a:rect l="l" t="t" r="r" b="b"/>
              <a:pathLst>
                <a:path w="2679" h="1089" extrusionOk="0">
                  <a:moveTo>
                    <a:pt x="0" y="105"/>
                  </a:moveTo>
                  <a:cubicBezTo>
                    <a:pt x="147" y="85"/>
                    <a:pt x="314" y="1"/>
                    <a:pt x="439" y="43"/>
                  </a:cubicBezTo>
                  <a:cubicBezTo>
                    <a:pt x="1172" y="273"/>
                    <a:pt x="1946" y="85"/>
                    <a:pt x="2678" y="294"/>
                  </a:cubicBezTo>
                  <a:cubicBezTo>
                    <a:pt x="2239" y="775"/>
                    <a:pt x="1632" y="1068"/>
                    <a:pt x="983" y="1089"/>
                  </a:cubicBezTo>
                  <a:cubicBezTo>
                    <a:pt x="921" y="1089"/>
                    <a:pt x="879" y="1089"/>
                    <a:pt x="816" y="1089"/>
                  </a:cubicBezTo>
                  <a:cubicBezTo>
                    <a:pt x="774" y="566"/>
                    <a:pt x="42" y="629"/>
                    <a:pt x="0" y="10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4871150" y="4086675"/>
              <a:ext cx="20425" cy="25150"/>
            </a:xfrm>
            <a:custGeom>
              <a:avLst/>
              <a:gdLst/>
              <a:ahLst/>
              <a:cxnLst/>
              <a:rect l="l" t="t" r="r" b="b"/>
              <a:pathLst>
                <a:path w="817" h="1006" extrusionOk="0">
                  <a:moveTo>
                    <a:pt x="377" y="1"/>
                  </a:moveTo>
                  <a:lnTo>
                    <a:pt x="544" y="1"/>
                  </a:lnTo>
                  <a:cubicBezTo>
                    <a:pt x="460" y="315"/>
                    <a:pt x="753" y="482"/>
                    <a:pt x="816" y="754"/>
                  </a:cubicBezTo>
                  <a:cubicBezTo>
                    <a:pt x="523" y="1005"/>
                    <a:pt x="272" y="670"/>
                    <a:pt x="0" y="712"/>
                  </a:cubicBezTo>
                  <a:cubicBezTo>
                    <a:pt x="0" y="398"/>
                    <a:pt x="42" y="126"/>
                    <a:pt x="3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4951175" y="4130100"/>
              <a:ext cx="16750" cy="14150"/>
            </a:xfrm>
            <a:custGeom>
              <a:avLst/>
              <a:gdLst/>
              <a:ahLst/>
              <a:cxnLst/>
              <a:rect l="l" t="t" r="r" b="b"/>
              <a:pathLst>
                <a:path w="670" h="566" extrusionOk="0">
                  <a:moveTo>
                    <a:pt x="649" y="398"/>
                  </a:moveTo>
                  <a:cubicBezTo>
                    <a:pt x="544" y="565"/>
                    <a:pt x="398" y="565"/>
                    <a:pt x="251" y="544"/>
                  </a:cubicBezTo>
                  <a:cubicBezTo>
                    <a:pt x="105" y="524"/>
                    <a:pt x="0" y="356"/>
                    <a:pt x="63" y="210"/>
                  </a:cubicBezTo>
                  <a:cubicBezTo>
                    <a:pt x="105" y="63"/>
                    <a:pt x="293" y="0"/>
                    <a:pt x="419" y="84"/>
                  </a:cubicBezTo>
                  <a:cubicBezTo>
                    <a:pt x="565" y="147"/>
                    <a:pt x="670" y="231"/>
                    <a:pt x="649" y="39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5042200" y="4141075"/>
              <a:ext cx="5250" cy="5775"/>
            </a:xfrm>
            <a:custGeom>
              <a:avLst/>
              <a:gdLst/>
              <a:ahLst/>
              <a:cxnLst/>
              <a:rect l="l" t="t" r="r" b="b"/>
              <a:pathLst>
                <a:path w="210" h="231" extrusionOk="0">
                  <a:moveTo>
                    <a:pt x="209" y="85"/>
                  </a:moveTo>
                  <a:cubicBezTo>
                    <a:pt x="188" y="126"/>
                    <a:pt x="167" y="210"/>
                    <a:pt x="126" y="210"/>
                  </a:cubicBezTo>
                  <a:cubicBezTo>
                    <a:pt x="105" y="231"/>
                    <a:pt x="42" y="189"/>
                    <a:pt x="0" y="168"/>
                  </a:cubicBezTo>
                  <a:cubicBezTo>
                    <a:pt x="21" y="105"/>
                    <a:pt x="21" y="22"/>
                    <a:pt x="63" y="22"/>
                  </a:cubicBezTo>
                  <a:cubicBezTo>
                    <a:pt x="105" y="1"/>
                    <a:pt x="147" y="43"/>
                    <a:pt x="209"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8"/>
            <p:cNvSpPr/>
            <p:nvPr/>
          </p:nvSpPr>
          <p:spPr>
            <a:xfrm>
              <a:off x="4860150" y="4186075"/>
              <a:ext cx="5250" cy="5250"/>
            </a:xfrm>
            <a:custGeom>
              <a:avLst/>
              <a:gdLst/>
              <a:ahLst/>
              <a:cxnLst/>
              <a:rect l="l" t="t" r="r" b="b"/>
              <a:pathLst>
                <a:path w="210" h="210" extrusionOk="0">
                  <a:moveTo>
                    <a:pt x="63" y="0"/>
                  </a:moveTo>
                  <a:lnTo>
                    <a:pt x="210" y="63"/>
                  </a:lnTo>
                  <a:cubicBezTo>
                    <a:pt x="189" y="105"/>
                    <a:pt x="168" y="189"/>
                    <a:pt x="126" y="189"/>
                  </a:cubicBezTo>
                  <a:cubicBezTo>
                    <a:pt x="105" y="210"/>
                    <a:pt x="43" y="168"/>
                    <a:pt x="1" y="147"/>
                  </a:cubicBezTo>
                  <a:cubicBezTo>
                    <a:pt x="22" y="84"/>
                    <a:pt x="22" y="42"/>
                    <a:pt x="6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8"/>
            <p:cNvSpPr/>
            <p:nvPr/>
          </p:nvSpPr>
          <p:spPr>
            <a:xfrm>
              <a:off x="4869575" y="4104475"/>
              <a:ext cx="2100" cy="1575"/>
            </a:xfrm>
            <a:custGeom>
              <a:avLst/>
              <a:gdLst/>
              <a:ahLst/>
              <a:cxnLst/>
              <a:rect l="l" t="t" r="r" b="b"/>
              <a:pathLst>
                <a:path w="84" h="63" extrusionOk="0">
                  <a:moveTo>
                    <a:pt x="84" y="0"/>
                  </a:moveTo>
                  <a:lnTo>
                    <a:pt x="42" y="63"/>
                  </a:lnTo>
                  <a:lnTo>
                    <a:pt x="0" y="21"/>
                  </a:ln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5084025" y="4095575"/>
              <a:ext cx="31425" cy="38725"/>
            </a:xfrm>
            <a:custGeom>
              <a:avLst/>
              <a:gdLst/>
              <a:ahLst/>
              <a:cxnLst/>
              <a:rect l="l" t="t" r="r" b="b"/>
              <a:pathLst>
                <a:path w="1257" h="1549" extrusionOk="0">
                  <a:moveTo>
                    <a:pt x="1256" y="586"/>
                  </a:moveTo>
                  <a:cubicBezTo>
                    <a:pt x="1215" y="984"/>
                    <a:pt x="733" y="1151"/>
                    <a:pt x="545" y="1528"/>
                  </a:cubicBezTo>
                  <a:cubicBezTo>
                    <a:pt x="461" y="1549"/>
                    <a:pt x="378" y="1528"/>
                    <a:pt x="315" y="1486"/>
                  </a:cubicBezTo>
                  <a:cubicBezTo>
                    <a:pt x="147" y="1256"/>
                    <a:pt x="1" y="858"/>
                    <a:pt x="106" y="712"/>
                  </a:cubicBezTo>
                  <a:cubicBezTo>
                    <a:pt x="294" y="440"/>
                    <a:pt x="482" y="84"/>
                    <a:pt x="838" y="42"/>
                  </a:cubicBezTo>
                  <a:cubicBezTo>
                    <a:pt x="1110" y="0"/>
                    <a:pt x="1235" y="252"/>
                    <a:pt x="1256" y="586"/>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5794925" y="4131675"/>
              <a:ext cx="34025" cy="31400"/>
            </a:xfrm>
            <a:custGeom>
              <a:avLst/>
              <a:gdLst/>
              <a:ahLst/>
              <a:cxnLst/>
              <a:rect l="l" t="t" r="r" b="b"/>
              <a:pathLst>
                <a:path w="1361" h="1256" extrusionOk="0">
                  <a:moveTo>
                    <a:pt x="209" y="0"/>
                  </a:moveTo>
                  <a:cubicBezTo>
                    <a:pt x="314" y="0"/>
                    <a:pt x="419" y="21"/>
                    <a:pt x="419" y="126"/>
                  </a:cubicBezTo>
                  <a:cubicBezTo>
                    <a:pt x="419" y="419"/>
                    <a:pt x="502" y="565"/>
                    <a:pt x="816" y="419"/>
                  </a:cubicBezTo>
                  <a:cubicBezTo>
                    <a:pt x="1151" y="272"/>
                    <a:pt x="1256" y="544"/>
                    <a:pt x="1297" y="774"/>
                  </a:cubicBezTo>
                  <a:cubicBezTo>
                    <a:pt x="1360" y="1046"/>
                    <a:pt x="1088" y="1088"/>
                    <a:pt x="921" y="1151"/>
                  </a:cubicBezTo>
                  <a:cubicBezTo>
                    <a:pt x="649" y="1256"/>
                    <a:pt x="356" y="1130"/>
                    <a:pt x="230" y="900"/>
                  </a:cubicBezTo>
                  <a:cubicBezTo>
                    <a:pt x="63" y="649"/>
                    <a:pt x="0" y="356"/>
                    <a:pt x="63" y="63"/>
                  </a:cubicBezTo>
                  <a:cubicBezTo>
                    <a:pt x="84" y="42"/>
                    <a:pt x="168" y="21"/>
                    <a:pt x="20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5046900" y="4113350"/>
              <a:ext cx="15200" cy="13625"/>
            </a:xfrm>
            <a:custGeom>
              <a:avLst/>
              <a:gdLst/>
              <a:ahLst/>
              <a:cxnLst/>
              <a:rect l="l" t="t" r="r" b="b"/>
              <a:pathLst>
                <a:path w="608" h="545" extrusionOk="0">
                  <a:moveTo>
                    <a:pt x="398" y="22"/>
                  </a:moveTo>
                  <a:cubicBezTo>
                    <a:pt x="523" y="43"/>
                    <a:pt x="607" y="168"/>
                    <a:pt x="565" y="294"/>
                  </a:cubicBezTo>
                  <a:cubicBezTo>
                    <a:pt x="544" y="524"/>
                    <a:pt x="335" y="524"/>
                    <a:pt x="168" y="524"/>
                  </a:cubicBezTo>
                  <a:cubicBezTo>
                    <a:pt x="0" y="545"/>
                    <a:pt x="84" y="398"/>
                    <a:pt x="84" y="357"/>
                  </a:cubicBezTo>
                  <a:cubicBezTo>
                    <a:pt x="105" y="106"/>
                    <a:pt x="210" y="1"/>
                    <a:pt x="398" y="2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8"/>
            <p:cNvSpPr/>
            <p:nvPr/>
          </p:nvSpPr>
          <p:spPr>
            <a:xfrm>
              <a:off x="5746800" y="4141600"/>
              <a:ext cx="5775" cy="5250"/>
            </a:xfrm>
            <a:custGeom>
              <a:avLst/>
              <a:gdLst/>
              <a:ahLst/>
              <a:cxnLst/>
              <a:rect l="l" t="t" r="r" b="b"/>
              <a:pathLst>
                <a:path w="231" h="210" extrusionOk="0">
                  <a:moveTo>
                    <a:pt x="147" y="210"/>
                  </a:moveTo>
                  <a:cubicBezTo>
                    <a:pt x="105" y="189"/>
                    <a:pt x="21" y="189"/>
                    <a:pt x="21" y="147"/>
                  </a:cubicBezTo>
                  <a:cubicBezTo>
                    <a:pt x="0" y="105"/>
                    <a:pt x="42" y="43"/>
                    <a:pt x="63" y="1"/>
                  </a:cubicBezTo>
                  <a:cubicBezTo>
                    <a:pt x="126" y="22"/>
                    <a:pt x="189" y="43"/>
                    <a:pt x="209" y="64"/>
                  </a:cubicBezTo>
                  <a:cubicBezTo>
                    <a:pt x="230" y="105"/>
                    <a:pt x="168" y="168"/>
                    <a:pt x="147" y="21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8"/>
            <p:cNvSpPr/>
            <p:nvPr/>
          </p:nvSpPr>
          <p:spPr>
            <a:xfrm>
              <a:off x="4935475" y="4194950"/>
              <a:ext cx="5250" cy="5275"/>
            </a:xfrm>
            <a:custGeom>
              <a:avLst/>
              <a:gdLst/>
              <a:ahLst/>
              <a:cxnLst/>
              <a:rect l="l" t="t" r="r" b="b"/>
              <a:pathLst>
                <a:path w="210" h="211" extrusionOk="0">
                  <a:moveTo>
                    <a:pt x="1" y="147"/>
                  </a:moveTo>
                  <a:cubicBezTo>
                    <a:pt x="22" y="85"/>
                    <a:pt x="22" y="22"/>
                    <a:pt x="63" y="1"/>
                  </a:cubicBezTo>
                  <a:cubicBezTo>
                    <a:pt x="105" y="1"/>
                    <a:pt x="168" y="43"/>
                    <a:pt x="210" y="64"/>
                  </a:cubicBezTo>
                  <a:cubicBezTo>
                    <a:pt x="189" y="106"/>
                    <a:pt x="168" y="189"/>
                    <a:pt x="147" y="210"/>
                  </a:cubicBezTo>
                  <a:cubicBezTo>
                    <a:pt x="105" y="210"/>
                    <a:pt x="43" y="168"/>
                    <a:pt x="1" y="14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5099200" y="4158875"/>
              <a:ext cx="5775" cy="5250"/>
            </a:xfrm>
            <a:custGeom>
              <a:avLst/>
              <a:gdLst/>
              <a:ahLst/>
              <a:cxnLst/>
              <a:rect l="l" t="t" r="r" b="b"/>
              <a:pathLst>
                <a:path w="231" h="210" extrusionOk="0">
                  <a:moveTo>
                    <a:pt x="231" y="63"/>
                  </a:moveTo>
                  <a:lnTo>
                    <a:pt x="168" y="209"/>
                  </a:lnTo>
                  <a:cubicBezTo>
                    <a:pt x="105" y="189"/>
                    <a:pt x="43" y="168"/>
                    <a:pt x="22" y="147"/>
                  </a:cubicBezTo>
                  <a:cubicBezTo>
                    <a:pt x="1" y="105"/>
                    <a:pt x="64" y="42"/>
                    <a:pt x="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5764575" y="4158875"/>
              <a:ext cx="5775" cy="5250"/>
            </a:xfrm>
            <a:custGeom>
              <a:avLst/>
              <a:gdLst/>
              <a:ahLst/>
              <a:cxnLst/>
              <a:rect l="l" t="t" r="r" b="b"/>
              <a:pathLst>
                <a:path w="231" h="210" extrusionOk="0">
                  <a:moveTo>
                    <a:pt x="231" y="63"/>
                  </a:moveTo>
                  <a:cubicBezTo>
                    <a:pt x="210" y="105"/>
                    <a:pt x="189" y="189"/>
                    <a:pt x="147" y="209"/>
                  </a:cubicBezTo>
                  <a:cubicBezTo>
                    <a:pt x="126" y="209"/>
                    <a:pt x="63" y="168"/>
                    <a:pt x="1" y="147"/>
                  </a:cubicBezTo>
                  <a:cubicBezTo>
                    <a:pt x="22" y="105"/>
                    <a:pt x="42" y="21"/>
                    <a:pt x="84" y="0"/>
                  </a:cubicBezTo>
                  <a:cubicBezTo>
                    <a:pt x="105" y="0"/>
                    <a:pt x="168" y="63"/>
                    <a:pt x="231" y="63"/>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1" name="Google Shape;9751;p78"/>
          <p:cNvSpPr txBox="1">
            <a:spLocks noGrp="1"/>
          </p:cNvSpPr>
          <p:nvPr>
            <p:ph type="subTitle" idx="1"/>
          </p:nvPr>
        </p:nvSpPr>
        <p:spPr>
          <a:xfrm>
            <a:off x="1483500" y="1709511"/>
            <a:ext cx="3858900" cy="48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Photo</a:t>
            </a:r>
            <a:endParaRPr/>
          </a:p>
        </p:txBody>
      </p:sp>
      <p:sp>
        <p:nvSpPr>
          <p:cNvPr id="9752" name="Google Shape;9752;p78"/>
          <p:cNvSpPr txBox="1">
            <a:spLocks noGrp="1"/>
          </p:cNvSpPr>
          <p:nvPr>
            <p:ph type="subTitle" idx="2"/>
          </p:nvPr>
        </p:nvSpPr>
        <p:spPr>
          <a:xfrm>
            <a:off x="1483500" y="2051620"/>
            <a:ext cx="6177000" cy="1547700"/>
          </a:xfrm>
          <a:prstGeom prst="rect">
            <a:avLst/>
          </a:prstGeom>
        </p:spPr>
        <p:txBody>
          <a:bodyPr spcFirstLastPara="1" wrap="square" lIns="91425" tIns="91425" rIns="91425" bIns="91425" anchor="ctr" anchorCtr="0">
            <a:noAutofit/>
          </a:bodyPr>
          <a:lstStyle/>
          <a:p>
            <a:pPr marL="457200" lvl="0" indent="-323850" algn="l" rtl="0">
              <a:spcBef>
                <a:spcPts val="0"/>
              </a:spcBef>
              <a:spcAft>
                <a:spcPts val="0"/>
              </a:spcAft>
              <a:buSzPts val="1500"/>
              <a:buChar char="●"/>
            </a:pPr>
            <a:r>
              <a:rPr lang="en">
                <a:solidFill>
                  <a:schemeClr val="accent5"/>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Teacher and kids hugging outdoors close-up</a:t>
            </a:r>
            <a:endParaRPr/>
          </a:p>
          <a:p>
            <a:pPr marL="457200" lvl="0" indent="-323850" algn="l" rtl="0">
              <a:spcBef>
                <a:spcPts val="0"/>
              </a:spcBef>
              <a:spcAft>
                <a:spcPts val="0"/>
              </a:spcAft>
              <a:buSzPts val="1500"/>
              <a:buChar char="●"/>
            </a:pPr>
            <a:r>
              <a:rPr lang="en">
                <a:solidFill>
                  <a:schemeClr val="accent5"/>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Kids hugging their teacher</a:t>
            </a:r>
            <a:endParaRPr/>
          </a:p>
          <a:p>
            <a:pPr marL="457200" lvl="0" indent="-323850" algn="l" rtl="0">
              <a:spcBef>
                <a:spcPts val="0"/>
              </a:spcBef>
              <a:spcAft>
                <a:spcPts val="0"/>
              </a:spcAft>
              <a:buSzPts val="1500"/>
              <a:buChar char="●"/>
            </a:pPr>
            <a:r>
              <a:rPr lang="en">
                <a:solidFill>
                  <a:schemeClr val="accent5"/>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Teacher smelling a bouquet of flowers with copy space</a:t>
            </a:r>
            <a:endParaRPr/>
          </a:p>
          <a:p>
            <a:pPr marL="457200" lvl="0" indent="-323850" algn="l" rtl="0">
              <a:spcBef>
                <a:spcPts val="0"/>
              </a:spcBef>
              <a:spcAft>
                <a:spcPts val="0"/>
              </a:spcAft>
              <a:buSzPts val="1500"/>
              <a:buChar char="●"/>
            </a:pPr>
            <a:r>
              <a:rPr lang="en">
                <a:solidFill>
                  <a:schemeClr val="accent5"/>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Teacher standing next to a blackboard with copy space </a:t>
            </a:r>
            <a:endParaRPr/>
          </a:p>
          <a:p>
            <a:pPr marL="457200" lvl="0" indent="-323850" algn="l" rtl="0">
              <a:spcBef>
                <a:spcPts val="0"/>
              </a:spcBef>
              <a:spcAft>
                <a:spcPts val="0"/>
              </a:spcAft>
              <a:buSzPts val="1500"/>
              <a:buChar char="●"/>
            </a:pPr>
            <a:r>
              <a:rPr lang="en">
                <a:solidFill>
                  <a:schemeClr val="accent5"/>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Happy teacher helping her students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59"/>
        <p:cNvGrpSpPr/>
        <p:nvPr/>
      </p:nvGrpSpPr>
      <p:grpSpPr>
        <a:xfrm>
          <a:off x="0" y="0"/>
          <a:ext cx="0" cy="0"/>
          <a:chOff x="0" y="0"/>
          <a:chExt cx="0" cy="0"/>
        </a:xfrm>
      </p:grpSpPr>
      <p:sp>
        <p:nvSpPr>
          <p:cNvPr id="9860" name="Google Shape;9860;p8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grpSp>
        <p:nvGrpSpPr>
          <p:cNvPr id="9861" name="Google Shape;9861;p84"/>
          <p:cNvGrpSpPr/>
          <p:nvPr/>
        </p:nvGrpSpPr>
        <p:grpSpPr>
          <a:xfrm>
            <a:off x="5082708" y="3095784"/>
            <a:ext cx="442841" cy="514271"/>
            <a:chOff x="4727025" y="1332775"/>
            <a:chExt cx="59900" cy="69625"/>
          </a:xfrm>
        </p:grpSpPr>
        <p:sp>
          <p:nvSpPr>
            <p:cNvPr id="9862" name="Google Shape;9862;p8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84"/>
          <p:cNvGrpSpPr/>
          <p:nvPr/>
        </p:nvGrpSpPr>
        <p:grpSpPr>
          <a:xfrm>
            <a:off x="5758025" y="2343272"/>
            <a:ext cx="500909" cy="500899"/>
            <a:chOff x="4820425" y="1329900"/>
            <a:chExt cx="70175" cy="70350"/>
          </a:xfrm>
        </p:grpSpPr>
        <p:sp>
          <p:nvSpPr>
            <p:cNvPr id="9865" name="Google Shape;9865;p8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84"/>
          <p:cNvGrpSpPr/>
          <p:nvPr/>
        </p:nvGrpSpPr>
        <p:grpSpPr>
          <a:xfrm>
            <a:off x="6410648" y="2355062"/>
            <a:ext cx="538135" cy="493119"/>
            <a:chOff x="4903200" y="1331525"/>
            <a:chExt cx="73575" cy="67425"/>
          </a:xfrm>
        </p:grpSpPr>
        <p:sp>
          <p:nvSpPr>
            <p:cNvPr id="9870" name="Google Shape;9870;p8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9871" name="Google Shape;9871;p8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84"/>
          <p:cNvGrpSpPr/>
          <p:nvPr/>
        </p:nvGrpSpPr>
        <p:grpSpPr>
          <a:xfrm>
            <a:off x="5670599" y="3097040"/>
            <a:ext cx="544563" cy="511895"/>
            <a:chOff x="4815575" y="1416800"/>
            <a:chExt cx="73750" cy="71400"/>
          </a:xfrm>
        </p:grpSpPr>
        <p:sp>
          <p:nvSpPr>
            <p:cNvPr id="9873" name="Google Shape;9873;p8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84"/>
          <p:cNvGrpSpPr/>
          <p:nvPr/>
        </p:nvGrpSpPr>
        <p:grpSpPr>
          <a:xfrm>
            <a:off x="6367224" y="3096746"/>
            <a:ext cx="602914" cy="512477"/>
            <a:chOff x="4902475" y="1418875"/>
            <a:chExt cx="74500" cy="63775"/>
          </a:xfrm>
        </p:grpSpPr>
        <p:sp>
          <p:nvSpPr>
            <p:cNvPr id="9877" name="Google Shape;9877;p8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84"/>
          <p:cNvGrpSpPr/>
          <p:nvPr/>
        </p:nvGrpSpPr>
        <p:grpSpPr>
          <a:xfrm>
            <a:off x="5783096" y="3835985"/>
            <a:ext cx="515391" cy="525699"/>
            <a:chOff x="4818100" y="1507675"/>
            <a:chExt cx="71225" cy="71625"/>
          </a:xfrm>
        </p:grpSpPr>
        <p:sp>
          <p:nvSpPr>
            <p:cNvPr id="9880" name="Google Shape;9880;p8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84"/>
          <p:cNvGrpSpPr/>
          <p:nvPr/>
        </p:nvGrpSpPr>
        <p:grpSpPr>
          <a:xfrm>
            <a:off x="5121199" y="3857517"/>
            <a:ext cx="522956" cy="489869"/>
            <a:chOff x="4721450" y="1509475"/>
            <a:chExt cx="79350" cy="74325"/>
          </a:xfrm>
        </p:grpSpPr>
        <p:sp>
          <p:nvSpPr>
            <p:cNvPr id="9885" name="Google Shape;9885;p8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84"/>
          <p:cNvGrpSpPr/>
          <p:nvPr/>
        </p:nvGrpSpPr>
        <p:grpSpPr>
          <a:xfrm>
            <a:off x="6444441" y="3837269"/>
            <a:ext cx="525704" cy="535436"/>
            <a:chOff x="4906800" y="1507500"/>
            <a:chExt cx="70350" cy="71075"/>
          </a:xfrm>
        </p:grpSpPr>
        <p:sp>
          <p:nvSpPr>
            <p:cNvPr id="9890" name="Google Shape;9890;p8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84"/>
          <p:cNvGrpSpPr/>
          <p:nvPr/>
        </p:nvGrpSpPr>
        <p:grpSpPr>
          <a:xfrm>
            <a:off x="4477263" y="2343250"/>
            <a:ext cx="508054" cy="508095"/>
            <a:chOff x="3736598" y="2170606"/>
            <a:chExt cx="404889" cy="404889"/>
          </a:xfrm>
        </p:grpSpPr>
        <p:sp>
          <p:nvSpPr>
            <p:cNvPr id="9896" name="Google Shape;9896;p8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4"/>
          <p:cNvGrpSpPr/>
          <p:nvPr/>
        </p:nvGrpSpPr>
        <p:grpSpPr>
          <a:xfrm>
            <a:off x="3765303" y="2343345"/>
            <a:ext cx="575790" cy="507904"/>
            <a:chOff x="3161917" y="2170682"/>
            <a:chExt cx="458870" cy="404737"/>
          </a:xfrm>
        </p:grpSpPr>
        <p:sp>
          <p:nvSpPr>
            <p:cNvPr id="9901" name="Google Shape;9901;p8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9902" name="Google Shape;9902;p8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84"/>
          <p:cNvGrpSpPr/>
          <p:nvPr/>
        </p:nvGrpSpPr>
        <p:grpSpPr>
          <a:xfrm>
            <a:off x="3792833" y="3103717"/>
            <a:ext cx="520730" cy="498567"/>
            <a:chOff x="3179914" y="2889488"/>
            <a:chExt cx="422876" cy="404911"/>
          </a:xfrm>
        </p:grpSpPr>
        <p:sp>
          <p:nvSpPr>
            <p:cNvPr id="9905" name="Google Shape;9905;p8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84"/>
          <p:cNvGrpSpPr/>
          <p:nvPr/>
        </p:nvGrpSpPr>
        <p:grpSpPr>
          <a:xfrm>
            <a:off x="4421513" y="3103677"/>
            <a:ext cx="516145" cy="498648"/>
            <a:chOff x="3729467" y="2889422"/>
            <a:chExt cx="419153" cy="404977"/>
          </a:xfrm>
        </p:grpSpPr>
        <p:sp>
          <p:nvSpPr>
            <p:cNvPr id="9912" name="Google Shape;9912;p8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8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3" name="Google Shape;9923;p84"/>
          <p:cNvGrpSpPr/>
          <p:nvPr/>
        </p:nvGrpSpPr>
        <p:grpSpPr>
          <a:xfrm>
            <a:off x="7141841" y="2550562"/>
            <a:ext cx="166473" cy="141497"/>
            <a:chOff x="4660325" y="1866850"/>
            <a:chExt cx="68350" cy="58100"/>
          </a:xfrm>
        </p:grpSpPr>
        <p:sp>
          <p:nvSpPr>
            <p:cNvPr id="9924" name="Google Shape;9924;p8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84"/>
          <p:cNvGrpSpPr/>
          <p:nvPr/>
        </p:nvGrpSpPr>
        <p:grpSpPr>
          <a:xfrm>
            <a:off x="7451186" y="2576286"/>
            <a:ext cx="162515" cy="90049"/>
            <a:chOff x="4791775" y="1877500"/>
            <a:chExt cx="66725" cy="36975"/>
          </a:xfrm>
        </p:grpSpPr>
        <p:sp>
          <p:nvSpPr>
            <p:cNvPr id="9927" name="Google Shape;9927;p8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84"/>
          <p:cNvGrpSpPr/>
          <p:nvPr/>
        </p:nvGrpSpPr>
        <p:grpSpPr>
          <a:xfrm>
            <a:off x="7772899" y="2576286"/>
            <a:ext cx="144979" cy="90049"/>
            <a:chOff x="4923925" y="1877500"/>
            <a:chExt cx="59525" cy="36975"/>
          </a:xfrm>
        </p:grpSpPr>
        <p:sp>
          <p:nvSpPr>
            <p:cNvPr id="9930" name="Google Shape;9930;p8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84"/>
          <p:cNvGrpSpPr/>
          <p:nvPr/>
        </p:nvGrpSpPr>
        <p:grpSpPr>
          <a:xfrm>
            <a:off x="8067390" y="2558477"/>
            <a:ext cx="141447" cy="125667"/>
            <a:chOff x="5058450" y="1870100"/>
            <a:chExt cx="58075" cy="51600"/>
          </a:xfrm>
        </p:grpSpPr>
        <p:sp>
          <p:nvSpPr>
            <p:cNvPr id="9933" name="Google Shape;9933;p8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84"/>
          <p:cNvGrpSpPr/>
          <p:nvPr/>
        </p:nvGrpSpPr>
        <p:grpSpPr>
          <a:xfrm>
            <a:off x="7481905" y="2980885"/>
            <a:ext cx="101077" cy="107645"/>
            <a:chOff x="4811425" y="2065025"/>
            <a:chExt cx="41500" cy="44200"/>
          </a:xfrm>
        </p:grpSpPr>
        <p:sp>
          <p:nvSpPr>
            <p:cNvPr id="9936" name="Google Shape;9936;p8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84"/>
          <p:cNvGrpSpPr/>
          <p:nvPr/>
        </p:nvGrpSpPr>
        <p:grpSpPr>
          <a:xfrm>
            <a:off x="7774342" y="2981098"/>
            <a:ext cx="120867" cy="107218"/>
            <a:chOff x="4929875" y="2065025"/>
            <a:chExt cx="49625" cy="44025"/>
          </a:xfrm>
        </p:grpSpPr>
        <p:sp>
          <p:nvSpPr>
            <p:cNvPr id="9939" name="Google Shape;9939;p8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84"/>
          <p:cNvGrpSpPr/>
          <p:nvPr/>
        </p:nvGrpSpPr>
        <p:grpSpPr>
          <a:xfrm>
            <a:off x="8103011" y="2984112"/>
            <a:ext cx="70206" cy="101191"/>
            <a:chOff x="5083925" y="2066350"/>
            <a:chExt cx="28825" cy="41550"/>
          </a:xfrm>
        </p:grpSpPr>
        <p:sp>
          <p:nvSpPr>
            <p:cNvPr id="9942" name="Google Shape;9942;p8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84"/>
          <p:cNvGrpSpPr/>
          <p:nvPr/>
        </p:nvGrpSpPr>
        <p:grpSpPr>
          <a:xfrm>
            <a:off x="7134565" y="2999759"/>
            <a:ext cx="181026" cy="69896"/>
            <a:chOff x="4659775" y="2072775"/>
            <a:chExt cx="74325" cy="28700"/>
          </a:xfrm>
        </p:grpSpPr>
        <p:sp>
          <p:nvSpPr>
            <p:cNvPr id="9945" name="Google Shape;9945;p8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84"/>
          <p:cNvGrpSpPr/>
          <p:nvPr/>
        </p:nvGrpSpPr>
        <p:grpSpPr>
          <a:xfrm>
            <a:off x="8054421" y="2790324"/>
            <a:ext cx="167387" cy="89197"/>
            <a:chOff x="4662475" y="1976500"/>
            <a:chExt cx="68725" cy="36625"/>
          </a:xfrm>
        </p:grpSpPr>
        <p:sp>
          <p:nvSpPr>
            <p:cNvPr id="9949" name="Google Shape;9949;p8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84"/>
          <p:cNvGrpSpPr/>
          <p:nvPr/>
        </p:nvGrpSpPr>
        <p:grpSpPr>
          <a:xfrm>
            <a:off x="7751326" y="2793764"/>
            <a:ext cx="166899" cy="82317"/>
            <a:chOff x="4920150" y="1977875"/>
            <a:chExt cx="68525" cy="33800"/>
          </a:xfrm>
        </p:grpSpPr>
        <p:sp>
          <p:nvSpPr>
            <p:cNvPr id="9953" name="Google Shape;9953;p8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84"/>
          <p:cNvGrpSpPr/>
          <p:nvPr/>
        </p:nvGrpSpPr>
        <p:grpSpPr>
          <a:xfrm>
            <a:off x="7162483" y="3197682"/>
            <a:ext cx="125190" cy="127859"/>
            <a:chOff x="4676550" y="2160575"/>
            <a:chExt cx="51400" cy="52500"/>
          </a:xfrm>
        </p:grpSpPr>
        <p:sp>
          <p:nvSpPr>
            <p:cNvPr id="9957" name="Google Shape;9957;p8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4"/>
          <p:cNvGrpSpPr/>
          <p:nvPr/>
        </p:nvGrpSpPr>
        <p:grpSpPr>
          <a:xfrm>
            <a:off x="7459741" y="3204714"/>
            <a:ext cx="145405" cy="113794"/>
            <a:chOff x="4768325" y="2163475"/>
            <a:chExt cx="59700" cy="46725"/>
          </a:xfrm>
        </p:grpSpPr>
        <p:sp>
          <p:nvSpPr>
            <p:cNvPr id="9961" name="Google Shape;9961;p8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3" name="Google Shape;9963;p8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9" name="Google Shape;9969;p84"/>
          <p:cNvGrpSpPr/>
          <p:nvPr/>
        </p:nvGrpSpPr>
        <p:grpSpPr>
          <a:xfrm>
            <a:off x="7476059" y="3459808"/>
            <a:ext cx="112768" cy="106853"/>
            <a:chOff x="4768575" y="2253950"/>
            <a:chExt cx="46300" cy="43875"/>
          </a:xfrm>
        </p:grpSpPr>
        <p:sp>
          <p:nvSpPr>
            <p:cNvPr id="9970" name="Google Shape;9970;p8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84"/>
          <p:cNvGrpSpPr/>
          <p:nvPr/>
        </p:nvGrpSpPr>
        <p:grpSpPr>
          <a:xfrm>
            <a:off x="7775682" y="3948834"/>
            <a:ext cx="118187" cy="146246"/>
            <a:chOff x="4960900" y="2433225"/>
            <a:chExt cx="48525" cy="60050"/>
          </a:xfrm>
        </p:grpSpPr>
        <p:sp>
          <p:nvSpPr>
            <p:cNvPr id="9973" name="Google Shape;9973;p8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84"/>
          <p:cNvGrpSpPr/>
          <p:nvPr/>
        </p:nvGrpSpPr>
        <p:grpSpPr>
          <a:xfrm>
            <a:off x="7464247" y="4212895"/>
            <a:ext cx="136394" cy="143810"/>
            <a:chOff x="4854075" y="2527625"/>
            <a:chExt cx="56000" cy="59050"/>
          </a:xfrm>
        </p:grpSpPr>
        <p:sp>
          <p:nvSpPr>
            <p:cNvPr id="9976" name="Google Shape;9976;p8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8" name="Google Shape;9978;p8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1" name="Google Shape;9981;p84"/>
          <p:cNvGrpSpPr/>
          <p:nvPr/>
        </p:nvGrpSpPr>
        <p:grpSpPr>
          <a:xfrm>
            <a:off x="8088458" y="3676639"/>
            <a:ext cx="99312" cy="160797"/>
            <a:chOff x="5059700" y="2334775"/>
            <a:chExt cx="40775" cy="66025"/>
          </a:xfrm>
        </p:grpSpPr>
        <p:sp>
          <p:nvSpPr>
            <p:cNvPr id="9982" name="Google Shape;9982;p8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84"/>
          <p:cNvGrpSpPr/>
          <p:nvPr/>
        </p:nvGrpSpPr>
        <p:grpSpPr>
          <a:xfrm>
            <a:off x="8045622" y="3941771"/>
            <a:ext cx="184984" cy="160371"/>
            <a:chOff x="5037700" y="2430325"/>
            <a:chExt cx="75950" cy="65850"/>
          </a:xfrm>
        </p:grpSpPr>
        <p:sp>
          <p:nvSpPr>
            <p:cNvPr id="9992" name="Google Shape;9992;p8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84"/>
          <p:cNvGrpSpPr/>
          <p:nvPr/>
        </p:nvGrpSpPr>
        <p:grpSpPr>
          <a:xfrm>
            <a:off x="7465128" y="3708223"/>
            <a:ext cx="173014" cy="97629"/>
            <a:chOff x="4756975" y="2341800"/>
            <a:chExt cx="91975" cy="51925"/>
          </a:xfrm>
        </p:grpSpPr>
        <p:sp>
          <p:nvSpPr>
            <p:cNvPr id="9995" name="Google Shape;9995;p8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84"/>
          <p:cNvGrpSpPr/>
          <p:nvPr/>
        </p:nvGrpSpPr>
        <p:grpSpPr>
          <a:xfrm>
            <a:off x="7732065" y="4196920"/>
            <a:ext cx="212497" cy="175761"/>
            <a:chOff x="4943575" y="2516350"/>
            <a:chExt cx="98675" cy="81700"/>
          </a:xfrm>
        </p:grpSpPr>
        <p:sp>
          <p:nvSpPr>
            <p:cNvPr id="10016" name="Google Shape;10016;p8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84"/>
          <p:cNvGrpSpPr/>
          <p:nvPr/>
        </p:nvGrpSpPr>
        <p:grpSpPr>
          <a:xfrm>
            <a:off x="1990126" y="3423163"/>
            <a:ext cx="965351" cy="134611"/>
            <a:chOff x="4411970" y="2962952"/>
            <a:chExt cx="706544" cy="104212"/>
          </a:xfrm>
        </p:grpSpPr>
        <p:sp>
          <p:nvSpPr>
            <p:cNvPr id="10095" name="Google Shape;10095;p8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84"/>
          <p:cNvGrpSpPr/>
          <p:nvPr/>
        </p:nvGrpSpPr>
        <p:grpSpPr>
          <a:xfrm>
            <a:off x="1990126" y="3012077"/>
            <a:ext cx="960158" cy="289172"/>
            <a:chOff x="4411970" y="2726085"/>
            <a:chExt cx="643107" cy="193659"/>
          </a:xfrm>
        </p:grpSpPr>
        <p:sp>
          <p:nvSpPr>
            <p:cNvPr id="10100" name="Google Shape;10100;p8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84"/>
          <p:cNvGrpSpPr/>
          <p:nvPr/>
        </p:nvGrpSpPr>
        <p:grpSpPr>
          <a:xfrm>
            <a:off x="993018" y="3278187"/>
            <a:ext cx="833173" cy="259209"/>
            <a:chOff x="4411970" y="4340222"/>
            <a:chExt cx="779467" cy="242683"/>
          </a:xfrm>
        </p:grpSpPr>
        <p:sp>
          <p:nvSpPr>
            <p:cNvPr id="10104" name="Google Shape;10104;p8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84"/>
          <p:cNvGrpSpPr/>
          <p:nvPr/>
        </p:nvGrpSpPr>
        <p:grpSpPr>
          <a:xfrm>
            <a:off x="1990126" y="2673933"/>
            <a:ext cx="965160" cy="216230"/>
            <a:chOff x="4411970" y="2468674"/>
            <a:chExt cx="747317" cy="167425"/>
          </a:xfrm>
        </p:grpSpPr>
        <p:sp>
          <p:nvSpPr>
            <p:cNvPr id="10108" name="Google Shape;10108;p8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84"/>
          <p:cNvGrpSpPr/>
          <p:nvPr/>
        </p:nvGrpSpPr>
        <p:grpSpPr>
          <a:xfrm>
            <a:off x="988873" y="2578650"/>
            <a:ext cx="810451" cy="319148"/>
            <a:chOff x="4411970" y="3686602"/>
            <a:chExt cx="797845" cy="314215"/>
          </a:xfrm>
        </p:grpSpPr>
        <p:sp>
          <p:nvSpPr>
            <p:cNvPr id="10111" name="Google Shape;10111;p8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6" name="Google Shape;10116;p84"/>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7" name="Google Shape;10117;p84"/>
          <p:cNvGrpSpPr/>
          <p:nvPr/>
        </p:nvGrpSpPr>
        <p:grpSpPr>
          <a:xfrm>
            <a:off x="988970" y="2333174"/>
            <a:ext cx="1970333" cy="208784"/>
            <a:chOff x="6336019" y="3733725"/>
            <a:chExt cx="2566206" cy="351310"/>
          </a:xfrm>
        </p:grpSpPr>
        <p:sp>
          <p:nvSpPr>
            <p:cNvPr id="10118" name="Google Shape;10118;p8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84"/>
          <p:cNvGrpSpPr/>
          <p:nvPr/>
        </p:nvGrpSpPr>
        <p:grpSpPr>
          <a:xfrm>
            <a:off x="1990126" y="3940729"/>
            <a:ext cx="946551" cy="153200"/>
            <a:chOff x="4404545" y="3301592"/>
            <a:chExt cx="782403" cy="129272"/>
          </a:xfrm>
        </p:grpSpPr>
        <p:sp>
          <p:nvSpPr>
            <p:cNvPr id="10123" name="Google Shape;10123;p8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84"/>
          <p:cNvGrpSpPr/>
          <p:nvPr/>
        </p:nvGrpSpPr>
        <p:grpSpPr>
          <a:xfrm>
            <a:off x="1990126" y="3679688"/>
            <a:ext cx="962257" cy="139127"/>
            <a:chOff x="4411970" y="3131459"/>
            <a:chExt cx="710520" cy="117397"/>
          </a:xfrm>
        </p:grpSpPr>
        <p:sp>
          <p:nvSpPr>
            <p:cNvPr id="10126" name="Google Shape;10126;p8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8" name="Google Shape;10128;p84"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9" name="Google Shape;10129;p84"/>
          <p:cNvGrpSpPr/>
          <p:nvPr/>
        </p:nvGrpSpPr>
        <p:grpSpPr>
          <a:xfrm>
            <a:off x="990271" y="3614482"/>
            <a:ext cx="823838" cy="458988"/>
            <a:chOff x="4411970" y="1801825"/>
            <a:chExt cx="734586" cy="409262"/>
          </a:xfrm>
        </p:grpSpPr>
        <p:sp>
          <p:nvSpPr>
            <p:cNvPr id="10130" name="Google Shape;10130;p8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84"/>
          <p:cNvGrpSpPr/>
          <p:nvPr/>
        </p:nvGrpSpPr>
        <p:grpSpPr>
          <a:xfrm>
            <a:off x="990271" y="4162908"/>
            <a:ext cx="856348" cy="212039"/>
            <a:chOff x="4411970" y="2233974"/>
            <a:chExt cx="763574" cy="189068"/>
          </a:xfrm>
        </p:grpSpPr>
        <p:sp>
          <p:nvSpPr>
            <p:cNvPr id="10133" name="Google Shape;10133;p8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84"/>
          <p:cNvGrpSpPr/>
          <p:nvPr/>
        </p:nvGrpSpPr>
        <p:grpSpPr>
          <a:xfrm>
            <a:off x="3100467" y="2338244"/>
            <a:ext cx="511602" cy="511602"/>
            <a:chOff x="5681300" y="2527788"/>
            <a:chExt cx="805800" cy="805800"/>
          </a:xfrm>
        </p:grpSpPr>
        <p:sp>
          <p:nvSpPr>
            <p:cNvPr id="10136" name="Google Shape;10136;p8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84"/>
          <p:cNvGrpSpPr/>
          <p:nvPr/>
        </p:nvGrpSpPr>
        <p:grpSpPr>
          <a:xfrm>
            <a:off x="3097662" y="3104827"/>
            <a:ext cx="513021" cy="512935"/>
            <a:chOff x="4049800" y="640400"/>
            <a:chExt cx="858900" cy="858900"/>
          </a:xfrm>
        </p:grpSpPr>
        <p:sp>
          <p:nvSpPr>
            <p:cNvPr id="10139" name="Google Shape;10139;p8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84"/>
          <p:cNvGrpSpPr/>
          <p:nvPr/>
        </p:nvGrpSpPr>
        <p:grpSpPr>
          <a:xfrm>
            <a:off x="3014861" y="3756719"/>
            <a:ext cx="686489" cy="686585"/>
            <a:chOff x="5080188" y="927900"/>
            <a:chExt cx="961200" cy="961200"/>
          </a:xfrm>
        </p:grpSpPr>
        <p:sp>
          <p:nvSpPr>
            <p:cNvPr id="10142" name="Google Shape;10142;p8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84"/>
          <p:cNvGrpSpPr/>
          <p:nvPr/>
        </p:nvGrpSpPr>
        <p:grpSpPr>
          <a:xfrm>
            <a:off x="3798012" y="3849448"/>
            <a:ext cx="510373" cy="510937"/>
            <a:chOff x="7508249" y="1522825"/>
            <a:chExt cx="1326332" cy="1322987"/>
          </a:xfrm>
        </p:grpSpPr>
        <p:sp>
          <p:nvSpPr>
            <p:cNvPr id="10151" name="Google Shape;10151;p8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84"/>
          <p:cNvGrpSpPr/>
          <p:nvPr/>
        </p:nvGrpSpPr>
        <p:grpSpPr>
          <a:xfrm>
            <a:off x="4489605" y="3850853"/>
            <a:ext cx="492652" cy="503348"/>
            <a:chOff x="6039282" y="1042577"/>
            <a:chExt cx="734315" cy="731929"/>
          </a:xfrm>
        </p:grpSpPr>
        <p:sp>
          <p:nvSpPr>
            <p:cNvPr id="10162" name="Google Shape;10162;p8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84"/>
          <p:cNvGrpSpPr/>
          <p:nvPr/>
        </p:nvGrpSpPr>
        <p:grpSpPr>
          <a:xfrm>
            <a:off x="5130019" y="2346894"/>
            <a:ext cx="483304" cy="504902"/>
            <a:chOff x="1825800" y="1651625"/>
            <a:chExt cx="568125" cy="591775"/>
          </a:xfrm>
        </p:grpSpPr>
        <p:sp>
          <p:nvSpPr>
            <p:cNvPr id="10184" name="Google Shape;10184;p8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0" name="Google Shape;10190;p8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4"/>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4"/>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4"/>
          <p:cNvSpPr txBox="1">
            <a:spLocks noGrp="1"/>
          </p:cNvSpPr>
          <p:nvPr>
            <p:ph type="title" idx="4294967295"/>
          </p:nvPr>
        </p:nvSpPr>
        <p:spPr>
          <a:xfrm>
            <a:off x="1068100" y="929129"/>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198"/>
        <p:cNvGrpSpPr/>
        <p:nvPr/>
      </p:nvGrpSpPr>
      <p:grpSpPr>
        <a:xfrm>
          <a:off x="0" y="0"/>
          <a:ext cx="0" cy="0"/>
          <a:chOff x="0" y="0"/>
          <a:chExt cx="0" cy="0"/>
        </a:xfrm>
      </p:grpSpPr>
      <p:grpSp>
        <p:nvGrpSpPr>
          <p:cNvPr id="10199" name="Google Shape;10199;p85"/>
          <p:cNvGrpSpPr/>
          <p:nvPr/>
        </p:nvGrpSpPr>
        <p:grpSpPr>
          <a:xfrm>
            <a:off x="745571" y="1168666"/>
            <a:ext cx="2492868" cy="1379876"/>
            <a:chOff x="2654821" y="2311071"/>
            <a:chExt cx="2279715" cy="1262120"/>
          </a:xfrm>
        </p:grpSpPr>
        <p:grpSp>
          <p:nvGrpSpPr>
            <p:cNvPr id="10200" name="Google Shape;10200;p85"/>
            <p:cNvGrpSpPr/>
            <p:nvPr/>
          </p:nvGrpSpPr>
          <p:grpSpPr>
            <a:xfrm>
              <a:off x="4034269" y="2840745"/>
              <a:ext cx="40212" cy="36437"/>
              <a:chOff x="4293400" y="2574725"/>
              <a:chExt cx="84425" cy="80100"/>
            </a:xfrm>
          </p:grpSpPr>
          <p:sp>
            <p:nvSpPr>
              <p:cNvPr id="10201" name="Google Shape;10201;p8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0202" name="Google Shape;10202;p8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85"/>
            <p:cNvGrpSpPr/>
            <p:nvPr/>
          </p:nvGrpSpPr>
          <p:grpSpPr>
            <a:xfrm>
              <a:off x="3894606" y="2334874"/>
              <a:ext cx="913198" cy="518984"/>
              <a:chOff x="4000175" y="1462675"/>
              <a:chExt cx="1917275" cy="1140875"/>
            </a:xfrm>
          </p:grpSpPr>
          <p:sp>
            <p:nvSpPr>
              <p:cNvPr id="10204" name="Google Shape;10204;p8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0205" name="Google Shape;10205;p85"/>
              <p:cNvGrpSpPr/>
              <p:nvPr/>
            </p:nvGrpSpPr>
            <p:grpSpPr>
              <a:xfrm>
                <a:off x="4000175" y="1462675"/>
                <a:ext cx="1917275" cy="1140875"/>
                <a:chOff x="4000175" y="1462675"/>
                <a:chExt cx="1917275" cy="1140875"/>
              </a:xfrm>
            </p:grpSpPr>
            <p:sp>
              <p:nvSpPr>
                <p:cNvPr id="10206" name="Google Shape;10206;p8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0207" name="Google Shape;10207;p8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211" name="Google Shape;10211;p8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2" name="Google Shape;10212;p85"/>
            <p:cNvGrpSpPr/>
            <p:nvPr/>
          </p:nvGrpSpPr>
          <p:grpSpPr>
            <a:xfrm>
              <a:off x="3875768" y="2846704"/>
              <a:ext cx="44796" cy="47366"/>
              <a:chOff x="3960625" y="2587825"/>
              <a:chExt cx="94050" cy="104125"/>
            </a:xfrm>
          </p:grpSpPr>
          <p:sp>
            <p:nvSpPr>
              <p:cNvPr id="10213" name="Google Shape;10213;p8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0214" name="Google Shape;10214;p8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85"/>
            <p:cNvGrpSpPr/>
            <p:nvPr/>
          </p:nvGrpSpPr>
          <p:grpSpPr>
            <a:xfrm>
              <a:off x="3782759" y="2807162"/>
              <a:ext cx="82686" cy="85487"/>
              <a:chOff x="3765350" y="2500900"/>
              <a:chExt cx="173600" cy="187925"/>
            </a:xfrm>
          </p:grpSpPr>
          <p:sp>
            <p:nvSpPr>
              <p:cNvPr id="10216" name="Google Shape;10216;p8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0217" name="Google Shape;10217;p8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85"/>
            <p:cNvGrpSpPr/>
            <p:nvPr/>
          </p:nvGrpSpPr>
          <p:grpSpPr>
            <a:xfrm>
              <a:off x="3775674" y="2798496"/>
              <a:ext cx="40545" cy="23564"/>
              <a:chOff x="3750475" y="2481850"/>
              <a:chExt cx="85125" cy="51800"/>
            </a:xfrm>
          </p:grpSpPr>
          <p:sp>
            <p:nvSpPr>
              <p:cNvPr id="10223" name="Google Shape;10223;p8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0225" name="Google Shape;10225;p85"/>
            <p:cNvGrpSpPr/>
            <p:nvPr/>
          </p:nvGrpSpPr>
          <p:grpSpPr>
            <a:xfrm>
              <a:off x="3716946" y="2776024"/>
              <a:ext cx="81971" cy="76912"/>
              <a:chOff x="3627175" y="2432450"/>
              <a:chExt cx="172100" cy="169075"/>
            </a:xfrm>
          </p:grpSpPr>
          <p:sp>
            <p:nvSpPr>
              <p:cNvPr id="10226" name="Google Shape;10226;p8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0228" name="Google Shape;10228;p8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0229" name="Google Shape;10229;p85"/>
            <p:cNvGrpSpPr/>
            <p:nvPr/>
          </p:nvGrpSpPr>
          <p:grpSpPr>
            <a:xfrm>
              <a:off x="3685682" y="2845624"/>
              <a:ext cx="29311" cy="45055"/>
              <a:chOff x="3561536" y="2585450"/>
              <a:chExt cx="61539" cy="99045"/>
            </a:xfrm>
          </p:grpSpPr>
          <p:sp>
            <p:nvSpPr>
              <p:cNvPr id="10230" name="Google Shape;10230;p8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0232" name="Google Shape;10232;p85"/>
            <p:cNvGrpSpPr/>
            <p:nvPr/>
          </p:nvGrpSpPr>
          <p:grpSpPr>
            <a:xfrm>
              <a:off x="3849905" y="2572252"/>
              <a:ext cx="74339" cy="119559"/>
              <a:chOff x="3906325" y="1984500"/>
              <a:chExt cx="156075" cy="262825"/>
            </a:xfrm>
          </p:grpSpPr>
          <p:sp>
            <p:nvSpPr>
              <p:cNvPr id="10233" name="Google Shape;10233;p8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0234" name="Google Shape;10234;p8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85"/>
            <p:cNvGrpSpPr/>
            <p:nvPr/>
          </p:nvGrpSpPr>
          <p:grpSpPr>
            <a:xfrm>
              <a:off x="2654821" y="2414345"/>
              <a:ext cx="667570" cy="558731"/>
              <a:chOff x="1397225" y="1637375"/>
              <a:chExt cx="1401575" cy="1228250"/>
            </a:xfrm>
          </p:grpSpPr>
          <p:sp>
            <p:nvSpPr>
              <p:cNvPr id="10236" name="Google Shape;10236;p8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0237" name="Google Shape;10237;p85"/>
              <p:cNvGrpSpPr/>
              <p:nvPr/>
            </p:nvGrpSpPr>
            <p:grpSpPr>
              <a:xfrm>
                <a:off x="1397225" y="1637375"/>
                <a:ext cx="1398775" cy="1228250"/>
                <a:chOff x="1397225" y="1637375"/>
                <a:chExt cx="1398775" cy="1228250"/>
              </a:xfrm>
            </p:grpSpPr>
            <p:sp>
              <p:nvSpPr>
                <p:cNvPr id="10238" name="Google Shape;10238;p8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0" name="Google Shape;10240;p85"/>
            <p:cNvGrpSpPr/>
            <p:nvPr/>
          </p:nvGrpSpPr>
          <p:grpSpPr>
            <a:xfrm>
              <a:off x="3230417" y="3103734"/>
              <a:ext cx="282982" cy="280332"/>
              <a:chOff x="2605700" y="3152850"/>
              <a:chExt cx="594125" cy="616250"/>
            </a:xfrm>
          </p:grpSpPr>
          <p:sp>
            <p:nvSpPr>
              <p:cNvPr id="10241" name="Google Shape;10241;p8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0242" name="Google Shape;10242;p8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0243" name="Google Shape;10243;p85"/>
            <p:cNvGrpSpPr/>
            <p:nvPr/>
          </p:nvGrpSpPr>
          <p:grpSpPr>
            <a:xfrm>
              <a:off x="3265985" y="3226989"/>
              <a:ext cx="87151" cy="346202"/>
              <a:chOff x="2680375" y="3423800"/>
              <a:chExt cx="182975" cy="761050"/>
            </a:xfrm>
          </p:grpSpPr>
          <p:sp>
            <p:nvSpPr>
              <p:cNvPr id="10244" name="Google Shape;10244;p8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0245" name="Google Shape;10245;p8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85"/>
            <p:cNvGrpSpPr/>
            <p:nvPr/>
          </p:nvGrpSpPr>
          <p:grpSpPr>
            <a:xfrm>
              <a:off x="3855466" y="3289811"/>
              <a:ext cx="112514" cy="94210"/>
              <a:chOff x="3918000" y="3561900"/>
              <a:chExt cx="236225" cy="207100"/>
            </a:xfrm>
          </p:grpSpPr>
          <p:sp>
            <p:nvSpPr>
              <p:cNvPr id="10247" name="Google Shape;10247;p8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0248" name="Google Shape;10248;p8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9" name="Google Shape;10249;p8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0252" name="Google Shape;10252;p85"/>
            <p:cNvGrpSpPr/>
            <p:nvPr/>
          </p:nvGrpSpPr>
          <p:grpSpPr>
            <a:xfrm>
              <a:off x="2905224" y="2311071"/>
              <a:ext cx="596721" cy="528992"/>
              <a:chOff x="1922950" y="1410350"/>
              <a:chExt cx="1252825" cy="1162875"/>
            </a:xfrm>
          </p:grpSpPr>
          <p:sp>
            <p:nvSpPr>
              <p:cNvPr id="10253" name="Google Shape;10253;p8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0269" name="Google Shape;10269;p8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289" name="Google Shape;10289;p8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290" name="Google Shape;10290;p8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1" name="Google Shape;10291;p85"/>
            <p:cNvGrpSpPr/>
            <p:nvPr/>
          </p:nvGrpSpPr>
          <p:grpSpPr>
            <a:xfrm>
              <a:off x="3280929" y="3294542"/>
              <a:ext cx="109894" cy="272224"/>
              <a:chOff x="2711750" y="3572300"/>
              <a:chExt cx="230725" cy="598425"/>
            </a:xfrm>
          </p:grpSpPr>
          <p:sp>
            <p:nvSpPr>
              <p:cNvPr id="10292" name="Google Shape;10292;p8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4" name="Google Shape;10294;p8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5" name="Google Shape;10295;p85"/>
            <p:cNvGrpSpPr/>
            <p:nvPr/>
          </p:nvGrpSpPr>
          <p:grpSpPr>
            <a:xfrm>
              <a:off x="3790439" y="2408636"/>
              <a:ext cx="73017" cy="75684"/>
              <a:chOff x="3781475" y="1624825"/>
              <a:chExt cx="153300" cy="166375"/>
            </a:xfrm>
          </p:grpSpPr>
          <p:sp>
            <p:nvSpPr>
              <p:cNvPr id="10296" name="Google Shape;10296;p8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0" name="Google Shape;10300;p8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85"/>
            <p:cNvGrpSpPr/>
            <p:nvPr/>
          </p:nvGrpSpPr>
          <p:grpSpPr>
            <a:xfrm>
              <a:off x="4403342" y="3107749"/>
              <a:ext cx="316680" cy="101374"/>
              <a:chOff x="5068275" y="3161675"/>
              <a:chExt cx="664875" cy="222850"/>
            </a:xfrm>
          </p:grpSpPr>
          <p:sp>
            <p:nvSpPr>
              <p:cNvPr id="10308" name="Google Shape;10308;p8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2" name="Google Shape;10312;p8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1" name="Google Shape;10341;p85"/>
            <p:cNvGrpSpPr/>
            <p:nvPr/>
          </p:nvGrpSpPr>
          <p:grpSpPr>
            <a:xfrm>
              <a:off x="3697513" y="2707266"/>
              <a:ext cx="59549" cy="79733"/>
              <a:chOff x="3586375" y="2281300"/>
              <a:chExt cx="125025" cy="175275"/>
            </a:xfrm>
          </p:grpSpPr>
          <p:sp>
            <p:nvSpPr>
              <p:cNvPr id="10342" name="Google Shape;10342;p8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4" name="Google Shape;10344;p8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5" name="Google Shape;10345;p85"/>
            <p:cNvGrpSpPr/>
            <p:nvPr/>
          </p:nvGrpSpPr>
          <p:grpSpPr>
            <a:xfrm>
              <a:off x="4513224" y="3221724"/>
              <a:ext cx="274563" cy="280321"/>
              <a:chOff x="5298975" y="3412225"/>
              <a:chExt cx="576450" cy="616225"/>
            </a:xfrm>
          </p:grpSpPr>
          <p:sp>
            <p:nvSpPr>
              <p:cNvPr id="10346" name="Google Shape;10346;p8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347" name="Google Shape;10347;p8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85"/>
            <p:cNvGrpSpPr/>
            <p:nvPr/>
          </p:nvGrpSpPr>
          <p:grpSpPr>
            <a:xfrm>
              <a:off x="4824403" y="3421846"/>
              <a:ext cx="110132" cy="130647"/>
              <a:chOff x="5952300" y="3852150"/>
              <a:chExt cx="231225" cy="287200"/>
            </a:xfrm>
          </p:grpSpPr>
          <p:sp>
            <p:nvSpPr>
              <p:cNvPr id="10349" name="Google Shape;10349;p8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1" name="Google Shape;10351;p8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9" name="Google Shape;10359;p85"/>
            <p:cNvGrpSpPr/>
            <p:nvPr/>
          </p:nvGrpSpPr>
          <p:grpSpPr>
            <a:xfrm>
              <a:off x="4295710" y="3079670"/>
              <a:ext cx="14968" cy="27135"/>
              <a:chOff x="4842300" y="3099950"/>
              <a:chExt cx="31425" cy="59650"/>
            </a:xfrm>
          </p:grpSpPr>
          <p:sp>
            <p:nvSpPr>
              <p:cNvPr id="10360" name="Google Shape;10360;p8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4" name="Google Shape;10364;p8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2" name="Google Shape;10372;p85"/>
            <p:cNvGrpSpPr/>
            <p:nvPr/>
          </p:nvGrpSpPr>
          <p:grpSpPr>
            <a:xfrm>
              <a:off x="3831056" y="2816010"/>
              <a:ext cx="37378" cy="27612"/>
              <a:chOff x="3866750" y="2520350"/>
              <a:chExt cx="78475" cy="60700"/>
            </a:xfrm>
          </p:grpSpPr>
          <p:sp>
            <p:nvSpPr>
              <p:cNvPr id="10373" name="Google Shape;10373;p8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7" name="Google Shape;10377;p8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394" name="Google Shape;10394;p8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06" name="Google Shape;10406;p8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9" name="Google Shape;10419;p85"/>
            <p:cNvGrpSpPr/>
            <p:nvPr/>
          </p:nvGrpSpPr>
          <p:grpSpPr>
            <a:xfrm>
              <a:off x="3632736" y="3051591"/>
              <a:ext cx="63288" cy="45217"/>
              <a:chOff x="3450375" y="3038225"/>
              <a:chExt cx="132875" cy="99400"/>
            </a:xfrm>
          </p:grpSpPr>
          <p:sp>
            <p:nvSpPr>
              <p:cNvPr id="10420" name="Google Shape;10420;p8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2" name="Google Shape;10422;p8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431" name="Google Shape;10431;p8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441" name="Google Shape;10441;p8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47" name="Google Shape;10447;p8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85"/>
          <p:cNvGrpSpPr/>
          <p:nvPr/>
        </p:nvGrpSpPr>
        <p:grpSpPr>
          <a:xfrm>
            <a:off x="3554131" y="1233340"/>
            <a:ext cx="2078182" cy="1366558"/>
            <a:chOff x="235800" y="830650"/>
            <a:chExt cx="6978450" cy="4588844"/>
          </a:xfrm>
        </p:grpSpPr>
        <p:sp>
          <p:nvSpPr>
            <p:cNvPr id="10458" name="Google Shape;10458;p8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85"/>
          <p:cNvGrpSpPr/>
          <p:nvPr/>
        </p:nvGrpSpPr>
        <p:grpSpPr>
          <a:xfrm>
            <a:off x="742628" y="3064442"/>
            <a:ext cx="2622876" cy="1333540"/>
            <a:chOff x="238125" y="1038125"/>
            <a:chExt cx="7146800" cy="3633625"/>
          </a:xfrm>
        </p:grpSpPr>
        <p:sp>
          <p:nvSpPr>
            <p:cNvPr id="10465" name="Google Shape;10465;p8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5"/>
          <p:cNvGrpSpPr/>
          <p:nvPr/>
        </p:nvGrpSpPr>
        <p:grpSpPr>
          <a:xfrm>
            <a:off x="5857556" y="1206552"/>
            <a:ext cx="2590840" cy="1380235"/>
            <a:chOff x="233350" y="949250"/>
            <a:chExt cx="7137300" cy="3802300"/>
          </a:xfrm>
        </p:grpSpPr>
        <p:sp>
          <p:nvSpPr>
            <p:cNvPr id="12038" name="Google Shape;12038;p8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85"/>
          <p:cNvGrpSpPr/>
          <p:nvPr/>
        </p:nvGrpSpPr>
        <p:grpSpPr>
          <a:xfrm>
            <a:off x="7671985" y="3251325"/>
            <a:ext cx="104231" cy="320340"/>
            <a:chOff x="7564426" y="3224343"/>
            <a:chExt cx="119985" cy="368801"/>
          </a:xfrm>
        </p:grpSpPr>
        <p:sp>
          <p:nvSpPr>
            <p:cNvPr id="12090" name="Google Shape;12090;p8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5"/>
          <p:cNvGrpSpPr/>
          <p:nvPr/>
        </p:nvGrpSpPr>
        <p:grpSpPr>
          <a:xfrm>
            <a:off x="7371473" y="3245427"/>
            <a:ext cx="189489" cy="332132"/>
            <a:chOff x="8370831" y="3202002"/>
            <a:chExt cx="218129" cy="382376"/>
          </a:xfrm>
        </p:grpSpPr>
        <p:sp>
          <p:nvSpPr>
            <p:cNvPr id="12093" name="Google Shape;12093;p8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85"/>
          <p:cNvGrpSpPr/>
          <p:nvPr/>
        </p:nvGrpSpPr>
        <p:grpSpPr>
          <a:xfrm>
            <a:off x="8094863" y="3656559"/>
            <a:ext cx="309429" cy="267000"/>
            <a:chOff x="6742064" y="3750480"/>
            <a:chExt cx="399315" cy="344560"/>
          </a:xfrm>
        </p:grpSpPr>
        <p:sp>
          <p:nvSpPr>
            <p:cNvPr id="12096" name="Google Shape;12096;p8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85"/>
          <p:cNvGrpSpPr/>
          <p:nvPr/>
        </p:nvGrpSpPr>
        <p:grpSpPr>
          <a:xfrm>
            <a:off x="7633882" y="4007606"/>
            <a:ext cx="180437" cy="281608"/>
            <a:chOff x="7248525" y="3739696"/>
            <a:chExt cx="230531" cy="359790"/>
          </a:xfrm>
        </p:grpSpPr>
        <p:sp>
          <p:nvSpPr>
            <p:cNvPr id="12099" name="Google Shape;12099;p8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85"/>
          <p:cNvGrpSpPr/>
          <p:nvPr/>
        </p:nvGrpSpPr>
        <p:grpSpPr>
          <a:xfrm>
            <a:off x="7879801" y="3650830"/>
            <a:ext cx="162896" cy="278710"/>
            <a:chOff x="7601242" y="3729267"/>
            <a:chExt cx="222566" cy="380803"/>
          </a:xfrm>
        </p:grpSpPr>
        <p:sp>
          <p:nvSpPr>
            <p:cNvPr id="12102" name="Google Shape;12102;p8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4" name="Google Shape;12104;p8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5" name="Google Shape;12105;p85"/>
          <p:cNvGrpSpPr/>
          <p:nvPr/>
        </p:nvGrpSpPr>
        <p:grpSpPr>
          <a:xfrm>
            <a:off x="7369446" y="3651971"/>
            <a:ext cx="193543" cy="275990"/>
            <a:chOff x="8304647" y="3738687"/>
            <a:chExt cx="225076" cy="320956"/>
          </a:xfrm>
        </p:grpSpPr>
        <p:sp>
          <p:nvSpPr>
            <p:cNvPr id="12106" name="Google Shape;12106;p8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85"/>
          <p:cNvGrpSpPr/>
          <p:nvPr/>
        </p:nvGrpSpPr>
        <p:grpSpPr>
          <a:xfrm>
            <a:off x="7641939" y="3651971"/>
            <a:ext cx="178492" cy="275990"/>
            <a:chOff x="8615101" y="3738687"/>
            <a:chExt cx="207573" cy="320956"/>
          </a:xfrm>
        </p:grpSpPr>
        <p:sp>
          <p:nvSpPr>
            <p:cNvPr id="12110" name="Google Shape;12110;p8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8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4" name="Google Shape;12114;p85"/>
          <p:cNvGrpSpPr/>
          <p:nvPr/>
        </p:nvGrpSpPr>
        <p:grpSpPr>
          <a:xfrm>
            <a:off x="6036644" y="3773459"/>
            <a:ext cx="557670" cy="511283"/>
            <a:chOff x="6015419" y="3716859"/>
            <a:chExt cx="557671" cy="511283"/>
          </a:xfrm>
        </p:grpSpPr>
        <p:sp>
          <p:nvSpPr>
            <p:cNvPr id="12115" name="Google Shape;12115;p8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6" name="Google Shape;12116;p85"/>
            <p:cNvGrpSpPr/>
            <p:nvPr/>
          </p:nvGrpSpPr>
          <p:grpSpPr>
            <a:xfrm>
              <a:off x="6036094" y="3716980"/>
              <a:ext cx="529860" cy="510468"/>
              <a:chOff x="6036094" y="3716980"/>
              <a:chExt cx="529860" cy="510468"/>
            </a:xfrm>
          </p:grpSpPr>
          <p:sp>
            <p:nvSpPr>
              <p:cNvPr id="12117" name="Google Shape;12117;p8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27" name="Google Shape;12127;p85"/>
          <p:cNvGrpSpPr/>
          <p:nvPr/>
        </p:nvGrpSpPr>
        <p:grpSpPr>
          <a:xfrm>
            <a:off x="6665529" y="3130228"/>
            <a:ext cx="576302" cy="511871"/>
            <a:chOff x="6644304" y="3073628"/>
            <a:chExt cx="576302" cy="511871"/>
          </a:xfrm>
        </p:grpSpPr>
        <p:sp>
          <p:nvSpPr>
            <p:cNvPr id="12128" name="Google Shape;12128;p8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85"/>
            <p:cNvGrpSpPr/>
            <p:nvPr/>
          </p:nvGrpSpPr>
          <p:grpSpPr>
            <a:xfrm>
              <a:off x="6712169" y="3085440"/>
              <a:ext cx="481622" cy="494913"/>
              <a:chOff x="6712169" y="3085440"/>
              <a:chExt cx="481622" cy="494913"/>
            </a:xfrm>
          </p:grpSpPr>
          <p:sp>
            <p:nvSpPr>
              <p:cNvPr id="12130" name="Google Shape;12130;p8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5" name="Google Shape;12135;p8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8" name="Google Shape;12138;p8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9" name="Google Shape;12139;p85"/>
          <p:cNvGrpSpPr/>
          <p:nvPr/>
        </p:nvGrpSpPr>
        <p:grpSpPr>
          <a:xfrm>
            <a:off x="6673379" y="3773223"/>
            <a:ext cx="560631" cy="511352"/>
            <a:chOff x="6652154" y="3716623"/>
            <a:chExt cx="560631" cy="511352"/>
          </a:xfrm>
        </p:grpSpPr>
        <p:sp>
          <p:nvSpPr>
            <p:cNvPr id="12140" name="Google Shape;12140;p8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1" name="Google Shape;12141;p85"/>
            <p:cNvGrpSpPr/>
            <p:nvPr/>
          </p:nvGrpSpPr>
          <p:grpSpPr>
            <a:xfrm>
              <a:off x="6669657" y="3716715"/>
              <a:ext cx="466779" cy="464290"/>
              <a:chOff x="6669657" y="3716715"/>
              <a:chExt cx="466779" cy="464290"/>
            </a:xfrm>
          </p:grpSpPr>
          <p:sp>
            <p:nvSpPr>
              <p:cNvPr id="12142" name="Google Shape;12142;p8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55" name="Google Shape;12155;p85"/>
          <p:cNvGrpSpPr/>
          <p:nvPr/>
        </p:nvGrpSpPr>
        <p:grpSpPr>
          <a:xfrm>
            <a:off x="7867470" y="4054631"/>
            <a:ext cx="187557" cy="187557"/>
            <a:chOff x="8565775" y="671075"/>
            <a:chExt cx="441000" cy="441000"/>
          </a:xfrm>
        </p:grpSpPr>
        <p:sp>
          <p:nvSpPr>
            <p:cNvPr id="12156" name="Google Shape;12156;p8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8" name="Google Shape;12158;p8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0" name="Google Shape;12160;p85"/>
          <p:cNvGrpSpPr/>
          <p:nvPr/>
        </p:nvGrpSpPr>
        <p:grpSpPr>
          <a:xfrm>
            <a:off x="6021325" y="3132850"/>
            <a:ext cx="587871" cy="512373"/>
            <a:chOff x="6000100" y="3076250"/>
            <a:chExt cx="587871" cy="512373"/>
          </a:xfrm>
        </p:grpSpPr>
        <p:sp>
          <p:nvSpPr>
            <p:cNvPr id="12161" name="Google Shape;12161;p8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2" name="Google Shape;12162;p85"/>
            <p:cNvGrpSpPr/>
            <p:nvPr/>
          </p:nvGrpSpPr>
          <p:grpSpPr>
            <a:xfrm>
              <a:off x="6031360" y="3076713"/>
              <a:ext cx="539107" cy="480965"/>
              <a:chOff x="6031360" y="3076713"/>
              <a:chExt cx="539107" cy="480965"/>
            </a:xfrm>
          </p:grpSpPr>
          <p:sp>
            <p:nvSpPr>
              <p:cNvPr id="12163" name="Google Shape;12163;p8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70" name="Google Shape;12170;p85"/>
          <p:cNvGrpSpPr/>
          <p:nvPr/>
        </p:nvGrpSpPr>
        <p:grpSpPr>
          <a:xfrm>
            <a:off x="3597785" y="3065882"/>
            <a:ext cx="2241344" cy="1330656"/>
            <a:chOff x="3597785" y="3065882"/>
            <a:chExt cx="2241344" cy="1330656"/>
          </a:xfrm>
        </p:grpSpPr>
        <p:grpSp>
          <p:nvGrpSpPr>
            <p:cNvPr id="12171" name="Google Shape;12171;p85"/>
            <p:cNvGrpSpPr/>
            <p:nvPr/>
          </p:nvGrpSpPr>
          <p:grpSpPr>
            <a:xfrm>
              <a:off x="5296908" y="3937355"/>
              <a:ext cx="143198" cy="32380"/>
              <a:chOff x="5296908" y="3937355"/>
              <a:chExt cx="143198" cy="32380"/>
            </a:xfrm>
          </p:grpSpPr>
          <p:sp>
            <p:nvSpPr>
              <p:cNvPr id="12172" name="Google Shape;12172;p8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3" name="Google Shape;12173;p85"/>
              <p:cNvGrpSpPr/>
              <p:nvPr/>
            </p:nvGrpSpPr>
            <p:grpSpPr>
              <a:xfrm>
                <a:off x="5402331" y="3937355"/>
                <a:ext cx="37776" cy="32380"/>
                <a:chOff x="5402331" y="3937355"/>
                <a:chExt cx="37776" cy="32380"/>
              </a:xfrm>
            </p:grpSpPr>
            <p:sp>
              <p:nvSpPr>
                <p:cNvPr id="12174" name="Google Shape;12174;p8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85"/>
              <p:cNvGrpSpPr/>
              <p:nvPr/>
            </p:nvGrpSpPr>
            <p:grpSpPr>
              <a:xfrm>
                <a:off x="5296908" y="3937355"/>
                <a:ext cx="37783" cy="32380"/>
                <a:chOff x="5296908" y="3937355"/>
                <a:chExt cx="37783" cy="32380"/>
              </a:xfrm>
            </p:grpSpPr>
            <p:sp>
              <p:nvSpPr>
                <p:cNvPr id="12177" name="Google Shape;12177;p8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79" name="Google Shape;12179;p85"/>
            <p:cNvGrpSpPr/>
            <p:nvPr/>
          </p:nvGrpSpPr>
          <p:grpSpPr>
            <a:xfrm>
              <a:off x="4724163" y="3119631"/>
              <a:ext cx="120838" cy="84218"/>
              <a:chOff x="4724163" y="3119631"/>
              <a:chExt cx="120838" cy="84218"/>
            </a:xfrm>
          </p:grpSpPr>
          <p:grpSp>
            <p:nvGrpSpPr>
              <p:cNvPr id="12180" name="Google Shape;12180;p85"/>
              <p:cNvGrpSpPr/>
              <p:nvPr/>
            </p:nvGrpSpPr>
            <p:grpSpPr>
              <a:xfrm>
                <a:off x="4746712" y="3132773"/>
                <a:ext cx="86869" cy="56424"/>
                <a:chOff x="4746712" y="3132773"/>
                <a:chExt cx="86869" cy="56424"/>
              </a:xfrm>
            </p:grpSpPr>
            <p:sp>
              <p:nvSpPr>
                <p:cNvPr id="12181" name="Google Shape;12181;p8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5"/>
              <p:cNvGrpSpPr/>
              <p:nvPr/>
            </p:nvGrpSpPr>
            <p:grpSpPr>
              <a:xfrm>
                <a:off x="4773634" y="3143336"/>
                <a:ext cx="37776" cy="32451"/>
                <a:chOff x="4773634" y="3143336"/>
                <a:chExt cx="37776" cy="32451"/>
              </a:xfrm>
            </p:grpSpPr>
            <p:sp>
              <p:nvSpPr>
                <p:cNvPr id="12184" name="Google Shape;12184;p8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85"/>
              <p:cNvGrpSpPr/>
              <p:nvPr/>
            </p:nvGrpSpPr>
            <p:grpSpPr>
              <a:xfrm>
                <a:off x="4724163" y="3131248"/>
                <a:ext cx="37776" cy="32459"/>
                <a:chOff x="4724163" y="3131248"/>
                <a:chExt cx="37776" cy="32459"/>
              </a:xfrm>
            </p:grpSpPr>
            <p:sp>
              <p:nvSpPr>
                <p:cNvPr id="12187" name="Google Shape;12187;p8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5"/>
              <p:cNvGrpSpPr/>
              <p:nvPr/>
            </p:nvGrpSpPr>
            <p:grpSpPr>
              <a:xfrm>
                <a:off x="4755081" y="3176054"/>
                <a:ext cx="32357" cy="27795"/>
                <a:chOff x="4755081" y="3176054"/>
                <a:chExt cx="32357" cy="27795"/>
              </a:xfrm>
            </p:grpSpPr>
            <p:sp>
              <p:nvSpPr>
                <p:cNvPr id="12190" name="Google Shape;12190;p8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85"/>
              <p:cNvGrpSpPr/>
              <p:nvPr/>
            </p:nvGrpSpPr>
            <p:grpSpPr>
              <a:xfrm>
                <a:off x="4812550" y="3119631"/>
                <a:ext cx="32451" cy="27803"/>
                <a:chOff x="4812550" y="3119631"/>
                <a:chExt cx="32451" cy="27803"/>
              </a:xfrm>
            </p:grpSpPr>
            <p:sp>
              <p:nvSpPr>
                <p:cNvPr id="12193" name="Google Shape;12193;p8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95" name="Google Shape;12195;p85"/>
            <p:cNvGrpSpPr/>
            <p:nvPr/>
          </p:nvGrpSpPr>
          <p:grpSpPr>
            <a:xfrm>
              <a:off x="5382826" y="4027197"/>
              <a:ext cx="268967" cy="250422"/>
              <a:chOff x="5382826" y="4027197"/>
              <a:chExt cx="268967" cy="250422"/>
            </a:xfrm>
          </p:grpSpPr>
          <p:grpSp>
            <p:nvGrpSpPr>
              <p:cNvPr id="12196" name="Google Shape;12196;p85"/>
              <p:cNvGrpSpPr/>
              <p:nvPr/>
            </p:nvGrpSpPr>
            <p:grpSpPr>
              <a:xfrm>
                <a:off x="5405280" y="4042510"/>
                <a:ext cx="237570" cy="218647"/>
                <a:chOff x="5405280" y="4042510"/>
                <a:chExt cx="237570" cy="218647"/>
              </a:xfrm>
            </p:grpSpPr>
            <p:sp>
              <p:nvSpPr>
                <p:cNvPr id="12197" name="Google Shape;12197;p8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85"/>
              <p:cNvGrpSpPr/>
              <p:nvPr/>
            </p:nvGrpSpPr>
            <p:grpSpPr>
              <a:xfrm>
                <a:off x="5382826" y="4125549"/>
                <a:ext cx="37776" cy="32380"/>
                <a:chOff x="5382826" y="4125549"/>
                <a:chExt cx="37776" cy="32380"/>
              </a:xfrm>
            </p:grpSpPr>
            <p:sp>
              <p:nvSpPr>
                <p:cNvPr id="12204" name="Google Shape;12204;p8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85"/>
              <p:cNvGrpSpPr/>
              <p:nvPr/>
            </p:nvGrpSpPr>
            <p:grpSpPr>
              <a:xfrm>
                <a:off x="5475680" y="4195587"/>
                <a:ext cx="37783" cy="32364"/>
                <a:chOff x="5475680" y="4195587"/>
                <a:chExt cx="37783" cy="32364"/>
              </a:xfrm>
            </p:grpSpPr>
            <p:sp>
              <p:nvSpPr>
                <p:cNvPr id="12207" name="Google Shape;12207;p8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5"/>
              <p:cNvGrpSpPr/>
              <p:nvPr/>
            </p:nvGrpSpPr>
            <p:grpSpPr>
              <a:xfrm>
                <a:off x="5532575" y="4027197"/>
                <a:ext cx="33308" cy="32262"/>
                <a:chOff x="5532575" y="4027197"/>
                <a:chExt cx="33308" cy="32262"/>
              </a:xfrm>
            </p:grpSpPr>
            <p:sp>
              <p:nvSpPr>
                <p:cNvPr id="12210" name="Google Shape;12210;p8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85"/>
              <p:cNvGrpSpPr/>
              <p:nvPr/>
            </p:nvGrpSpPr>
            <p:grpSpPr>
              <a:xfrm>
                <a:off x="5590706" y="4245348"/>
                <a:ext cx="33497" cy="32270"/>
                <a:chOff x="5590706" y="4245348"/>
                <a:chExt cx="33497" cy="32270"/>
              </a:xfrm>
            </p:grpSpPr>
            <p:sp>
              <p:nvSpPr>
                <p:cNvPr id="12213" name="Google Shape;12213;p8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85"/>
              <p:cNvGrpSpPr/>
              <p:nvPr/>
            </p:nvGrpSpPr>
            <p:grpSpPr>
              <a:xfrm>
                <a:off x="5618681" y="4109677"/>
                <a:ext cx="33112" cy="32357"/>
                <a:chOff x="5618681" y="4109677"/>
                <a:chExt cx="33112" cy="32357"/>
              </a:xfrm>
            </p:grpSpPr>
            <p:sp>
              <p:nvSpPr>
                <p:cNvPr id="12216" name="Google Shape;12216;p8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5"/>
              <p:cNvGrpSpPr/>
              <p:nvPr/>
            </p:nvGrpSpPr>
            <p:grpSpPr>
              <a:xfrm>
                <a:off x="5479298" y="4128262"/>
                <a:ext cx="31405" cy="26906"/>
                <a:chOff x="5479298" y="4128262"/>
                <a:chExt cx="31405" cy="26906"/>
              </a:xfrm>
            </p:grpSpPr>
            <p:sp>
              <p:nvSpPr>
                <p:cNvPr id="12219" name="Google Shape;12219;p8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5"/>
              <p:cNvGrpSpPr/>
              <p:nvPr/>
            </p:nvGrpSpPr>
            <p:grpSpPr>
              <a:xfrm>
                <a:off x="5582903" y="4180116"/>
                <a:ext cx="31499" cy="26898"/>
                <a:chOff x="5582903" y="4180116"/>
                <a:chExt cx="31499" cy="26898"/>
              </a:xfrm>
            </p:grpSpPr>
            <p:sp>
              <p:nvSpPr>
                <p:cNvPr id="12222" name="Google Shape;12222;p8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4" name="Google Shape;12224;p85"/>
            <p:cNvGrpSpPr/>
            <p:nvPr/>
          </p:nvGrpSpPr>
          <p:grpSpPr>
            <a:xfrm>
              <a:off x="3977681" y="3230323"/>
              <a:ext cx="94584" cy="84085"/>
              <a:chOff x="3977681" y="3230323"/>
              <a:chExt cx="94584" cy="84085"/>
            </a:xfrm>
          </p:grpSpPr>
          <p:grpSp>
            <p:nvGrpSpPr>
              <p:cNvPr id="12225" name="Google Shape;12225;p85"/>
              <p:cNvGrpSpPr/>
              <p:nvPr/>
            </p:nvGrpSpPr>
            <p:grpSpPr>
              <a:xfrm>
                <a:off x="4000135" y="3243041"/>
                <a:ext cx="59570" cy="57186"/>
                <a:chOff x="4000135" y="3243041"/>
                <a:chExt cx="59570" cy="57186"/>
              </a:xfrm>
            </p:grpSpPr>
            <p:sp>
              <p:nvSpPr>
                <p:cNvPr id="12226" name="Google Shape;12226;p8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85"/>
              <p:cNvGrpSpPr/>
              <p:nvPr/>
            </p:nvGrpSpPr>
            <p:grpSpPr>
              <a:xfrm>
                <a:off x="3977681" y="3245872"/>
                <a:ext cx="37783" cy="32380"/>
                <a:chOff x="3977681" y="3245872"/>
                <a:chExt cx="37783" cy="32380"/>
              </a:xfrm>
            </p:grpSpPr>
            <p:sp>
              <p:nvSpPr>
                <p:cNvPr id="12230" name="Google Shape;12230;p8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85"/>
              <p:cNvGrpSpPr/>
              <p:nvPr/>
            </p:nvGrpSpPr>
            <p:grpSpPr>
              <a:xfrm>
                <a:off x="4040860" y="3262672"/>
                <a:ext cx="31405" cy="27001"/>
                <a:chOff x="4040860" y="3262672"/>
                <a:chExt cx="31405" cy="27001"/>
              </a:xfrm>
            </p:grpSpPr>
            <p:sp>
              <p:nvSpPr>
                <p:cNvPr id="12233" name="Google Shape;12233;p8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85"/>
              <p:cNvGrpSpPr/>
              <p:nvPr/>
            </p:nvGrpSpPr>
            <p:grpSpPr>
              <a:xfrm>
                <a:off x="4021072" y="3230323"/>
                <a:ext cx="31397" cy="26906"/>
                <a:chOff x="4021072" y="3230323"/>
                <a:chExt cx="31397" cy="26906"/>
              </a:xfrm>
            </p:grpSpPr>
            <p:sp>
              <p:nvSpPr>
                <p:cNvPr id="12236" name="Google Shape;12236;p8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5"/>
              <p:cNvGrpSpPr/>
              <p:nvPr/>
            </p:nvGrpSpPr>
            <p:grpSpPr>
              <a:xfrm>
                <a:off x="4001472" y="3287462"/>
                <a:ext cx="31499" cy="26945"/>
                <a:chOff x="4001472" y="3287462"/>
                <a:chExt cx="31499" cy="26945"/>
              </a:xfrm>
            </p:grpSpPr>
            <p:sp>
              <p:nvSpPr>
                <p:cNvPr id="12239" name="Google Shape;12239;p8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41" name="Google Shape;12241;p85"/>
            <p:cNvGrpSpPr/>
            <p:nvPr/>
          </p:nvGrpSpPr>
          <p:grpSpPr>
            <a:xfrm>
              <a:off x="4084715" y="3258865"/>
              <a:ext cx="184961" cy="137268"/>
              <a:chOff x="4084715" y="3258865"/>
              <a:chExt cx="184961" cy="137268"/>
            </a:xfrm>
          </p:grpSpPr>
          <p:grpSp>
            <p:nvGrpSpPr>
              <p:cNvPr id="12242" name="Google Shape;12242;p85"/>
              <p:cNvGrpSpPr/>
              <p:nvPr/>
            </p:nvGrpSpPr>
            <p:grpSpPr>
              <a:xfrm>
                <a:off x="4107453" y="3271583"/>
                <a:ext cx="153470" cy="110275"/>
                <a:chOff x="4107453" y="3271583"/>
                <a:chExt cx="153470" cy="110275"/>
              </a:xfrm>
            </p:grpSpPr>
            <p:sp>
              <p:nvSpPr>
                <p:cNvPr id="12243" name="Google Shape;12243;p8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5"/>
              <p:cNvGrpSpPr/>
              <p:nvPr/>
            </p:nvGrpSpPr>
            <p:grpSpPr>
              <a:xfrm>
                <a:off x="4136947" y="3258865"/>
                <a:ext cx="31499" cy="27001"/>
                <a:chOff x="4136947" y="3258865"/>
                <a:chExt cx="31499" cy="27001"/>
              </a:xfrm>
            </p:grpSpPr>
            <p:sp>
              <p:nvSpPr>
                <p:cNvPr id="12248" name="Google Shape;12248;p8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85"/>
              <p:cNvGrpSpPr/>
              <p:nvPr/>
            </p:nvGrpSpPr>
            <p:grpSpPr>
              <a:xfrm>
                <a:off x="4084715" y="3266478"/>
                <a:ext cx="31468" cy="26898"/>
                <a:chOff x="4084715" y="3266478"/>
                <a:chExt cx="31468" cy="26898"/>
              </a:xfrm>
            </p:grpSpPr>
            <p:sp>
              <p:nvSpPr>
                <p:cNvPr id="12251" name="Google Shape;12251;p8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85"/>
              <p:cNvGrpSpPr/>
              <p:nvPr/>
            </p:nvGrpSpPr>
            <p:grpSpPr>
              <a:xfrm>
                <a:off x="4159213" y="3279849"/>
                <a:ext cx="31405" cy="26945"/>
                <a:chOff x="4159213" y="3279849"/>
                <a:chExt cx="31405" cy="26945"/>
              </a:xfrm>
            </p:grpSpPr>
            <p:sp>
              <p:nvSpPr>
                <p:cNvPr id="12254" name="Google Shape;12254;p8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85"/>
              <p:cNvGrpSpPr/>
              <p:nvPr/>
            </p:nvGrpSpPr>
            <p:grpSpPr>
              <a:xfrm>
                <a:off x="4201550" y="3266502"/>
                <a:ext cx="31405" cy="26883"/>
                <a:chOff x="4201550" y="3266502"/>
                <a:chExt cx="31405" cy="26883"/>
              </a:xfrm>
            </p:grpSpPr>
            <p:sp>
              <p:nvSpPr>
                <p:cNvPr id="12257" name="Google Shape;12257;p8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85"/>
              <p:cNvGrpSpPr/>
              <p:nvPr/>
            </p:nvGrpSpPr>
            <p:grpSpPr>
              <a:xfrm>
                <a:off x="4201550" y="3338278"/>
                <a:ext cx="31405" cy="26930"/>
                <a:chOff x="4201550" y="3338278"/>
                <a:chExt cx="31405" cy="26930"/>
              </a:xfrm>
            </p:grpSpPr>
            <p:sp>
              <p:nvSpPr>
                <p:cNvPr id="12260" name="Google Shape;12260;p8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5"/>
              <p:cNvGrpSpPr/>
              <p:nvPr/>
            </p:nvGrpSpPr>
            <p:grpSpPr>
              <a:xfrm>
                <a:off x="4238272" y="3369132"/>
                <a:ext cx="31405" cy="27001"/>
                <a:chOff x="4238272" y="3369132"/>
                <a:chExt cx="31405" cy="27001"/>
              </a:xfrm>
            </p:grpSpPr>
            <p:sp>
              <p:nvSpPr>
                <p:cNvPr id="12263" name="Google Shape;12263;p8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65" name="Google Shape;12265;p85"/>
            <p:cNvGrpSpPr/>
            <p:nvPr/>
          </p:nvGrpSpPr>
          <p:grpSpPr>
            <a:xfrm>
              <a:off x="4068639" y="3200169"/>
              <a:ext cx="77643" cy="37272"/>
              <a:chOff x="4068639" y="3200169"/>
              <a:chExt cx="77643" cy="37272"/>
            </a:xfrm>
          </p:grpSpPr>
          <p:sp>
            <p:nvSpPr>
              <p:cNvPr id="12266" name="Google Shape;12266;p8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7" name="Google Shape;12267;p85"/>
              <p:cNvGrpSpPr/>
              <p:nvPr/>
            </p:nvGrpSpPr>
            <p:grpSpPr>
              <a:xfrm>
                <a:off x="4114878" y="3200169"/>
                <a:ext cx="31405" cy="26993"/>
                <a:chOff x="4114878" y="3200169"/>
                <a:chExt cx="31405" cy="26993"/>
              </a:xfrm>
            </p:grpSpPr>
            <p:sp>
              <p:nvSpPr>
                <p:cNvPr id="12268" name="Google Shape;12268;p8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85"/>
              <p:cNvGrpSpPr/>
              <p:nvPr/>
            </p:nvGrpSpPr>
            <p:grpSpPr>
              <a:xfrm>
                <a:off x="4068639" y="3210535"/>
                <a:ext cx="31499" cy="26906"/>
                <a:chOff x="4068639" y="3210535"/>
                <a:chExt cx="31499" cy="26906"/>
              </a:xfrm>
            </p:grpSpPr>
            <p:sp>
              <p:nvSpPr>
                <p:cNvPr id="12271" name="Google Shape;12271;p8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3" name="Google Shape;12273;p85"/>
            <p:cNvGrpSpPr/>
            <p:nvPr/>
          </p:nvGrpSpPr>
          <p:grpSpPr>
            <a:xfrm>
              <a:off x="3869702" y="3066935"/>
              <a:ext cx="382664" cy="190294"/>
              <a:chOff x="3869702" y="3066935"/>
              <a:chExt cx="382664" cy="190294"/>
            </a:xfrm>
          </p:grpSpPr>
          <p:grpSp>
            <p:nvGrpSpPr>
              <p:cNvPr id="12274" name="Google Shape;12274;p85"/>
              <p:cNvGrpSpPr/>
              <p:nvPr/>
            </p:nvGrpSpPr>
            <p:grpSpPr>
              <a:xfrm>
                <a:off x="3888633" y="3082351"/>
                <a:ext cx="351172" cy="160698"/>
                <a:chOff x="3888633" y="3082351"/>
                <a:chExt cx="351172" cy="160698"/>
              </a:xfrm>
            </p:grpSpPr>
            <p:sp>
              <p:nvSpPr>
                <p:cNvPr id="12275" name="Google Shape;12275;p8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5"/>
              <p:cNvGrpSpPr/>
              <p:nvPr/>
            </p:nvGrpSpPr>
            <p:grpSpPr>
              <a:xfrm>
                <a:off x="4143703" y="3066935"/>
                <a:ext cx="37783" cy="32357"/>
                <a:chOff x="4143703" y="3066935"/>
                <a:chExt cx="37783" cy="32357"/>
              </a:xfrm>
            </p:grpSpPr>
            <p:sp>
              <p:nvSpPr>
                <p:cNvPr id="12282" name="Google Shape;12282;p8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85"/>
              <p:cNvGrpSpPr/>
              <p:nvPr/>
            </p:nvGrpSpPr>
            <p:grpSpPr>
              <a:xfrm>
                <a:off x="4044565" y="3103563"/>
                <a:ext cx="37783" cy="32451"/>
                <a:chOff x="4044565" y="3103563"/>
                <a:chExt cx="37783" cy="32451"/>
              </a:xfrm>
            </p:grpSpPr>
            <p:sp>
              <p:nvSpPr>
                <p:cNvPr id="12285" name="Google Shape;12285;p8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5"/>
              <p:cNvGrpSpPr/>
              <p:nvPr/>
            </p:nvGrpSpPr>
            <p:grpSpPr>
              <a:xfrm>
                <a:off x="4017454" y="3188237"/>
                <a:ext cx="37776" cy="32357"/>
                <a:chOff x="4017454" y="3188237"/>
                <a:chExt cx="37776" cy="32357"/>
              </a:xfrm>
            </p:grpSpPr>
            <p:sp>
              <p:nvSpPr>
                <p:cNvPr id="12288" name="Google Shape;12288;p8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85"/>
              <p:cNvGrpSpPr/>
              <p:nvPr/>
            </p:nvGrpSpPr>
            <p:grpSpPr>
              <a:xfrm>
                <a:off x="3921548" y="3157509"/>
                <a:ext cx="37783" cy="32357"/>
                <a:chOff x="3921548" y="3157509"/>
                <a:chExt cx="37783" cy="32357"/>
              </a:xfrm>
            </p:grpSpPr>
            <p:sp>
              <p:nvSpPr>
                <p:cNvPr id="12291" name="Google Shape;12291;p8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85"/>
              <p:cNvGrpSpPr/>
              <p:nvPr/>
            </p:nvGrpSpPr>
            <p:grpSpPr>
              <a:xfrm>
                <a:off x="3939056" y="3211620"/>
                <a:ext cx="37783" cy="32380"/>
                <a:chOff x="3939056" y="3211620"/>
                <a:chExt cx="37783" cy="32380"/>
              </a:xfrm>
            </p:grpSpPr>
            <p:sp>
              <p:nvSpPr>
                <p:cNvPr id="12294" name="Google Shape;12294;p8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85"/>
              <p:cNvGrpSpPr/>
              <p:nvPr/>
            </p:nvGrpSpPr>
            <p:grpSpPr>
              <a:xfrm>
                <a:off x="4176240" y="3136965"/>
                <a:ext cx="31405" cy="26930"/>
                <a:chOff x="4176240" y="3136965"/>
                <a:chExt cx="31405" cy="26930"/>
              </a:xfrm>
            </p:grpSpPr>
            <p:sp>
              <p:nvSpPr>
                <p:cNvPr id="12297" name="Google Shape;12297;p8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5"/>
              <p:cNvGrpSpPr/>
              <p:nvPr/>
            </p:nvGrpSpPr>
            <p:grpSpPr>
              <a:xfrm>
                <a:off x="4133148" y="3152593"/>
                <a:ext cx="31499" cy="27001"/>
                <a:chOff x="4133148" y="3152593"/>
                <a:chExt cx="31499" cy="27001"/>
              </a:xfrm>
            </p:grpSpPr>
            <p:sp>
              <p:nvSpPr>
                <p:cNvPr id="12300" name="Google Shape;12300;p8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85"/>
              <p:cNvGrpSpPr/>
              <p:nvPr/>
            </p:nvGrpSpPr>
            <p:grpSpPr>
              <a:xfrm>
                <a:off x="4220866" y="3073534"/>
                <a:ext cx="31499" cy="26898"/>
                <a:chOff x="4220866" y="3073534"/>
                <a:chExt cx="31499" cy="26898"/>
              </a:xfrm>
            </p:grpSpPr>
            <p:sp>
              <p:nvSpPr>
                <p:cNvPr id="12303" name="Google Shape;12303;p8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85"/>
              <p:cNvGrpSpPr/>
              <p:nvPr/>
            </p:nvGrpSpPr>
            <p:grpSpPr>
              <a:xfrm>
                <a:off x="3869702" y="3230323"/>
                <a:ext cx="31499" cy="26906"/>
                <a:chOff x="3869702" y="3230323"/>
                <a:chExt cx="31499" cy="26906"/>
              </a:xfrm>
            </p:grpSpPr>
            <p:sp>
              <p:nvSpPr>
                <p:cNvPr id="12306" name="Google Shape;12306;p8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8" name="Google Shape;12308;p85"/>
            <p:cNvGrpSpPr/>
            <p:nvPr/>
          </p:nvGrpSpPr>
          <p:grpSpPr>
            <a:xfrm>
              <a:off x="4271383" y="3065882"/>
              <a:ext cx="304556" cy="341663"/>
              <a:chOff x="4271383" y="3065882"/>
              <a:chExt cx="304556" cy="341663"/>
            </a:xfrm>
          </p:grpSpPr>
          <p:grpSp>
            <p:nvGrpSpPr>
              <p:cNvPr id="12309" name="Google Shape;12309;p85"/>
              <p:cNvGrpSpPr/>
              <p:nvPr/>
            </p:nvGrpSpPr>
            <p:grpSpPr>
              <a:xfrm>
                <a:off x="4293838" y="3078639"/>
                <a:ext cx="269353" cy="311973"/>
                <a:chOff x="4293838" y="3078639"/>
                <a:chExt cx="269353" cy="311973"/>
              </a:xfrm>
            </p:grpSpPr>
            <p:sp>
              <p:nvSpPr>
                <p:cNvPr id="12310" name="Google Shape;12310;p8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85"/>
              <p:cNvGrpSpPr/>
              <p:nvPr/>
            </p:nvGrpSpPr>
            <p:grpSpPr>
              <a:xfrm>
                <a:off x="4538164" y="3342061"/>
                <a:ext cx="37776" cy="32380"/>
                <a:chOff x="4538164" y="3342061"/>
                <a:chExt cx="37776" cy="32380"/>
              </a:xfrm>
            </p:grpSpPr>
            <p:sp>
              <p:nvSpPr>
                <p:cNvPr id="12328" name="Google Shape;12328;p8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5"/>
              <p:cNvGrpSpPr/>
              <p:nvPr/>
            </p:nvGrpSpPr>
            <p:grpSpPr>
              <a:xfrm>
                <a:off x="4271383" y="3194742"/>
                <a:ext cx="37783" cy="32420"/>
                <a:chOff x="4271383" y="3194742"/>
                <a:chExt cx="37783" cy="32420"/>
              </a:xfrm>
            </p:grpSpPr>
            <p:sp>
              <p:nvSpPr>
                <p:cNvPr id="12331" name="Google Shape;12331;p8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85"/>
              <p:cNvGrpSpPr/>
              <p:nvPr/>
            </p:nvGrpSpPr>
            <p:grpSpPr>
              <a:xfrm>
                <a:off x="4284416" y="3084058"/>
                <a:ext cx="37783" cy="32357"/>
                <a:chOff x="4284416" y="3084058"/>
                <a:chExt cx="37783" cy="32357"/>
              </a:xfrm>
            </p:grpSpPr>
            <p:sp>
              <p:nvSpPr>
                <p:cNvPr id="12334" name="Google Shape;12334;p8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85"/>
              <p:cNvGrpSpPr/>
              <p:nvPr/>
            </p:nvGrpSpPr>
            <p:grpSpPr>
              <a:xfrm>
                <a:off x="4478697" y="3297561"/>
                <a:ext cx="37776" cy="32451"/>
                <a:chOff x="4478697" y="3297561"/>
                <a:chExt cx="37776" cy="32451"/>
              </a:xfrm>
            </p:grpSpPr>
            <p:sp>
              <p:nvSpPr>
                <p:cNvPr id="12337" name="Google Shape;12337;p8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85"/>
              <p:cNvGrpSpPr/>
              <p:nvPr/>
            </p:nvGrpSpPr>
            <p:grpSpPr>
              <a:xfrm>
                <a:off x="4411813" y="3331711"/>
                <a:ext cx="37776" cy="32451"/>
                <a:chOff x="4411813" y="3331711"/>
                <a:chExt cx="37776" cy="32451"/>
              </a:xfrm>
            </p:grpSpPr>
            <p:sp>
              <p:nvSpPr>
                <p:cNvPr id="12340" name="Google Shape;12340;p8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85"/>
              <p:cNvGrpSpPr/>
              <p:nvPr/>
            </p:nvGrpSpPr>
            <p:grpSpPr>
              <a:xfrm>
                <a:off x="4337984" y="3375188"/>
                <a:ext cx="37776" cy="32357"/>
                <a:chOff x="4337984" y="3375188"/>
                <a:chExt cx="37776" cy="32357"/>
              </a:xfrm>
            </p:grpSpPr>
            <p:sp>
              <p:nvSpPr>
                <p:cNvPr id="12343" name="Google Shape;12343;p8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85"/>
              <p:cNvGrpSpPr/>
              <p:nvPr/>
            </p:nvGrpSpPr>
            <p:grpSpPr>
              <a:xfrm>
                <a:off x="4494867" y="3090530"/>
                <a:ext cx="37878" cy="32451"/>
                <a:chOff x="4494867" y="3090530"/>
                <a:chExt cx="37878" cy="32451"/>
              </a:xfrm>
            </p:grpSpPr>
            <p:sp>
              <p:nvSpPr>
                <p:cNvPr id="12346" name="Google Shape;12346;p8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85"/>
              <p:cNvGrpSpPr/>
              <p:nvPr/>
            </p:nvGrpSpPr>
            <p:grpSpPr>
              <a:xfrm>
                <a:off x="4525124" y="3207774"/>
                <a:ext cx="37783" cy="32420"/>
                <a:chOff x="4525124" y="3207774"/>
                <a:chExt cx="37783" cy="32420"/>
              </a:xfrm>
            </p:grpSpPr>
            <p:sp>
              <p:nvSpPr>
                <p:cNvPr id="12349" name="Google Shape;12349;p8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85"/>
              <p:cNvGrpSpPr/>
              <p:nvPr/>
            </p:nvGrpSpPr>
            <p:grpSpPr>
              <a:xfrm>
                <a:off x="4440544" y="3176479"/>
                <a:ext cx="31499" cy="26898"/>
                <a:chOff x="4440544" y="3176479"/>
                <a:chExt cx="31499" cy="26898"/>
              </a:xfrm>
            </p:grpSpPr>
            <p:sp>
              <p:nvSpPr>
                <p:cNvPr id="12352" name="Google Shape;12352;p8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85"/>
              <p:cNvGrpSpPr/>
              <p:nvPr/>
            </p:nvGrpSpPr>
            <p:grpSpPr>
              <a:xfrm>
                <a:off x="4350545" y="3156400"/>
                <a:ext cx="31405" cy="27001"/>
                <a:chOff x="4350545" y="3156400"/>
                <a:chExt cx="31405" cy="27001"/>
              </a:xfrm>
            </p:grpSpPr>
            <p:sp>
              <p:nvSpPr>
                <p:cNvPr id="12355" name="Google Shape;12355;p8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5"/>
              <p:cNvGrpSpPr/>
              <p:nvPr/>
            </p:nvGrpSpPr>
            <p:grpSpPr>
              <a:xfrm>
                <a:off x="4376703" y="3255058"/>
                <a:ext cx="31405" cy="27001"/>
                <a:chOff x="4376703" y="3255058"/>
                <a:chExt cx="31405" cy="27001"/>
              </a:xfrm>
            </p:grpSpPr>
            <p:sp>
              <p:nvSpPr>
                <p:cNvPr id="12358" name="Google Shape;12358;p8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85"/>
              <p:cNvGrpSpPr/>
              <p:nvPr/>
            </p:nvGrpSpPr>
            <p:grpSpPr>
              <a:xfrm>
                <a:off x="4331322" y="3283656"/>
                <a:ext cx="31405" cy="26945"/>
                <a:chOff x="4331322" y="3283656"/>
                <a:chExt cx="31405" cy="26945"/>
              </a:xfrm>
            </p:grpSpPr>
            <p:sp>
              <p:nvSpPr>
                <p:cNvPr id="12361" name="Google Shape;12361;p8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85"/>
              <p:cNvGrpSpPr/>
              <p:nvPr/>
            </p:nvGrpSpPr>
            <p:grpSpPr>
              <a:xfrm>
                <a:off x="4380510" y="3065882"/>
                <a:ext cx="31405" cy="26938"/>
                <a:chOff x="4380510" y="3065882"/>
                <a:chExt cx="31405" cy="26938"/>
              </a:xfrm>
            </p:grpSpPr>
            <p:sp>
              <p:nvSpPr>
                <p:cNvPr id="12364" name="Google Shape;12364;p8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6" name="Google Shape;12366;p85"/>
            <p:cNvGrpSpPr/>
            <p:nvPr/>
          </p:nvGrpSpPr>
          <p:grpSpPr>
            <a:xfrm>
              <a:off x="4558998" y="3188237"/>
              <a:ext cx="1280131" cy="1052746"/>
              <a:chOff x="4558998" y="3188237"/>
              <a:chExt cx="1280131" cy="1052746"/>
            </a:xfrm>
          </p:grpSpPr>
          <p:sp>
            <p:nvSpPr>
              <p:cNvPr id="12367" name="Google Shape;12367;p8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8" name="Google Shape;12368;p85"/>
              <p:cNvGrpSpPr/>
              <p:nvPr/>
            </p:nvGrpSpPr>
            <p:grpSpPr>
              <a:xfrm>
                <a:off x="4579164" y="3203653"/>
                <a:ext cx="1244833" cy="1020397"/>
                <a:chOff x="4579164" y="3203653"/>
                <a:chExt cx="1244833" cy="1020397"/>
              </a:xfrm>
            </p:grpSpPr>
            <p:sp>
              <p:nvSpPr>
                <p:cNvPr id="12369" name="Google Shape;12369;p8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1" name="Google Shape;12371;p85"/>
                <p:cNvGrpSpPr/>
                <p:nvPr/>
              </p:nvGrpSpPr>
              <p:grpSpPr>
                <a:xfrm>
                  <a:off x="4579164" y="3203653"/>
                  <a:ext cx="1244833" cy="1020397"/>
                  <a:chOff x="4579164" y="3203653"/>
                  <a:chExt cx="1244833" cy="1020397"/>
                </a:xfrm>
              </p:grpSpPr>
              <p:sp>
                <p:nvSpPr>
                  <p:cNvPr id="12372" name="Google Shape;12372;p8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4" name="Google Shape;12374;p85"/>
                  <p:cNvGrpSpPr/>
                  <p:nvPr/>
                </p:nvGrpSpPr>
                <p:grpSpPr>
                  <a:xfrm>
                    <a:off x="4579164" y="3203653"/>
                    <a:ext cx="1244833" cy="1020397"/>
                    <a:chOff x="4579164" y="3203653"/>
                    <a:chExt cx="1244833" cy="1020397"/>
                  </a:xfrm>
                </p:grpSpPr>
                <p:sp>
                  <p:nvSpPr>
                    <p:cNvPr id="12375" name="Google Shape;12375;p8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3" name="Google Shape;12383;p85"/>
                    <p:cNvGrpSpPr/>
                    <p:nvPr/>
                  </p:nvGrpSpPr>
                  <p:grpSpPr>
                    <a:xfrm>
                      <a:off x="4579164" y="3203653"/>
                      <a:ext cx="1244833" cy="1020397"/>
                      <a:chOff x="4579164" y="3203653"/>
                      <a:chExt cx="1244833" cy="1020397"/>
                    </a:xfrm>
                  </p:grpSpPr>
                  <p:sp>
                    <p:nvSpPr>
                      <p:cNvPr id="12384" name="Google Shape;12384;p8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8" name="Google Shape;12398;p85"/>
                      <p:cNvGrpSpPr/>
                      <p:nvPr/>
                    </p:nvGrpSpPr>
                    <p:grpSpPr>
                      <a:xfrm>
                        <a:off x="4579164" y="3203653"/>
                        <a:ext cx="1244833" cy="1020397"/>
                        <a:chOff x="4579164" y="3203653"/>
                        <a:chExt cx="1244833" cy="1020397"/>
                      </a:xfrm>
                    </p:grpSpPr>
                    <p:sp>
                      <p:nvSpPr>
                        <p:cNvPr id="12399" name="Google Shape;12399;p8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3" name="Google Shape;12423;p85"/>
                        <p:cNvGrpSpPr/>
                        <p:nvPr/>
                      </p:nvGrpSpPr>
                      <p:grpSpPr>
                        <a:xfrm>
                          <a:off x="4579164" y="3203653"/>
                          <a:ext cx="1244833" cy="1020397"/>
                          <a:chOff x="4579164" y="3203653"/>
                          <a:chExt cx="1244833" cy="1020397"/>
                        </a:xfrm>
                      </p:grpSpPr>
                      <p:sp>
                        <p:nvSpPr>
                          <p:cNvPr id="12424" name="Google Shape;12424;p8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5" name="Google Shape;12425;p85"/>
                          <p:cNvGrpSpPr/>
                          <p:nvPr/>
                        </p:nvGrpSpPr>
                        <p:grpSpPr>
                          <a:xfrm>
                            <a:off x="4579164" y="3203653"/>
                            <a:ext cx="1244833" cy="1020397"/>
                            <a:chOff x="4579164" y="3203653"/>
                            <a:chExt cx="1244833" cy="1020397"/>
                          </a:xfrm>
                        </p:grpSpPr>
                        <p:sp>
                          <p:nvSpPr>
                            <p:cNvPr id="12426" name="Google Shape;12426;p8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85"/>
                            <p:cNvGrpSpPr/>
                            <p:nvPr/>
                          </p:nvGrpSpPr>
                          <p:grpSpPr>
                            <a:xfrm>
                              <a:off x="4579164" y="3203653"/>
                              <a:ext cx="1244833" cy="1020397"/>
                              <a:chOff x="4579164" y="3203653"/>
                              <a:chExt cx="1244833" cy="1020397"/>
                            </a:xfrm>
                          </p:grpSpPr>
                          <p:sp>
                            <p:nvSpPr>
                              <p:cNvPr id="12434" name="Google Shape;12434;p8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7" name="Google Shape;12447;p85"/>
                              <p:cNvGrpSpPr/>
                              <p:nvPr/>
                            </p:nvGrpSpPr>
                            <p:grpSpPr>
                              <a:xfrm>
                                <a:off x="4579164" y="3203653"/>
                                <a:ext cx="1244833" cy="1020397"/>
                                <a:chOff x="4579164" y="3203653"/>
                                <a:chExt cx="1244833" cy="1020397"/>
                              </a:xfrm>
                            </p:grpSpPr>
                            <p:sp>
                              <p:nvSpPr>
                                <p:cNvPr id="12448" name="Google Shape;12448;p8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5" name="Google Shape;12455;p85"/>
                                <p:cNvGrpSpPr/>
                                <p:nvPr/>
                              </p:nvGrpSpPr>
                              <p:grpSpPr>
                                <a:xfrm>
                                  <a:off x="4579164" y="3203653"/>
                                  <a:ext cx="1244833" cy="1020397"/>
                                  <a:chOff x="4579164" y="3203653"/>
                                  <a:chExt cx="1244833" cy="1020397"/>
                                </a:xfrm>
                              </p:grpSpPr>
                              <p:sp>
                                <p:nvSpPr>
                                  <p:cNvPr id="12456" name="Google Shape;12456;p8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1" name="Google Shape;12461;p85"/>
                                  <p:cNvGrpSpPr/>
                                  <p:nvPr/>
                                </p:nvGrpSpPr>
                                <p:grpSpPr>
                                  <a:xfrm>
                                    <a:off x="4579164" y="3203653"/>
                                    <a:ext cx="1244833" cy="1020397"/>
                                    <a:chOff x="4579164" y="3203653"/>
                                    <a:chExt cx="1244833" cy="1020397"/>
                                  </a:xfrm>
                                </p:grpSpPr>
                                <p:sp>
                                  <p:nvSpPr>
                                    <p:cNvPr id="12462" name="Google Shape;12462;p8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466" name="Google Shape;12466;p8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469" name="Google Shape;12469;p8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2470" name="Google Shape;12470;p85"/>
              <p:cNvGrpSpPr/>
              <p:nvPr/>
            </p:nvGrpSpPr>
            <p:grpSpPr>
              <a:xfrm>
                <a:off x="4595437" y="3598775"/>
                <a:ext cx="37776" cy="32451"/>
                <a:chOff x="4595437" y="3598775"/>
                <a:chExt cx="37776" cy="32451"/>
              </a:xfrm>
            </p:grpSpPr>
            <p:sp>
              <p:nvSpPr>
                <p:cNvPr id="12471" name="Google Shape;12471;p8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85"/>
              <p:cNvGrpSpPr/>
              <p:nvPr/>
            </p:nvGrpSpPr>
            <p:grpSpPr>
              <a:xfrm>
                <a:off x="4641864" y="3524443"/>
                <a:ext cx="37776" cy="32380"/>
                <a:chOff x="4641864" y="3524443"/>
                <a:chExt cx="37776" cy="32380"/>
              </a:xfrm>
            </p:grpSpPr>
            <p:sp>
              <p:nvSpPr>
                <p:cNvPr id="12474" name="Google Shape;12474;p8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85"/>
              <p:cNvGrpSpPr/>
              <p:nvPr/>
            </p:nvGrpSpPr>
            <p:grpSpPr>
              <a:xfrm>
                <a:off x="4648431" y="3893901"/>
                <a:ext cx="37776" cy="32357"/>
                <a:chOff x="4648431" y="3893901"/>
                <a:chExt cx="37776" cy="32357"/>
              </a:xfrm>
            </p:grpSpPr>
            <p:sp>
              <p:nvSpPr>
                <p:cNvPr id="12477" name="Google Shape;12477;p8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85"/>
              <p:cNvGrpSpPr/>
              <p:nvPr/>
            </p:nvGrpSpPr>
            <p:grpSpPr>
              <a:xfrm>
                <a:off x="4567752" y="3722908"/>
                <a:ext cx="37870" cy="32380"/>
                <a:chOff x="4567752" y="3722908"/>
                <a:chExt cx="37870" cy="32380"/>
              </a:xfrm>
            </p:grpSpPr>
            <p:sp>
              <p:nvSpPr>
                <p:cNvPr id="12480" name="Google Shape;12480;p8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85"/>
              <p:cNvGrpSpPr/>
              <p:nvPr/>
            </p:nvGrpSpPr>
            <p:grpSpPr>
              <a:xfrm>
                <a:off x="4617506" y="3652052"/>
                <a:ext cx="37783" cy="32357"/>
                <a:chOff x="4617506" y="3652052"/>
                <a:chExt cx="37783" cy="32357"/>
              </a:xfrm>
            </p:grpSpPr>
            <p:sp>
              <p:nvSpPr>
                <p:cNvPr id="12483" name="Google Shape;12483;p8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85"/>
              <p:cNvGrpSpPr/>
              <p:nvPr/>
            </p:nvGrpSpPr>
            <p:grpSpPr>
              <a:xfrm>
                <a:off x="4739005" y="3554149"/>
                <a:ext cx="37870" cy="32357"/>
                <a:chOff x="4739005" y="3554149"/>
                <a:chExt cx="37870" cy="32357"/>
              </a:xfrm>
            </p:grpSpPr>
            <p:sp>
              <p:nvSpPr>
                <p:cNvPr id="12486" name="Google Shape;12486;p8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85"/>
              <p:cNvGrpSpPr/>
              <p:nvPr/>
            </p:nvGrpSpPr>
            <p:grpSpPr>
              <a:xfrm>
                <a:off x="4806557" y="3630258"/>
                <a:ext cx="37776" cy="32364"/>
                <a:chOff x="4806557" y="3630258"/>
                <a:chExt cx="37776" cy="32364"/>
              </a:xfrm>
            </p:grpSpPr>
            <p:sp>
              <p:nvSpPr>
                <p:cNvPr id="12489" name="Google Shape;12489;p8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85"/>
              <p:cNvGrpSpPr/>
              <p:nvPr/>
            </p:nvGrpSpPr>
            <p:grpSpPr>
              <a:xfrm>
                <a:off x="4737007" y="4004357"/>
                <a:ext cx="37870" cy="32357"/>
                <a:chOff x="4737007" y="4004357"/>
                <a:chExt cx="37870" cy="32357"/>
              </a:xfrm>
            </p:grpSpPr>
            <p:sp>
              <p:nvSpPr>
                <p:cNvPr id="12492" name="Google Shape;12492;p8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85"/>
              <p:cNvGrpSpPr/>
              <p:nvPr/>
            </p:nvGrpSpPr>
            <p:grpSpPr>
              <a:xfrm>
                <a:off x="4773634" y="4208627"/>
                <a:ext cx="37776" cy="32357"/>
                <a:chOff x="4773634" y="4208627"/>
                <a:chExt cx="37776" cy="32357"/>
              </a:xfrm>
            </p:grpSpPr>
            <p:sp>
              <p:nvSpPr>
                <p:cNvPr id="12495" name="Google Shape;12495;p8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5"/>
              <p:cNvGrpSpPr/>
              <p:nvPr/>
            </p:nvGrpSpPr>
            <p:grpSpPr>
              <a:xfrm>
                <a:off x="4888282" y="4074764"/>
                <a:ext cx="37776" cy="32451"/>
                <a:chOff x="4888282" y="4074764"/>
                <a:chExt cx="37776" cy="32451"/>
              </a:xfrm>
            </p:grpSpPr>
            <p:sp>
              <p:nvSpPr>
                <p:cNvPr id="12498" name="Google Shape;12498;p8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85"/>
              <p:cNvGrpSpPr/>
              <p:nvPr/>
            </p:nvGrpSpPr>
            <p:grpSpPr>
              <a:xfrm>
                <a:off x="4901315" y="3804271"/>
                <a:ext cx="37776" cy="32364"/>
                <a:chOff x="4901315" y="3804271"/>
                <a:chExt cx="37776" cy="32364"/>
              </a:xfrm>
            </p:grpSpPr>
            <p:sp>
              <p:nvSpPr>
                <p:cNvPr id="12501" name="Google Shape;12501;p8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5"/>
              <p:cNvGrpSpPr/>
              <p:nvPr/>
            </p:nvGrpSpPr>
            <p:grpSpPr>
              <a:xfrm>
                <a:off x="4866394" y="3715035"/>
                <a:ext cx="37846" cy="32357"/>
                <a:chOff x="4866394" y="3715035"/>
                <a:chExt cx="37846" cy="32357"/>
              </a:xfrm>
            </p:grpSpPr>
            <p:sp>
              <p:nvSpPr>
                <p:cNvPr id="12504" name="Google Shape;12504;p8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85"/>
              <p:cNvGrpSpPr/>
              <p:nvPr/>
            </p:nvGrpSpPr>
            <p:grpSpPr>
              <a:xfrm>
                <a:off x="4979233" y="3839798"/>
                <a:ext cx="37878" cy="32420"/>
                <a:chOff x="4979233" y="3839798"/>
                <a:chExt cx="37878" cy="32420"/>
              </a:xfrm>
            </p:grpSpPr>
            <p:sp>
              <p:nvSpPr>
                <p:cNvPr id="12507" name="Google Shape;12507;p8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85"/>
              <p:cNvGrpSpPr/>
              <p:nvPr/>
            </p:nvGrpSpPr>
            <p:grpSpPr>
              <a:xfrm>
                <a:off x="4790662" y="3679147"/>
                <a:ext cx="37783" cy="32380"/>
                <a:chOff x="4790662" y="3679147"/>
                <a:chExt cx="37783" cy="32380"/>
              </a:xfrm>
            </p:grpSpPr>
            <p:sp>
              <p:nvSpPr>
                <p:cNvPr id="12510" name="Google Shape;12510;p8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85"/>
              <p:cNvGrpSpPr/>
              <p:nvPr/>
            </p:nvGrpSpPr>
            <p:grpSpPr>
              <a:xfrm>
                <a:off x="4857263" y="3557861"/>
                <a:ext cx="37776" cy="32357"/>
                <a:chOff x="4857263" y="3557861"/>
                <a:chExt cx="37776" cy="32357"/>
              </a:xfrm>
            </p:grpSpPr>
            <p:sp>
              <p:nvSpPr>
                <p:cNvPr id="12513" name="Google Shape;12513;p8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85"/>
              <p:cNvGrpSpPr/>
              <p:nvPr/>
            </p:nvGrpSpPr>
            <p:grpSpPr>
              <a:xfrm>
                <a:off x="4883902" y="3648033"/>
                <a:ext cx="37783" cy="32380"/>
                <a:chOff x="4883902" y="3648033"/>
                <a:chExt cx="37783" cy="32380"/>
              </a:xfrm>
            </p:grpSpPr>
            <p:sp>
              <p:nvSpPr>
                <p:cNvPr id="12516" name="Google Shape;12516;p8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5"/>
              <p:cNvGrpSpPr/>
              <p:nvPr/>
            </p:nvGrpSpPr>
            <p:grpSpPr>
              <a:xfrm>
                <a:off x="4907780" y="3347220"/>
                <a:ext cx="37878" cy="32357"/>
                <a:chOff x="4907780" y="3347220"/>
                <a:chExt cx="37878" cy="32357"/>
              </a:xfrm>
            </p:grpSpPr>
            <p:sp>
              <p:nvSpPr>
                <p:cNvPr id="12519" name="Google Shape;12519;p8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85"/>
              <p:cNvGrpSpPr/>
              <p:nvPr/>
            </p:nvGrpSpPr>
            <p:grpSpPr>
              <a:xfrm>
                <a:off x="5065048" y="3738150"/>
                <a:ext cx="37783" cy="32364"/>
                <a:chOff x="5065048" y="3738150"/>
                <a:chExt cx="37783" cy="32364"/>
              </a:xfrm>
            </p:grpSpPr>
            <p:sp>
              <p:nvSpPr>
                <p:cNvPr id="12522" name="Google Shape;12522;p8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85"/>
              <p:cNvGrpSpPr/>
              <p:nvPr/>
            </p:nvGrpSpPr>
            <p:grpSpPr>
              <a:xfrm>
                <a:off x="5071616" y="3284615"/>
                <a:ext cx="37783" cy="32357"/>
                <a:chOff x="5071616" y="3284615"/>
                <a:chExt cx="37783" cy="32357"/>
              </a:xfrm>
            </p:grpSpPr>
            <p:sp>
              <p:nvSpPr>
                <p:cNvPr id="12525" name="Google Shape;12525;p8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85"/>
              <p:cNvGrpSpPr/>
              <p:nvPr/>
            </p:nvGrpSpPr>
            <p:grpSpPr>
              <a:xfrm>
                <a:off x="5389291" y="3759921"/>
                <a:ext cx="37783" cy="32380"/>
                <a:chOff x="5389291" y="3759921"/>
                <a:chExt cx="37783" cy="32380"/>
              </a:xfrm>
            </p:grpSpPr>
            <p:sp>
              <p:nvSpPr>
                <p:cNvPr id="12528" name="Google Shape;12528;p8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85"/>
              <p:cNvGrpSpPr/>
              <p:nvPr/>
            </p:nvGrpSpPr>
            <p:grpSpPr>
              <a:xfrm>
                <a:off x="5431534" y="3632932"/>
                <a:ext cx="37878" cy="32451"/>
                <a:chOff x="5431534" y="3632932"/>
                <a:chExt cx="37878" cy="32451"/>
              </a:xfrm>
            </p:grpSpPr>
            <p:sp>
              <p:nvSpPr>
                <p:cNvPr id="12531" name="Google Shape;12531;p8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85"/>
              <p:cNvGrpSpPr/>
              <p:nvPr/>
            </p:nvGrpSpPr>
            <p:grpSpPr>
              <a:xfrm>
                <a:off x="5540755" y="3544829"/>
                <a:ext cx="37783" cy="32357"/>
                <a:chOff x="5540755" y="3544829"/>
                <a:chExt cx="37783" cy="32357"/>
              </a:xfrm>
            </p:grpSpPr>
            <p:sp>
              <p:nvSpPr>
                <p:cNvPr id="12534" name="Google Shape;12534;p8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5"/>
              <p:cNvGrpSpPr/>
              <p:nvPr/>
            </p:nvGrpSpPr>
            <p:grpSpPr>
              <a:xfrm>
                <a:off x="5579293" y="3412107"/>
                <a:ext cx="37776" cy="32357"/>
                <a:chOff x="5579293" y="3412107"/>
                <a:chExt cx="37776" cy="32357"/>
              </a:xfrm>
            </p:grpSpPr>
            <p:sp>
              <p:nvSpPr>
                <p:cNvPr id="12537" name="Google Shape;12537;p8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85"/>
              <p:cNvGrpSpPr/>
              <p:nvPr/>
            </p:nvGrpSpPr>
            <p:grpSpPr>
              <a:xfrm>
                <a:off x="5801346" y="3284615"/>
                <a:ext cx="37783" cy="32357"/>
                <a:chOff x="5801346" y="3284615"/>
                <a:chExt cx="37783" cy="32357"/>
              </a:xfrm>
            </p:grpSpPr>
            <p:sp>
              <p:nvSpPr>
                <p:cNvPr id="12540" name="Google Shape;12540;p8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85"/>
              <p:cNvGrpSpPr/>
              <p:nvPr/>
            </p:nvGrpSpPr>
            <p:grpSpPr>
              <a:xfrm>
                <a:off x="5763578" y="3399067"/>
                <a:ext cx="37776" cy="32364"/>
                <a:chOff x="5763578" y="3399067"/>
                <a:chExt cx="37776" cy="32364"/>
              </a:xfrm>
            </p:grpSpPr>
            <p:sp>
              <p:nvSpPr>
                <p:cNvPr id="12543" name="Google Shape;12543;p8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5"/>
              <p:cNvGrpSpPr/>
              <p:nvPr/>
            </p:nvGrpSpPr>
            <p:grpSpPr>
              <a:xfrm>
                <a:off x="5395858" y="3230952"/>
                <a:ext cx="37776" cy="32364"/>
                <a:chOff x="5395858" y="3230952"/>
                <a:chExt cx="37776" cy="32364"/>
              </a:xfrm>
            </p:grpSpPr>
            <p:sp>
              <p:nvSpPr>
                <p:cNvPr id="12546" name="Google Shape;12546;p8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5"/>
              <p:cNvGrpSpPr/>
              <p:nvPr/>
            </p:nvGrpSpPr>
            <p:grpSpPr>
              <a:xfrm>
                <a:off x="5264088" y="3188237"/>
                <a:ext cx="37776" cy="32357"/>
                <a:chOff x="5264088" y="3188237"/>
                <a:chExt cx="37776" cy="32357"/>
              </a:xfrm>
            </p:grpSpPr>
            <p:sp>
              <p:nvSpPr>
                <p:cNvPr id="12549" name="Google Shape;12549;p8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85"/>
              <p:cNvGrpSpPr/>
              <p:nvPr/>
            </p:nvGrpSpPr>
            <p:grpSpPr>
              <a:xfrm>
                <a:off x="5585758" y="3237425"/>
                <a:ext cx="37878" cy="32357"/>
                <a:chOff x="5585758" y="3237425"/>
                <a:chExt cx="37878" cy="32357"/>
              </a:xfrm>
            </p:grpSpPr>
            <p:sp>
              <p:nvSpPr>
                <p:cNvPr id="12552" name="Google Shape;12552;p8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5"/>
              <p:cNvGrpSpPr/>
              <p:nvPr/>
            </p:nvGrpSpPr>
            <p:grpSpPr>
              <a:xfrm>
                <a:off x="4874196" y="3291088"/>
                <a:ext cx="37878" cy="32451"/>
                <a:chOff x="4874196" y="3291088"/>
                <a:chExt cx="37878" cy="32451"/>
              </a:xfrm>
            </p:grpSpPr>
            <p:sp>
              <p:nvSpPr>
                <p:cNvPr id="12555" name="Google Shape;12555;p8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5"/>
              <p:cNvGrpSpPr/>
              <p:nvPr/>
            </p:nvGrpSpPr>
            <p:grpSpPr>
              <a:xfrm>
                <a:off x="5197770" y="3785466"/>
                <a:ext cx="37783" cy="32427"/>
                <a:chOff x="5197770" y="3785466"/>
                <a:chExt cx="37783" cy="32427"/>
              </a:xfrm>
            </p:grpSpPr>
            <p:sp>
              <p:nvSpPr>
                <p:cNvPr id="12558" name="Google Shape;12558;p8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5"/>
              <p:cNvGrpSpPr/>
              <p:nvPr/>
            </p:nvGrpSpPr>
            <p:grpSpPr>
              <a:xfrm>
                <a:off x="5177699" y="3492117"/>
                <a:ext cx="37776" cy="32357"/>
                <a:chOff x="5177699" y="3492117"/>
                <a:chExt cx="37776" cy="32357"/>
              </a:xfrm>
            </p:grpSpPr>
            <p:sp>
              <p:nvSpPr>
                <p:cNvPr id="12561" name="Google Shape;12561;p8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5"/>
              <p:cNvGrpSpPr/>
              <p:nvPr/>
            </p:nvGrpSpPr>
            <p:grpSpPr>
              <a:xfrm>
                <a:off x="5349431" y="3622346"/>
                <a:ext cx="37870" cy="32380"/>
                <a:chOff x="5349431" y="3622346"/>
                <a:chExt cx="37870" cy="32380"/>
              </a:xfrm>
            </p:grpSpPr>
            <p:sp>
              <p:nvSpPr>
                <p:cNvPr id="12564" name="Google Shape;12564;p8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5"/>
              <p:cNvGrpSpPr/>
              <p:nvPr/>
            </p:nvGrpSpPr>
            <p:grpSpPr>
              <a:xfrm>
                <a:off x="5068855" y="3563980"/>
                <a:ext cx="53954" cy="46223"/>
                <a:chOff x="5068855" y="3563980"/>
                <a:chExt cx="53954" cy="46223"/>
              </a:xfrm>
            </p:grpSpPr>
            <p:sp>
              <p:nvSpPr>
                <p:cNvPr id="12567" name="Google Shape;12567;p8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85"/>
              <p:cNvGrpSpPr/>
              <p:nvPr/>
            </p:nvGrpSpPr>
            <p:grpSpPr>
              <a:xfrm>
                <a:off x="5037654" y="3392507"/>
                <a:ext cx="37870" cy="32451"/>
                <a:chOff x="5037654" y="3392507"/>
                <a:chExt cx="37870" cy="32451"/>
              </a:xfrm>
            </p:grpSpPr>
            <p:sp>
              <p:nvSpPr>
                <p:cNvPr id="12570" name="Google Shape;12570;p8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5"/>
              <p:cNvGrpSpPr/>
              <p:nvPr/>
            </p:nvGrpSpPr>
            <p:grpSpPr>
              <a:xfrm>
                <a:off x="5456560" y="3368629"/>
                <a:ext cx="37870" cy="32451"/>
                <a:chOff x="5456560" y="3368629"/>
                <a:chExt cx="37870" cy="32451"/>
              </a:xfrm>
            </p:grpSpPr>
            <p:sp>
              <p:nvSpPr>
                <p:cNvPr id="12573" name="Google Shape;12573;p8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5"/>
              <p:cNvGrpSpPr/>
              <p:nvPr/>
            </p:nvGrpSpPr>
            <p:grpSpPr>
              <a:xfrm>
                <a:off x="4755749" y="3501516"/>
                <a:ext cx="46246" cy="39608"/>
                <a:chOff x="4755749" y="3501516"/>
                <a:chExt cx="46246" cy="39608"/>
              </a:xfrm>
            </p:grpSpPr>
            <p:sp>
              <p:nvSpPr>
                <p:cNvPr id="12576" name="Google Shape;12576;p8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5"/>
              <p:cNvGrpSpPr/>
              <p:nvPr/>
            </p:nvGrpSpPr>
            <p:grpSpPr>
              <a:xfrm>
                <a:off x="4681346" y="3485582"/>
                <a:ext cx="37783" cy="32427"/>
                <a:chOff x="4681346" y="3485582"/>
                <a:chExt cx="37783" cy="32427"/>
              </a:xfrm>
            </p:grpSpPr>
            <p:sp>
              <p:nvSpPr>
                <p:cNvPr id="12579" name="Google Shape;12579;p8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85"/>
              <p:cNvGrpSpPr/>
              <p:nvPr/>
            </p:nvGrpSpPr>
            <p:grpSpPr>
              <a:xfrm>
                <a:off x="4767067" y="3291088"/>
                <a:ext cx="37878" cy="32451"/>
                <a:chOff x="4767067" y="3291088"/>
                <a:chExt cx="37878" cy="32451"/>
              </a:xfrm>
            </p:grpSpPr>
            <p:sp>
              <p:nvSpPr>
                <p:cNvPr id="12582" name="Google Shape;12582;p8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85"/>
              <p:cNvGrpSpPr/>
              <p:nvPr/>
            </p:nvGrpSpPr>
            <p:grpSpPr>
              <a:xfrm>
                <a:off x="4687819" y="3405539"/>
                <a:ext cx="37776" cy="32451"/>
                <a:chOff x="4687819" y="3405539"/>
                <a:chExt cx="37776" cy="32451"/>
              </a:xfrm>
            </p:grpSpPr>
            <p:sp>
              <p:nvSpPr>
                <p:cNvPr id="12585" name="Google Shape;12585;p8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5"/>
              <p:cNvGrpSpPr/>
              <p:nvPr/>
            </p:nvGrpSpPr>
            <p:grpSpPr>
              <a:xfrm>
                <a:off x="4923101" y="3444809"/>
                <a:ext cx="52813" cy="45318"/>
                <a:chOff x="4923101" y="3444809"/>
                <a:chExt cx="52813" cy="45318"/>
              </a:xfrm>
            </p:grpSpPr>
            <p:sp>
              <p:nvSpPr>
                <p:cNvPr id="12588" name="Google Shape;12588;p8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5"/>
              <p:cNvGrpSpPr/>
              <p:nvPr/>
            </p:nvGrpSpPr>
            <p:grpSpPr>
              <a:xfrm>
                <a:off x="4846040" y="3654750"/>
                <a:ext cx="31405" cy="26993"/>
                <a:chOff x="4846040" y="3654750"/>
                <a:chExt cx="31405" cy="26993"/>
              </a:xfrm>
            </p:grpSpPr>
            <p:sp>
              <p:nvSpPr>
                <p:cNvPr id="12591" name="Google Shape;12591;p8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85"/>
              <p:cNvGrpSpPr/>
              <p:nvPr/>
            </p:nvGrpSpPr>
            <p:grpSpPr>
              <a:xfrm>
                <a:off x="4925673" y="3691700"/>
                <a:ext cx="40253" cy="34472"/>
                <a:chOff x="4925673" y="3691700"/>
                <a:chExt cx="40253" cy="34472"/>
              </a:xfrm>
            </p:grpSpPr>
            <p:sp>
              <p:nvSpPr>
                <p:cNvPr id="12594" name="Google Shape;12594;p8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85"/>
              <p:cNvGrpSpPr/>
              <p:nvPr/>
            </p:nvGrpSpPr>
            <p:grpSpPr>
              <a:xfrm>
                <a:off x="4894653" y="3740848"/>
                <a:ext cx="31405" cy="26906"/>
                <a:chOff x="4894653" y="3740848"/>
                <a:chExt cx="31405" cy="26906"/>
              </a:xfrm>
            </p:grpSpPr>
            <p:sp>
              <p:nvSpPr>
                <p:cNvPr id="12597" name="Google Shape;12597;p8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85"/>
              <p:cNvGrpSpPr/>
              <p:nvPr/>
            </p:nvGrpSpPr>
            <p:grpSpPr>
              <a:xfrm>
                <a:off x="4962300" y="3696348"/>
                <a:ext cx="38255" cy="32773"/>
                <a:chOff x="4962300" y="3696348"/>
                <a:chExt cx="38255" cy="32773"/>
              </a:xfrm>
            </p:grpSpPr>
            <p:sp>
              <p:nvSpPr>
                <p:cNvPr id="12600" name="Google Shape;12600;p8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85"/>
              <p:cNvGrpSpPr/>
              <p:nvPr/>
            </p:nvGrpSpPr>
            <p:grpSpPr>
              <a:xfrm>
                <a:off x="4980185" y="3743349"/>
                <a:ext cx="31499" cy="26969"/>
                <a:chOff x="4980185" y="3743349"/>
                <a:chExt cx="31499" cy="26969"/>
              </a:xfrm>
            </p:grpSpPr>
            <p:sp>
              <p:nvSpPr>
                <p:cNvPr id="12603" name="Google Shape;12603;p8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85"/>
              <p:cNvGrpSpPr/>
              <p:nvPr/>
            </p:nvGrpSpPr>
            <p:grpSpPr>
              <a:xfrm>
                <a:off x="5013768" y="3734312"/>
                <a:ext cx="31499" cy="26969"/>
                <a:chOff x="5013768" y="3734312"/>
                <a:chExt cx="31499" cy="26969"/>
              </a:xfrm>
            </p:grpSpPr>
            <p:sp>
              <p:nvSpPr>
                <p:cNvPr id="12606" name="Google Shape;12606;p8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85"/>
              <p:cNvGrpSpPr/>
              <p:nvPr/>
            </p:nvGrpSpPr>
            <p:grpSpPr>
              <a:xfrm>
                <a:off x="5036703" y="3764545"/>
                <a:ext cx="31499" cy="26898"/>
                <a:chOff x="5036703" y="3764545"/>
                <a:chExt cx="31499" cy="26898"/>
              </a:xfrm>
            </p:grpSpPr>
            <p:sp>
              <p:nvSpPr>
                <p:cNvPr id="12609" name="Google Shape;12609;p8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85"/>
              <p:cNvGrpSpPr/>
              <p:nvPr/>
            </p:nvGrpSpPr>
            <p:grpSpPr>
              <a:xfrm>
                <a:off x="4953546" y="3768352"/>
                <a:ext cx="31405" cy="26898"/>
                <a:chOff x="4953546" y="3768352"/>
                <a:chExt cx="31405" cy="26898"/>
              </a:xfrm>
            </p:grpSpPr>
            <p:sp>
              <p:nvSpPr>
                <p:cNvPr id="12612" name="Google Shape;12612;p8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85"/>
              <p:cNvGrpSpPr/>
              <p:nvPr/>
            </p:nvGrpSpPr>
            <p:grpSpPr>
              <a:xfrm>
                <a:off x="4964770" y="3814016"/>
                <a:ext cx="31499" cy="26993"/>
                <a:chOff x="4964770" y="3814016"/>
                <a:chExt cx="31499" cy="26993"/>
              </a:xfrm>
            </p:grpSpPr>
            <p:sp>
              <p:nvSpPr>
                <p:cNvPr id="12615" name="Google Shape;12615;p8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85"/>
              <p:cNvGrpSpPr/>
              <p:nvPr/>
            </p:nvGrpSpPr>
            <p:grpSpPr>
              <a:xfrm>
                <a:off x="4923290" y="3800504"/>
                <a:ext cx="31468" cy="26898"/>
                <a:chOff x="4923290" y="3800504"/>
                <a:chExt cx="31468" cy="26898"/>
              </a:xfrm>
            </p:grpSpPr>
            <p:sp>
              <p:nvSpPr>
                <p:cNvPr id="12618" name="Google Shape;12618;p8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5"/>
              <p:cNvGrpSpPr/>
              <p:nvPr/>
            </p:nvGrpSpPr>
            <p:grpSpPr>
              <a:xfrm>
                <a:off x="5108534" y="3650943"/>
                <a:ext cx="31405" cy="26993"/>
                <a:chOff x="5108534" y="3650943"/>
                <a:chExt cx="31405" cy="26993"/>
              </a:xfrm>
            </p:grpSpPr>
            <p:sp>
              <p:nvSpPr>
                <p:cNvPr id="12621" name="Google Shape;12621;p8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85"/>
              <p:cNvGrpSpPr/>
              <p:nvPr/>
            </p:nvGrpSpPr>
            <p:grpSpPr>
              <a:xfrm>
                <a:off x="5119380" y="3760739"/>
                <a:ext cx="31499" cy="26993"/>
                <a:chOff x="5119380" y="3760739"/>
                <a:chExt cx="31499" cy="26993"/>
              </a:xfrm>
            </p:grpSpPr>
            <p:sp>
              <p:nvSpPr>
                <p:cNvPr id="12624" name="Google Shape;12624;p8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85"/>
              <p:cNvGrpSpPr/>
              <p:nvPr/>
            </p:nvGrpSpPr>
            <p:grpSpPr>
              <a:xfrm>
                <a:off x="5119380" y="3788235"/>
                <a:ext cx="31499" cy="26993"/>
                <a:chOff x="5119380" y="3788235"/>
                <a:chExt cx="31499" cy="26993"/>
              </a:xfrm>
            </p:grpSpPr>
            <p:sp>
              <p:nvSpPr>
                <p:cNvPr id="12627" name="Google Shape;12627;p8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85"/>
              <p:cNvGrpSpPr/>
              <p:nvPr/>
            </p:nvGrpSpPr>
            <p:grpSpPr>
              <a:xfrm>
                <a:off x="5158005" y="3875284"/>
                <a:ext cx="31405" cy="27001"/>
                <a:chOff x="5158005" y="3875284"/>
                <a:chExt cx="31405" cy="27001"/>
              </a:xfrm>
            </p:grpSpPr>
            <p:sp>
              <p:nvSpPr>
                <p:cNvPr id="12630" name="Google Shape;12630;p8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85"/>
              <p:cNvGrpSpPr/>
              <p:nvPr/>
            </p:nvGrpSpPr>
            <p:grpSpPr>
              <a:xfrm>
                <a:off x="5233163" y="3764545"/>
                <a:ext cx="31499" cy="26898"/>
                <a:chOff x="5233163" y="3764545"/>
                <a:chExt cx="31499" cy="26898"/>
              </a:xfrm>
            </p:grpSpPr>
            <p:sp>
              <p:nvSpPr>
                <p:cNvPr id="12633" name="Google Shape;12633;p8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85"/>
              <p:cNvGrpSpPr/>
              <p:nvPr/>
            </p:nvGrpSpPr>
            <p:grpSpPr>
              <a:xfrm>
                <a:off x="5276168" y="3805545"/>
                <a:ext cx="31499" cy="26906"/>
                <a:chOff x="5276168" y="3805545"/>
                <a:chExt cx="31499" cy="26906"/>
              </a:xfrm>
            </p:grpSpPr>
            <p:sp>
              <p:nvSpPr>
                <p:cNvPr id="12636" name="Google Shape;12636;p8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85"/>
              <p:cNvGrpSpPr/>
              <p:nvPr/>
            </p:nvGrpSpPr>
            <p:grpSpPr>
              <a:xfrm>
                <a:off x="5294053" y="3851933"/>
                <a:ext cx="31405" cy="26945"/>
                <a:chOff x="5294053" y="3851933"/>
                <a:chExt cx="31405" cy="26945"/>
              </a:xfrm>
            </p:grpSpPr>
            <p:sp>
              <p:nvSpPr>
                <p:cNvPr id="12639" name="Google Shape;12639;p8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5"/>
              <p:cNvGrpSpPr/>
              <p:nvPr/>
            </p:nvGrpSpPr>
            <p:grpSpPr>
              <a:xfrm>
                <a:off x="5341723" y="3851902"/>
                <a:ext cx="31405" cy="26977"/>
                <a:chOff x="5341723" y="3851902"/>
                <a:chExt cx="31405" cy="26977"/>
              </a:xfrm>
            </p:grpSpPr>
            <p:sp>
              <p:nvSpPr>
                <p:cNvPr id="12642" name="Google Shape;12642;p8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85"/>
              <p:cNvGrpSpPr/>
              <p:nvPr/>
            </p:nvGrpSpPr>
            <p:grpSpPr>
              <a:xfrm>
                <a:off x="5054871" y="3507855"/>
                <a:ext cx="31405" cy="26993"/>
                <a:chOff x="5054871" y="3507855"/>
                <a:chExt cx="31405" cy="26993"/>
              </a:xfrm>
            </p:grpSpPr>
            <p:sp>
              <p:nvSpPr>
                <p:cNvPr id="12645" name="Google Shape;12645;p8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85"/>
              <p:cNvGrpSpPr/>
              <p:nvPr/>
            </p:nvGrpSpPr>
            <p:grpSpPr>
              <a:xfrm>
                <a:off x="4876579" y="3675325"/>
                <a:ext cx="31405" cy="26969"/>
                <a:chOff x="4876579" y="3675325"/>
                <a:chExt cx="31405" cy="26969"/>
              </a:xfrm>
            </p:grpSpPr>
            <p:sp>
              <p:nvSpPr>
                <p:cNvPr id="12648" name="Google Shape;12648;p8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5"/>
              <p:cNvGrpSpPr/>
              <p:nvPr/>
            </p:nvGrpSpPr>
            <p:grpSpPr>
              <a:xfrm>
                <a:off x="4842233" y="3688333"/>
                <a:ext cx="31405" cy="26993"/>
                <a:chOff x="4842233" y="3688333"/>
                <a:chExt cx="31405" cy="26993"/>
              </a:xfrm>
            </p:grpSpPr>
            <p:sp>
              <p:nvSpPr>
                <p:cNvPr id="12651" name="Google Shape;12651;p8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5"/>
              <p:cNvGrpSpPr/>
              <p:nvPr/>
            </p:nvGrpSpPr>
            <p:grpSpPr>
              <a:xfrm>
                <a:off x="5187876" y="3608032"/>
                <a:ext cx="31405" cy="27001"/>
                <a:chOff x="5187876" y="3608032"/>
                <a:chExt cx="31405" cy="27001"/>
              </a:xfrm>
            </p:grpSpPr>
            <p:sp>
              <p:nvSpPr>
                <p:cNvPr id="12654" name="Google Shape;12654;p8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6" name="Google Shape;12656;p8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8" name="Google Shape;12658;p85"/>
              <p:cNvGrpSpPr/>
              <p:nvPr/>
            </p:nvGrpSpPr>
            <p:grpSpPr>
              <a:xfrm>
                <a:off x="5269224" y="3304167"/>
                <a:ext cx="40253" cy="34402"/>
                <a:chOff x="5269224" y="3304167"/>
                <a:chExt cx="40253" cy="34402"/>
              </a:xfrm>
            </p:grpSpPr>
            <p:sp>
              <p:nvSpPr>
                <p:cNvPr id="12659" name="Google Shape;12659;p8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85"/>
              <p:cNvGrpSpPr/>
              <p:nvPr/>
            </p:nvGrpSpPr>
            <p:grpSpPr>
              <a:xfrm>
                <a:off x="5327354" y="3476615"/>
                <a:ext cx="49864" cy="42723"/>
                <a:chOff x="5327354" y="3476615"/>
                <a:chExt cx="49864" cy="42723"/>
              </a:xfrm>
            </p:grpSpPr>
            <p:sp>
              <p:nvSpPr>
                <p:cNvPr id="12662" name="Google Shape;12662;p8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4" name="Google Shape;12664;p8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6" name="Google Shape;12666;p85"/>
              <p:cNvGrpSpPr/>
              <p:nvPr/>
            </p:nvGrpSpPr>
            <p:grpSpPr>
              <a:xfrm>
                <a:off x="5341723" y="3775957"/>
                <a:ext cx="31405" cy="26898"/>
                <a:chOff x="5341723" y="3775957"/>
                <a:chExt cx="31405" cy="26898"/>
              </a:xfrm>
            </p:grpSpPr>
            <p:sp>
              <p:nvSpPr>
                <p:cNvPr id="12667" name="Google Shape;12667;p8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85"/>
              <p:cNvGrpSpPr/>
              <p:nvPr/>
            </p:nvGrpSpPr>
            <p:grpSpPr>
              <a:xfrm>
                <a:off x="5439053" y="3699274"/>
                <a:ext cx="31405" cy="26898"/>
                <a:chOff x="5439053" y="3699274"/>
                <a:chExt cx="31405" cy="26898"/>
              </a:xfrm>
            </p:grpSpPr>
            <p:sp>
              <p:nvSpPr>
                <p:cNvPr id="12670" name="Google Shape;12670;p8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85"/>
              <p:cNvGrpSpPr/>
              <p:nvPr/>
            </p:nvGrpSpPr>
            <p:grpSpPr>
              <a:xfrm>
                <a:off x="5412414" y="3622307"/>
                <a:ext cx="31499" cy="26993"/>
                <a:chOff x="5412414" y="3622307"/>
                <a:chExt cx="31499" cy="26993"/>
              </a:xfrm>
            </p:grpSpPr>
            <p:sp>
              <p:nvSpPr>
                <p:cNvPr id="12673" name="Google Shape;12673;p8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85"/>
              <p:cNvGrpSpPr/>
              <p:nvPr/>
            </p:nvGrpSpPr>
            <p:grpSpPr>
              <a:xfrm>
                <a:off x="5476254" y="3473949"/>
                <a:ext cx="26835" cy="26930"/>
                <a:chOff x="5476254" y="3473949"/>
                <a:chExt cx="26835" cy="26930"/>
              </a:xfrm>
            </p:grpSpPr>
            <p:sp>
              <p:nvSpPr>
                <p:cNvPr id="12676" name="Google Shape;12676;p8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85"/>
              <p:cNvGrpSpPr/>
              <p:nvPr/>
            </p:nvGrpSpPr>
            <p:grpSpPr>
              <a:xfrm>
                <a:off x="5564547" y="3481594"/>
                <a:ext cx="31397" cy="26898"/>
                <a:chOff x="5564547" y="3481594"/>
                <a:chExt cx="31397" cy="26898"/>
              </a:xfrm>
            </p:grpSpPr>
            <p:sp>
              <p:nvSpPr>
                <p:cNvPr id="12679" name="Google Shape;12679;p8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85"/>
              <p:cNvGrpSpPr/>
              <p:nvPr/>
            </p:nvGrpSpPr>
            <p:grpSpPr>
              <a:xfrm>
                <a:off x="5534101" y="3470174"/>
                <a:ext cx="31397" cy="26906"/>
                <a:chOff x="5534101" y="3470174"/>
                <a:chExt cx="31397" cy="26906"/>
              </a:xfrm>
            </p:grpSpPr>
            <p:sp>
              <p:nvSpPr>
                <p:cNvPr id="12682" name="Google Shape;12682;p8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85"/>
              <p:cNvGrpSpPr/>
              <p:nvPr/>
            </p:nvGrpSpPr>
            <p:grpSpPr>
              <a:xfrm>
                <a:off x="5610879" y="3314486"/>
                <a:ext cx="31499" cy="26938"/>
                <a:chOff x="5610879" y="3314486"/>
                <a:chExt cx="31499" cy="26938"/>
              </a:xfrm>
            </p:grpSpPr>
            <p:sp>
              <p:nvSpPr>
                <p:cNvPr id="12685" name="Google Shape;12685;p8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5"/>
              <p:cNvGrpSpPr/>
              <p:nvPr/>
            </p:nvGrpSpPr>
            <p:grpSpPr>
              <a:xfrm>
                <a:off x="4834525" y="3501382"/>
                <a:ext cx="31499" cy="26898"/>
                <a:chOff x="4834525" y="3501382"/>
                <a:chExt cx="31499" cy="26898"/>
              </a:xfrm>
            </p:grpSpPr>
            <p:sp>
              <p:nvSpPr>
                <p:cNvPr id="12688" name="Google Shape;12688;p8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5"/>
              <p:cNvGrpSpPr/>
              <p:nvPr/>
            </p:nvGrpSpPr>
            <p:grpSpPr>
              <a:xfrm>
                <a:off x="4898460" y="3580158"/>
                <a:ext cx="31405" cy="26898"/>
                <a:chOff x="4898460" y="3580158"/>
                <a:chExt cx="31405" cy="26898"/>
              </a:xfrm>
            </p:grpSpPr>
            <p:sp>
              <p:nvSpPr>
                <p:cNvPr id="12691" name="Google Shape;12691;p8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5"/>
              <p:cNvGrpSpPr/>
              <p:nvPr/>
            </p:nvGrpSpPr>
            <p:grpSpPr>
              <a:xfrm>
                <a:off x="4882667" y="3608032"/>
                <a:ext cx="31499" cy="27001"/>
                <a:chOff x="4882667" y="3608032"/>
                <a:chExt cx="31499" cy="27001"/>
              </a:xfrm>
            </p:grpSpPr>
            <p:sp>
              <p:nvSpPr>
                <p:cNvPr id="12694" name="Google Shape;12694;p8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5"/>
              <p:cNvGrpSpPr/>
              <p:nvPr/>
            </p:nvGrpSpPr>
            <p:grpSpPr>
              <a:xfrm>
                <a:off x="4843373" y="3631407"/>
                <a:ext cx="16273" cy="16186"/>
                <a:chOff x="4843373" y="3631407"/>
                <a:chExt cx="16273" cy="16186"/>
              </a:xfrm>
            </p:grpSpPr>
            <p:sp>
              <p:nvSpPr>
                <p:cNvPr id="12697" name="Google Shape;12697;p8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85"/>
              <p:cNvGrpSpPr/>
              <p:nvPr/>
            </p:nvGrpSpPr>
            <p:grpSpPr>
              <a:xfrm>
                <a:off x="4727773" y="3591578"/>
                <a:ext cx="31499" cy="26898"/>
                <a:chOff x="4727773" y="3591578"/>
                <a:chExt cx="31499" cy="26898"/>
              </a:xfrm>
            </p:grpSpPr>
            <p:sp>
              <p:nvSpPr>
                <p:cNvPr id="12700" name="Google Shape;12700;p8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2" name="Google Shape;12702;p8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4" name="Google Shape;12704;p85"/>
              <p:cNvGrpSpPr/>
              <p:nvPr/>
            </p:nvGrpSpPr>
            <p:grpSpPr>
              <a:xfrm>
                <a:off x="4609421" y="3577398"/>
                <a:ext cx="31499" cy="27001"/>
                <a:chOff x="4609421" y="3577398"/>
                <a:chExt cx="31499" cy="27001"/>
              </a:xfrm>
            </p:grpSpPr>
            <p:sp>
              <p:nvSpPr>
                <p:cNvPr id="12705" name="Google Shape;12705;p8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85"/>
              <p:cNvGrpSpPr/>
              <p:nvPr/>
            </p:nvGrpSpPr>
            <p:grpSpPr>
              <a:xfrm>
                <a:off x="4649289" y="3577398"/>
                <a:ext cx="31499" cy="27001"/>
                <a:chOff x="4649289" y="3577398"/>
                <a:chExt cx="31499" cy="27001"/>
              </a:xfrm>
            </p:grpSpPr>
            <p:sp>
              <p:nvSpPr>
                <p:cNvPr id="12708" name="Google Shape;12708;p8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85"/>
              <p:cNvGrpSpPr/>
              <p:nvPr/>
            </p:nvGrpSpPr>
            <p:grpSpPr>
              <a:xfrm>
                <a:off x="4605614" y="3639523"/>
                <a:ext cx="31499" cy="26906"/>
                <a:chOff x="4605614" y="3639523"/>
                <a:chExt cx="31499" cy="26906"/>
              </a:xfrm>
            </p:grpSpPr>
            <p:sp>
              <p:nvSpPr>
                <p:cNvPr id="12711" name="Google Shape;12711;p8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85"/>
              <p:cNvGrpSpPr/>
              <p:nvPr/>
            </p:nvGrpSpPr>
            <p:grpSpPr>
              <a:xfrm>
                <a:off x="4785149" y="3618846"/>
                <a:ext cx="26930" cy="26843"/>
                <a:chOff x="4785149" y="3618846"/>
                <a:chExt cx="26930" cy="26843"/>
              </a:xfrm>
            </p:grpSpPr>
            <p:sp>
              <p:nvSpPr>
                <p:cNvPr id="12714" name="Google Shape;12714;p8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85"/>
              <p:cNvGrpSpPr/>
              <p:nvPr/>
            </p:nvGrpSpPr>
            <p:grpSpPr>
              <a:xfrm>
                <a:off x="4810167" y="3601567"/>
                <a:ext cx="31405" cy="26898"/>
                <a:chOff x="4810167" y="3601567"/>
                <a:chExt cx="31405" cy="26898"/>
              </a:xfrm>
            </p:grpSpPr>
            <p:sp>
              <p:nvSpPr>
                <p:cNvPr id="12717" name="Google Shape;12717;p8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5"/>
              <p:cNvGrpSpPr/>
              <p:nvPr/>
            </p:nvGrpSpPr>
            <p:grpSpPr>
              <a:xfrm>
                <a:off x="4831002" y="3373230"/>
                <a:ext cx="31405" cy="26898"/>
                <a:chOff x="4831002" y="3373230"/>
                <a:chExt cx="31405" cy="26898"/>
              </a:xfrm>
            </p:grpSpPr>
            <p:sp>
              <p:nvSpPr>
                <p:cNvPr id="12720" name="Google Shape;12720;p8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85"/>
              <p:cNvGrpSpPr/>
              <p:nvPr/>
            </p:nvGrpSpPr>
            <p:grpSpPr>
              <a:xfrm>
                <a:off x="4719311" y="3355054"/>
                <a:ext cx="31499" cy="27001"/>
                <a:chOff x="4719311" y="3355054"/>
                <a:chExt cx="31499" cy="27001"/>
              </a:xfrm>
            </p:grpSpPr>
            <p:sp>
              <p:nvSpPr>
                <p:cNvPr id="12723" name="Google Shape;12723;p8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5" name="Google Shape;12725;p85"/>
              <p:cNvGrpSpPr/>
              <p:nvPr/>
            </p:nvGrpSpPr>
            <p:grpSpPr>
              <a:xfrm>
                <a:off x="4798755" y="3450260"/>
                <a:ext cx="26930" cy="26930"/>
                <a:chOff x="4798755" y="3450260"/>
                <a:chExt cx="26930" cy="26930"/>
              </a:xfrm>
            </p:grpSpPr>
            <p:sp>
              <p:nvSpPr>
                <p:cNvPr id="12726" name="Google Shape;12726;p8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85"/>
              <p:cNvGrpSpPr/>
              <p:nvPr/>
            </p:nvGrpSpPr>
            <p:grpSpPr>
              <a:xfrm>
                <a:off x="4645576" y="3467555"/>
                <a:ext cx="31405" cy="26953"/>
                <a:chOff x="4645576" y="3467555"/>
                <a:chExt cx="31405" cy="26953"/>
              </a:xfrm>
            </p:grpSpPr>
            <p:sp>
              <p:nvSpPr>
                <p:cNvPr id="12729" name="Google Shape;12729;p8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85"/>
              <p:cNvGrpSpPr/>
              <p:nvPr/>
            </p:nvGrpSpPr>
            <p:grpSpPr>
              <a:xfrm>
                <a:off x="4687631" y="3583965"/>
                <a:ext cx="31499" cy="26898"/>
                <a:chOff x="4687631" y="3583965"/>
                <a:chExt cx="31499" cy="26898"/>
              </a:xfrm>
            </p:grpSpPr>
            <p:sp>
              <p:nvSpPr>
                <p:cNvPr id="12732" name="Google Shape;12732;p8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85"/>
              <p:cNvGrpSpPr/>
              <p:nvPr/>
            </p:nvGrpSpPr>
            <p:grpSpPr>
              <a:xfrm>
                <a:off x="4719311" y="3471314"/>
                <a:ext cx="31499" cy="27001"/>
                <a:chOff x="4719311" y="3471314"/>
                <a:chExt cx="31499" cy="27001"/>
              </a:xfrm>
            </p:grpSpPr>
            <p:sp>
              <p:nvSpPr>
                <p:cNvPr id="12735" name="Google Shape;12735;p8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85"/>
              <p:cNvGrpSpPr/>
              <p:nvPr/>
            </p:nvGrpSpPr>
            <p:grpSpPr>
              <a:xfrm>
                <a:off x="4719311" y="3434404"/>
                <a:ext cx="31499" cy="26898"/>
                <a:chOff x="4719311" y="3434404"/>
                <a:chExt cx="31499" cy="26898"/>
              </a:xfrm>
            </p:grpSpPr>
            <p:sp>
              <p:nvSpPr>
                <p:cNvPr id="12738" name="Google Shape;12738;p8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5"/>
              <p:cNvGrpSpPr/>
              <p:nvPr/>
            </p:nvGrpSpPr>
            <p:grpSpPr>
              <a:xfrm>
                <a:off x="4768876" y="3401772"/>
                <a:ext cx="31499" cy="26898"/>
                <a:chOff x="4768876" y="3401772"/>
                <a:chExt cx="31499" cy="26898"/>
              </a:xfrm>
            </p:grpSpPr>
            <p:sp>
              <p:nvSpPr>
                <p:cNvPr id="12741" name="Google Shape;12741;p8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85"/>
              <p:cNvGrpSpPr/>
              <p:nvPr/>
            </p:nvGrpSpPr>
            <p:grpSpPr>
              <a:xfrm>
                <a:off x="4762214" y="3471377"/>
                <a:ext cx="26938" cy="26938"/>
                <a:chOff x="4762214" y="3471377"/>
                <a:chExt cx="26938" cy="26938"/>
              </a:xfrm>
            </p:grpSpPr>
            <p:sp>
              <p:nvSpPr>
                <p:cNvPr id="12744" name="Google Shape;12744;p8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6" name="Google Shape;12746;p85"/>
              <p:cNvGrpSpPr/>
              <p:nvPr/>
            </p:nvGrpSpPr>
            <p:grpSpPr>
              <a:xfrm>
                <a:off x="4790473" y="3344782"/>
                <a:ext cx="31405" cy="26898"/>
                <a:chOff x="4790473" y="3344782"/>
                <a:chExt cx="31405" cy="26898"/>
              </a:xfrm>
            </p:grpSpPr>
            <p:sp>
              <p:nvSpPr>
                <p:cNvPr id="12747" name="Google Shape;12747;p8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85"/>
              <p:cNvGrpSpPr/>
              <p:nvPr/>
            </p:nvGrpSpPr>
            <p:grpSpPr>
              <a:xfrm>
                <a:off x="4823774" y="3950733"/>
                <a:ext cx="37398" cy="32034"/>
                <a:chOff x="4823774" y="3950733"/>
                <a:chExt cx="37398" cy="32034"/>
              </a:xfrm>
            </p:grpSpPr>
            <p:sp>
              <p:nvSpPr>
                <p:cNvPr id="12750" name="Google Shape;12750;p8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85"/>
              <p:cNvGrpSpPr/>
              <p:nvPr/>
            </p:nvGrpSpPr>
            <p:grpSpPr>
              <a:xfrm>
                <a:off x="4823396" y="4110566"/>
                <a:ext cx="31405" cy="26906"/>
                <a:chOff x="4823396" y="4110566"/>
                <a:chExt cx="31405" cy="26906"/>
              </a:xfrm>
            </p:grpSpPr>
            <p:sp>
              <p:nvSpPr>
                <p:cNvPr id="12753" name="Google Shape;12753;p8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85"/>
              <p:cNvGrpSpPr/>
              <p:nvPr/>
            </p:nvGrpSpPr>
            <p:grpSpPr>
              <a:xfrm>
                <a:off x="4838332" y="3821150"/>
                <a:ext cx="31499" cy="26898"/>
                <a:chOff x="4838332" y="3821150"/>
                <a:chExt cx="31499" cy="26898"/>
              </a:xfrm>
            </p:grpSpPr>
            <p:sp>
              <p:nvSpPr>
                <p:cNvPr id="12756" name="Google Shape;12756;p8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85"/>
              <p:cNvGrpSpPr/>
              <p:nvPr/>
            </p:nvGrpSpPr>
            <p:grpSpPr>
              <a:xfrm>
                <a:off x="4661275" y="3815007"/>
                <a:ext cx="36824" cy="31523"/>
                <a:chOff x="4661275" y="3815007"/>
                <a:chExt cx="36824" cy="31523"/>
              </a:xfrm>
            </p:grpSpPr>
            <p:sp>
              <p:nvSpPr>
                <p:cNvPr id="12759" name="Google Shape;12759;p8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85"/>
              <p:cNvGrpSpPr/>
              <p:nvPr/>
            </p:nvGrpSpPr>
            <p:grpSpPr>
              <a:xfrm>
                <a:off x="4558998" y="3851037"/>
                <a:ext cx="33591" cy="28699"/>
                <a:chOff x="4558998" y="3851037"/>
                <a:chExt cx="33591" cy="28699"/>
              </a:xfrm>
            </p:grpSpPr>
            <p:sp>
              <p:nvSpPr>
                <p:cNvPr id="12762" name="Google Shape;12762;p8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5"/>
              <p:cNvGrpSpPr/>
              <p:nvPr/>
            </p:nvGrpSpPr>
            <p:grpSpPr>
              <a:xfrm>
                <a:off x="4696762" y="3638587"/>
                <a:ext cx="33591" cy="28794"/>
                <a:chOff x="4696762" y="3638587"/>
                <a:chExt cx="33591" cy="28794"/>
              </a:xfrm>
            </p:grpSpPr>
            <p:sp>
              <p:nvSpPr>
                <p:cNvPr id="12765" name="Google Shape;12765;p8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85"/>
              <p:cNvGrpSpPr/>
              <p:nvPr/>
            </p:nvGrpSpPr>
            <p:grpSpPr>
              <a:xfrm>
                <a:off x="4929479" y="3939140"/>
                <a:ext cx="33497" cy="28692"/>
                <a:chOff x="4929479" y="3939140"/>
                <a:chExt cx="33497" cy="28692"/>
              </a:xfrm>
            </p:grpSpPr>
            <p:sp>
              <p:nvSpPr>
                <p:cNvPr id="12768" name="Google Shape;12768;p8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85"/>
              <p:cNvGrpSpPr/>
              <p:nvPr/>
            </p:nvGrpSpPr>
            <p:grpSpPr>
              <a:xfrm>
                <a:off x="4907119" y="3986039"/>
                <a:ext cx="33497" cy="28699"/>
                <a:chOff x="4907119" y="3986039"/>
                <a:chExt cx="33497" cy="28699"/>
              </a:xfrm>
            </p:grpSpPr>
            <p:sp>
              <p:nvSpPr>
                <p:cNvPr id="12771" name="Google Shape;12771;p8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85"/>
              <p:cNvGrpSpPr/>
              <p:nvPr/>
            </p:nvGrpSpPr>
            <p:grpSpPr>
              <a:xfrm>
                <a:off x="4911783" y="4048102"/>
                <a:ext cx="33591" cy="28762"/>
                <a:chOff x="4911783" y="4048102"/>
                <a:chExt cx="33591" cy="28762"/>
              </a:xfrm>
            </p:grpSpPr>
            <p:sp>
              <p:nvSpPr>
                <p:cNvPr id="12774" name="Google Shape;12774;p8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6" name="Google Shape;12776;p8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8" name="Google Shape;12778;p85"/>
              <p:cNvGrpSpPr/>
              <p:nvPr/>
            </p:nvGrpSpPr>
            <p:grpSpPr>
              <a:xfrm>
                <a:off x="4762623" y="3837847"/>
                <a:ext cx="42416" cy="36273"/>
                <a:chOff x="4762623" y="3837847"/>
                <a:chExt cx="42416" cy="36273"/>
              </a:xfrm>
            </p:grpSpPr>
            <p:sp>
              <p:nvSpPr>
                <p:cNvPr id="12779" name="Google Shape;12779;p8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85"/>
              <p:cNvGrpSpPr/>
              <p:nvPr/>
            </p:nvGrpSpPr>
            <p:grpSpPr>
              <a:xfrm>
                <a:off x="4746044" y="4104966"/>
                <a:ext cx="33497" cy="28699"/>
                <a:chOff x="4746044" y="4104966"/>
                <a:chExt cx="33497" cy="28699"/>
              </a:xfrm>
            </p:grpSpPr>
            <p:sp>
              <p:nvSpPr>
                <p:cNvPr id="12782" name="Google Shape;12782;p8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85"/>
              <p:cNvGrpSpPr/>
              <p:nvPr/>
            </p:nvGrpSpPr>
            <p:grpSpPr>
              <a:xfrm>
                <a:off x="4859646" y="4162554"/>
                <a:ext cx="33591" cy="28762"/>
                <a:chOff x="4859646" y="4162554"/>
                <a:chExt cx="33591" cy="28762"/>
              </a:xfrm>
            </p:grpSpPr>
            <p:sp>
              <p:nvSpPr>
                <p:cNvPr id="12785" name="Google Shape;12785;p8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7" name="Google Shape;12787;p85"/>
            <p:cNvGrpSpPr/>
            <p:nvPr/>
          </p:nvGrpSpPr>
          <p:grpSpPr>
            <a:xfrm>
              <a:off x="3597785" y="3274438"/>
              <a:ext cx="855610" cy="1122100"/>
              <a:chOff x="3597785" y="3274438"/>
              <a:chExt cx="855610" cy="1122100"/>
            </a:xfrm>
          </p:grpSpPr>
          <p:grpSp>
            <p:nvGrpSpPr>
              <p:cNvPr id="12788" name="Google Shape;12788;p85"/>
              <p:cNvGrpSpPr/>
              <p:nvPr/>
            </p:nvGrpSpPr>
            <p:grpSpPr>
              <a:xfrm>
                <a:off x="3617857" y="3284717"/>
                <a:ext cx="826785" cy="1099165"/>
                <a:chOff x="3617857" y="3284717"/>
                <a:chExt cx="826785" cy="1099165"/>
              </a:xfrm>
            </p:grpSpPr>
            <p:sp>
              <p:nvSpPr>
                <p:cNvPr id="12789" name="Google Shape;12789;p8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85"/>
              <p:cNvGrpSpPr/>
              <p:nvPr/>
            </p:nvGrpSpPr>
            <p:grpSpPr>
              <a:xfrm>
                <a:off x="4180904" y="4251758"/>
                <a:ext cx="37783" cy="32420"/>
                <a:chOff x="4180904" y="4251758"/>
                <a:chExt cx="37783" cy="32420"/>
              </a:xfrm>
            </p:grpSpPr>
            <p:sp>
              <p:nvSpPr>
                <p:cNvPr id="12846" name="Google Shape;12846;p8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85"/>
              <p:cNvGrpSpPr/>
              <p:nvPr/>
            </p:nvGrpSpPr>
            <p:grpSpPr>
              <a:xfrm>
                <a:off x="4201644" y="4081324"/>
                <a:ext cx="37783" cy="32364"/>
                <a:chOff x="4201644" y="4081324"/>
                <a:chExt cx="37783" cy="32364"/>
              </a:xfrm>
            </p:grpSpPr>
            <p:sp>
              <p:nvSpPr>
                <p:cNvPr id="12849" name="Google Shape;12849;p8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85"/>
              <p:cNvGrpSpPr/>
              <p:nvPr/>
            </p:nvGrpSpPr>
            <p:grpSpPr>
              <a:xfrm>
                <a:off x="4284416" y="3887428"/>
                <a:ext cx="37783" cy="32451"/>
                <a:chOff x="4284416" y="3887428"/>
                <a:chExt cx="37783" cy="32451"/>
              </a:xfrm>
            </p:grpSpPr>
            <p:sp>
              <p:nvSpPr>
                <p:cNvPr id="12852" name="Google Shape;12852;p8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5"/>
              <p:cNvGrpSpPr/>
              <p:nvPr/>
            </p:nvGrpSpPr>
            <p:grpSpPr>
              <a:xfrm>
                <a:off x="4223721" y="3860404"/>
                <a:ext cx="37870" cy="32364"/>
                <a:chOff x="4223721" y="3860404"/>
                <a:chExt cx="37870" cy="32364"/>
              </a:xfrm>
            </p:grpSpPr>
            <p:sp>
              <p:nvSpPr>
                <p:cNvPr id="12855" name="Google Shape;12855;p8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85"/>
              <p:cNvGrpSpPr/>
              <p:nvPr/>
            </p:nvGrpSpPr>
            <p:grpSpPr>
              <a:xfrm>
                <a:off x="4104889" y="3699242"/>
                <a:ext cx="37776" cy="32357"/>
                <a:chOff x="4104889" y="3699242"/>
                <a:chExt cx="37776" cy="32357"/>
              </a:xfrm>
            </p:grpSpPr>
            <p:sp>
              <p:nvSpPr>
                <p:cNvPr id="12858" name="Google Shape;12858;p8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85"/>
              <p:cNvGrpSpPr/>
              <p:nvPr/>
            </p:nvGrpSpPr>
            <p:grpSpPr>
              <a:xfrm>
                <a:off x="4143608" y="3475121"/>
                <a:ext cx="37878" cy="32420"/>
                <a:chOff x="4143608" y="3475121"/>
                <a:chExt cx="37878" cy="32420"/>
              </a:xfrm>
            </p:grpSpPr>
            <p:sp>
              <p:nvSpPr>
                <p:cNvPr id="12861" name="Google Shape;12861;p8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85"/>
              <p:cNvGrpSpPr/>
              <p:nvPr/>
            </p:nvGrpSpPr>
            <p:grpSpPr>
              <a:xfrm>
                <a:off x="4217248" y="3570893"/>
                <a:ext cx="37776" cy="32364"/>
                <a:chOff x="4217248" y="3570893"/>
                <a:chExt cx="37776" cy="32364"/>
              </a:xfrm>
            </p:grpSpPr>
            <p:sp>
              <p:nvSpPr>
                <p:cNvPr id="12864" name="Google Shape;12864;p8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85"/>
              <p:cNvGrpSpPr/>
              <p:nvPr/>
            </p:nvGrpSpPr>
            <p:grpSpPr>
              <a:xfrm>
                <a:off x="4255307" y="3431612"/>
                <a:ext cx="37776" cy="32451"/>
                <a:chOff x="4255307" y="3431612"/>
                <a:chExt cx="37776" cy="32451"/>
              </a:xfrm>
            </p:grpSpPr>
            <p:sp>
              <p:nvSpPr>
                <p:cNvPr id="12867" name="Google Shape;12867;p8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85"/>
              <p:cNvGrpSpPr/>
              <p:nvPr/>
            </p:nvGrpSpPr>
            <p:grpSpPr>
              <a:xfrm>
                <a:off x="3853052" y="3577398"/>
                <a:ext cx="37776" cy="32420"/>
                <a:chOff x="3853052" y="3577398"/>
                <a:chExt cx="37776" cy="32420"/>
              </a:xfrm>
            </p:grpSpPr>
            <p:sp>
              <p:nvSpPr>
                <p:cNvPr id="12870" name="Google Shape;12870;p8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85"/>
              <p:cNvGrpSpPr/>
              <p:nvPr/>
            </p:nvGrpSpPr>
            <p:grpSpPr>
              <a:xfrm>
                <a:off x="4039908" y="3412107"/>
                <a:ext cx="37776" cy="32357"/>
                <a:chOff x="4039908" y="3412107"/>
                <a:chExt cx="37776" cy="32357"/>
              </a:xfrm>
            </p:grpSpPr>
            <p:sp>
              <p:nvSpPr>
                <p:cNvPr id="12873" name="Google Shape;12873;p8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85"/>
              <p:cNvGrpSpPr/>
              <p:nvPr/>
            </p:nvGrpSpPr>
            <p:grpSpPr>
              <a:xfrm>
                <a:off x="4017360" y="3342061"/>
                <a:ext cx="37870" cy="32380"/>
                <a:chOff x="4017360" y="3342061"/>
                <a:chExt cx="37870" cy="32380"/>
              </a:xfrm>
            </p:grpSpPr>
            <p:sp>
              <p:nvSpPr>
                <p:cNvPr id="12876" name="Google Shape;12876;p8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8" name="Google Shape;12878;p8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0" name="Google Shape;12880;p85"/>
              <p:cNvGrpSpPr/>
              <p:nvPr/>
            </p:nvGrpSpPr>
            <p:grpSpPr>
              <a:xfrm>
                <a:off x="3750870" y="3418650"/>
                <a:ext cx="37776" cy="32380"/>
                <a:chOff x="3750870" y="3418650"/>
                <a:chExt cx="37776" cy="32380"/>
              </a:xfrm>
            </p:grpSpPr>
            <p:sp>
              <p:nvSpPr>
                <p:cNvPr id="12881" name="Google Shape;12881;p8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85"/>
              <p:cNvGrpSpPr/>
              <p:nvPr/>
            </p:nvGrpSpPr>
            <p:grpSpPr>
              <a:xfrm>
                <a:off x="3632509" y="3274438"/>
                <a:ext cx="37783" cy="32357"/>
                <a:chOff x="3632509" y="3274438"/>
                <a:chExt cx="37783" cy="32357"/>
              </a:xfrm>
            </p:grpSpPr>
            <p:sp>
              <p:nvSpPr>
                <p:cNvPr id="12884" name="Google Shape;12884;p8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6" name="Google Shape;12886;p85"/>
              <p:cNvGrpSpPr/>
              <p:nvPr/>
            </p:nvGrpSpPr>
            <p:grpSpPr>
              <a:xfrm>
                <a:off x="3906424" y="3297561"/>
                <a:ext cx="37776" cy="32451"/>
                <a:chOff x="3906424" y="3297561"/>
                <a:chExt cx="37776" cy="32451"/>
              </a:xfrm>
            </p:grpSpPr>
            <p:sp>
              <p:nvSpPr>
                <p:cNvPr id="12887" name="Google Shape;12887;p8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85"/>
              <p:cNvGrpSpPr/>
              <p:nvPr/>
            </p:nvGrpSpPr>
            <p:grpSpPr>
              <a:xfrm>
                <a:off x="3866084" y="3412107"/>
                <a:ext cx="37776" cy="32357"/>
                <a:chOff x="3866084" y="3412107"/>
                <a:chExt cx="37776" cy="32357"/>
              </a:xfrm>
            </p:grpSpPr>
            <p:sp>
              <p:nvSpPr>
                <p:cNvPr id="12890" name="Google Shape;12890;p8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85"/>
              <p:cNvGrpSpPr/>
              <p:nvPr/>
            </p:nvGrpSpPr>
            <p:grpSpPr>
              <a:xfrm>
                <a:off x="4023919" y="3766409"/>
                <a:ext cx="37783" cy="32357"/>
                <a:chOff x="4023919" y="3766409"/>
                <a:chExt cx="37783" cy="32357"/>
              </a:xfrm>
            </p:grpSpPr>
            <p:sp>
              <p:nvSpPr>
                <p:cNvPr id="12893" name="Google Shape;12893;p8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5"/>
              <p:cNvGrpSpPr/>
              <p:nvPr/>
            </p:nvGrpSpPr>
            <p:grpSpPr>
              <a:xfrm>
                <a:off x="3973882" y="3779449"/>
                <a:ext cx="37776" cy="32357"/>
                <a:chOff x="3973882" y="3779449"/>
                <a:chExt cx="37776" cy="32357"/>
              </a:xfrm>
            </p:grpSpPr>
            <p:sp>
              <p:nvSpPr>
                <p:cNvPr id="12896" name="Google Shape;12896;p8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85"/>
              <p:cNvGrpSpPr/>
              <p:nvPr/>
            </p:nvGrpSpPr>
            <p:grpSpPr>
              <a:xfrm>
                <a:off x="4073398" y="3838028"/>
                <a:ext cx="37776" cy="32380"/>
                <a:chOff x="4073398" y="3838028"/>
                <a:chExt cx="37776" cy="32380"/>
              </a:xfrm>
            </p:grpSpPr>
            <p:sp>
              <p:nvSpPr>
                <p:cNvPr id="12899" name="Google Shape;12899;p8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5"/>
              <p:cNvGrpSpPr/>
              <p:nvPr/>
            </p:nvGrpSpPr>
            <p:grpSpPr>
              <a:xfrm>
                <a:off x="4342672" y="4144496"/>
                <a:ext cx="37752" cy="32364"/>
                <a:chOff x="4342672" y="4144496"/>
                <a:chExt cx="37752" cy="32364"/>
              </a:xfrm>
            </p:grpSpPr>
            <p:sp>
              <p:nvSpPr>
                <p:cNvPr id="12902" name="Google Shape;12902;p8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85"/>
              <p:cNvGrpSpPr/>
              <p:nvPr/>
            </p:nvGrpSpPr>
            <p:grpSpPr>
              <a:xfrm>
                <a:off x="4406386" y="4056872"/>
                <a:ext cx="37783" cy="32364"/>
                <a:chOff x="4406386" y="4056872"/>
                <a:chExt cx="37783" cy="32364"/>
              </a:xfrm>
            </p:grpSpPr>
            <p:sp>
              <p:nvSpPr>
                <p:cNvPr id="12905" name="Google Shape;12905;p8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85"/>
              <p:cNvGrpSpPr/>
              <p:nvPr/>
            </p:nvGrpSpPr>
            <p:grpSpPr>
              <a:xfrm>
                <a:off x="4284416" y="4245254"/>
                <a:ext cx="37783" cy="32357"/>
                <a:chOff x="4284416" y="4245254"/>
                <a:chExt cx="37783" cy="32357"/>
              </a:xfrm>
            </p:grpSpPr>
            <p:sp>
              <p:nvSpPr>
                <p:cNvPr id="12908" name="Google Shape;12908;p8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85"/>
              <p:cNvGrpSpPr/>
              <p:nvPr/>
            </p:nvGrpSpPr>
            <p:grpSpPr>
              <a:xfrm>
                <a:off x="4219057" y="4331258"/>
                <a:ext cx="37776" cy="32364"/>
                <a:chOff x="4219057" y="4331258"/>
                <a:chExt cx="37776" cy="32364"/>
              </a:xfrm>
            </p:grpSpPr>
            <p:sp>
              <p:nvSpPr>
                <p:cNvPr id="12911" name="Google Shape;12911;p8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85"/>
              <p:cNvGrpSpPr/>
              <p:nvPr/>
            </p:nvGrpSpPr>
            <p:grpSpPr>
              <a:xfrm>
                <a:off x="4204122" y="4141688"/>
                <a:ext cx="33497" cy="28699"/>
                <a:chOff x="4204122" y="4141688"/>
                <a:chExt cx="33497" cy="28699"/>
              </a:xfrm>
            </p:grpSpPr>
            <p:sp>
              <p:nvSpPr>
                <p:cNvPr id="12914" name="Google Shape;12914;p8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5"/>
              <p:cNvGrpSpPr/>
              <p:nvPr/>
            </p:nvGrpSpPr>
            <p:grpSpPr>
              <a:xfrm>
                <a:off x="4301546" y="4003869"/>
                <a:ext cx="38916" cy="33324"/>
                <a:chOff x="4301546" y="4003869"/>
                <a:chExt cx="38916" cy="33324"/>
              </a:xfrm>
            </p:grpSpPr>
            <p:sp>
              <p:nvSpPr>
                <p:cNvPr id="12917" name="Google Shape;12917;p8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85"/>
              <p:cNvGrpSpPr/>
              <p:nvPr/>
            </p:nvGrpSpPr>
            <p:grpSpPr>
              <a:xfrm>
                <a:off x="4210681" y="3924669"/>
                <a:ext cx="36549" cy="31366"/>
                <a:chOff x="4210681" y="3924669"/>
                <a:chExt cx="36549" cy="31366"/>
              </a:xfrm>
            </p:grpSpPr>
            <p:sp>
              <p:nvSpPr>
                <p:cNvPr id="12920" name="Google Shape;12920;p8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85"/>
              <p:cNvGrpSpPr/>
              <p:nvPr/>
            </p:nvGrpSpPr>
            <p:grpSpPr>
              <a:xfrm>
                <a:off x="3987771" y="3628874"/>
                <a:ext cx="31499" cy="26993"/>
                <a:chOff x="3987771" y="3628874"/>
                <a:chExt cx="31499" cy="26993"/>
              </a:xfrm>
            </p:grpSpPr>
            <p:sp>
              <p:nvSpPr>
                <p:cNvPr id="12923" name="Google Shape;12923;p8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85"/>
              <p:cNvGrpSpPr/>
              <p:nvPr/>
            </p:nvGrpSpPr>
            <p:grpSpPr>
              <a:xfrm>
                <a:off x="4087382" y="3775674"/>
                <a:ext cx="31405" cy="26898"/>
                <a:chOff x="4087382" y="3775674"/>
                <a:chExt cx="31405" cy="26898"/>
              </a:xfrm>
            </p:grpSpPr>
            <p:sp>
              <p:nvSpPr>
                <p:cNvPr id="12926" name="Google Shape;12926;p8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85"/>
              <p:cNvGrpSpPr/>
              <p:nvPr/>
            </p:nvGrpSpPr>
            <p:grpSpPr>
              <a:xfrm>
                <a:off x="4118873" y="3856637"/>
                <a:ext cx="31405" cy="26906"/>
                <a:chOff x="4118873" y="3856637"/>
                <a:chExt cx="31405" cy="26906"/>
              </a:xfrm>
            </p:grpSpPr>
            <p:sp>
              <p:nvSpPr>
                <p:cNvPr id="12929" name="Google Shape;12929;p8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85"/>
              <p:cNvGrpSpPr/>
              <p:nvPr/>
            </p:nvGrpSpPr>
            <p:grpSpPr>
              <a:xfrm>
                <a:off x="4168541" y="3639523"/>
                <a:ext cx="31499" cy="26906"/>
                <a:chOff x="4168541" y="3639523"/>
                <a:chExt cx="31499" cy="26906"/>
              </a:xfrm>
            </p:grpSpPr>
            <p:sp>
              <p:nvSpPr>
                <p:cNvPr id="12932" name="Google Shape;12932;p8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5"/>
              <p:cNvGrpSpPr/>
              <p:nvPr/>
            </p:nvGrpSpPr>
            <p:grpSpPr>
              <a:xfrm>
                <a:off x="3965789" y="3393545"/>
                <a:ext cx="31405" cy="26945"/>
                <a:chOff x="3965789" y="3393545"/>
                <a:chExt cx="31405" cy="26945"/>
              </a:xfrm>
            </p:grpSpPr>
            <p:sp>
              <p:nvSpPr>
                <p:cNvPr id="12935" name="Google Shape;12935;p8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5"/>
              <p:cNvGrpSpPr/>
              <p:nvPr/>
            </p:nvGrpSpPr>
            <p:grpSpPr>
              <a:xfrm>
                <a:off x="3925166" y="3491008"/>
                <a:ext cx="31405" cy="27001"/>
                <a:chOff x="3925166" y="3491008"/>
                <a:chExt cx="31405" cy="27001"/>
              </a:xfrm>
            </p:grpSpPr>
            <p:sp>
              <p:nvSpPr>
                <p:cNvPr id="12938" name="Google Shape;12938;p8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85"/>
              <p:cNvGrpSpPr/>
              <p:nvPr/>
            </p:nvGrpSpPr>
            <p:grpSpPr>
              <a:xfrm>
                <a:off x="3682845" y="3340976"/>
                <a:ext cx="31397" cy="26898"/>
                <a:chOff x="3682845" y="3340976"/>
                <a:chExt cx="31397" cy="26898"/>
              </a:xfrm>
            </p:grpSpPr>
            <p:sp>
              <p:nvSpPr>
                <p:cNvPr id="12941" name="Google Shape;12941;p8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85"/>
              <p:cNvGrpSpPr/>
              <p:nvPr/>
            </p:nvGrpSpPr>
            <p:grpSpPr>
              <a:xfrm>
                <a:off x="3795393" y="3353725"/>
                <a:ext cx="31499" cy="26993"/>
                <a:chOff x="3795393" y="3353725"/>
                <a:chExt cx="31499" cy="26993"/>
              </a:xfrm>
            </p:grpSpPr>
            <p:sp>
              <p:nvSpPr>
                <p:cNvPr id="12944" name="Google Shape;12944;p8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85"/>
              <p:cNvGrpSpPr/>
              <p:nvPr/>
            </p:nvGrpSpPr>
            <p:grpSpPr>
              <a:xfrm>
                <a:off x="4176909" y="4363221"/>
                <a:ext cx="38924" cy="33316"/>
                <a:chOff x="4176909" y="4363221"/>
                <a:chExt cx="38924" cy="33316"/>
              </a:xfrm>
            </p:grpSpPr>
            <p:sp>
              <p:nvSpPr>
                <p:cNvPr id="12947" name="Google Shape;12947;p8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85"/>
              <p:cNvGrpSpPr/>
              <p:nvPr/>
            </p:nvGrpSpPr>
            <p:grpSpPr>
              <a:xfrm>
                <a:off x="4226191" y="4007660"/>
                <a:ext cx="33560" cy="28770"/>
                <a:chOff x="4226191" y="4007660"/>
                <a:chExt cx="33560" cy="28770"/>
              </a:xfrm>
            </p:grpSpPr>
            <p:sp>
              <p:nvSpPr>
                <p:cNvPr id="12950" name="Google Shape;12950;p8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85"/>
              <p:cNvGrpSpPr/>
              <p:nvPr/>
            </p:nvGrpSpPr>
            <p:grpSpPr>
              <a:xfrm>
                <a:off x="3597785" y="3377045"/>
                <a:ext cx="33591" cy="28699"/>
                <a:chOff x="3597785" y="3377045"/>
                <a:chExt cx="33591" cy="28699"/>
              </a:xfrm>
            </p:grpSpPr>
            <p:sp>
              <p:nvSpPr>
                <p:cNvPr id="12953" name="Google Shape;12953;p8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85"/>
              <p:cNvGrpSpPr/>
              <p:nvPr/>
            </p:nvGrpSpPr>
            <p:grpSpPr>
              <a:xfrm>
                <a:off x="3887870" y="3669796"/>
                <a:ext cx="33591" cy="28692"/>
                <a:chOff x="3887870" y="3669796"/>
                <a:chExt cx="33591" cy="28692"/>
              </a:xfrm>
            </p:grpSpPr>
            <p:sp>
              <p:nvSpPr>
                <p:cNvPr id="12956" name="Google Shape;12956;p8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85"/>
              <p:cNvGrpSpPr/>
              <p:nvPr/>
            </p:nvGrpSpPr>
            <p:grpSpPr>
              <a:xfrm>
                <a:off x="3818320" y="3481625"/>
                <a:ext cx="33497" cy="28770"/>
                <a:chOff x="3818320" y="3481625"/>
                <a:chExt cx="33497" cy="28770"/>
              </a:xfrm>
            </p:grpSpPr>
            <p:sp>
              <p:nvSpPr>
                <p:cNvPr id="12959" name="Google Shape;12959;p8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85"/>
              <p:cNvGrpSpPr/>
              <p:nvPr/>
            </p:nvGrpSpPr>
            <p:grpSpPr>
              <a:xfrm>
                <a:off x="4278139" y="4120948"/>
                <a:ext cx="37492" cy="32129"/>
                <a:chOff x="4278139" y="4120948"/>
                <a:chExt cx="37492" cy="32129"/>
              </a:xfrm>
            </p:grpSpPr>
            <p:sp>
              <p:nvSpPr>
                <p:cNvPr id="12962" name="Google Shape;12962;p8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85"/>
              <p:cNvGrpSpPr/>
              <p:nvPr/>
            </p:nvGrpSpPr>
            <p:grpSpPr>
              <a:xfrm>
                <a:off x="4419898" y="3977388"/>
                <a:ext cx="33497" cy="28692"/>
                <a:chOff x="4419898" y="3977388"/>
                <a:chExt cx="33497" cy="28692"/>
              </a:xfrm>
            </p:grpSpPr>
            <p:sp>
              <p:nvSpPr>
                <p:cNvPr id="12965" name="Google Shape;12965;p8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85"/>
              <p:cNvGrpSpPr/>
              <p:nvPr/>
            </p:nvGrpSpPr>
            <p:grpSpPr>
              <a:xfrm>
                <a:off x="4158930" y="4034684"/>
                <a:ext cx="33497" cy="28762"/>
                <a:chOff x="4158930" y="4034684"/>
                <a:chExt cx="33497" cy="28762"/>
              </a:xfrm>
            </p:grpSpPr>
            <p:sp>
              <p:nvSpPr>
                <p:cNvPr id="12968" name="Google Shape;12968;p8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5"/>
              <p:cNvGrpSpPr/>
              <p:nvPr/>
            </p:nvGrpSpPr>
            <p:grpSpPr>
              <a:xfrm>
                <a:off x="4134949" y="3957049"/>
                <a:ext cx="33497" cy="28770"/>
                <a:chOff x="4134949" y="3957049"/>
                <a:chExt cx="33497" cy="28770"/>
              </a:xfrm>
            </p:grpSpPr>
            <p:sp>
              <p:nvSpPr>
                <p:cNvPr id="12971" name="Google Shape;12971;p8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5"/>
              <p:cNvGrpSpPr/>
              <p:nvPr/>
            </p:nvGrpSpPr>
            <p:grpSpPr>
              <a:xfrm>
                <a:off x="4193653" y="4184403"/>
                <a:ext cx="43580" cy="37264"/>
                <a:chOff x="4193653" y="4184403"/>
                <a:chExt cx="43580" cy="37264"/>
              </a:xfrm>
            </p:grpSpPr>
            <p:sp>
              <p:nvSpPr>
                <p:cNvPr id="12974" name="Google Shape;12974;p8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5"/>
              <p:cNvGrpSpPr/>
              <p:nvPr/>
            </p:nvGrpSpPr>
            <p:grpSpPr>
              <a:xfrm>
                <a:off x="4343600" y="3943844"/>
                <a:ext cx="43580" cy="37312"/>
                <a:chOff x="4343600" y="3943844"/>
                <a:chExt cx="43580" cy="37312"/>
              </a:xfrm>
            </p:grpSpPr>
            <p:sp>
              <p:nvSpPr>
                <p:cNvPr id="12977" name="Google Shape;12977;p8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85"/>
              <p:cNvGrpSpPr/>
              <p:nvPr/>
            </p:nvGrpSpPr>
            <p:grpSpPr>
              <a:xfrm>
                <a:off x="4172339" y="3381693"/>
                <a:ext cx="31499" cy="27001"/>
                <a:chOff x="4172339" y="3381693"/>
                <a:chExt cx="31499" cy="27001"/>
              </a:xfrm>
            </p:grpSpPr>
            <p:sp>
              <p:nvSpPr>
                <p:cNvPr id="12980" name="Google Shape;12980;p8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985"/>
        <p:cNvGrpSpPr/>
        <p:nvPr/>
      </p:nvGrpSpPr>
      <p:grpSpPr>
        <a:xfrm>
          <a:off x="0" y="0"/>
          <a:ext cx="0" cy="0"/>
          <a:chOff x="0" y="0"/>
          <a:chExt cx="0" cy="0"/>
        </a:xfrm>
      </p:grpSpPr>
      <p:grpSp>
        <p:nvGrpSpPr>
          <p:cNvPr id="12986" name="Google Shape;12986;p86"/>
          <p:cNvGrpSpPr/>
          <p:nvPr/>
        </p:nvGrpSpPr>
        <p:grpSpPr>
          <a:xfrm>
            <a:off x="729274" y="1175734"/>
            <a:ext cx="2507799" cy="206239"/>
            <a:chOff x="106648" y="895722"/>
            <a:chExt cx="4481413" cy="374300"/>
          </a:xfrm>
        </p:grpSpPr>
        <p:grpSp>
          <p:nvGrpSpPr>
            <p:cNvPr id="12987" name="Google Shape;12987;p86"/>
            <p:cNvGrpSpPr/>
            <p:nvPr/>
          </p:nvGrpSpPr>
          <p:grpSpPr>
            <a:xfrm>
              <a:off x="2233276" y="895722"/>
              <a:ext cx="1082667" cy="223591"/>
              <a:chOff x="4808316" y="2800065"/>
              <a:chExt cx="1999386" cy="412910"/>
            </a:xfrm>
          </p:grpSpPr>
          <p:sp>
            <p:nvSpPr>
              <p:cNvPr id="12988" name="Google Shape;12988;p8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9" name="Google Shape;12989;p86"/>
              <p:cNvGrpSpPr/>
              <p:nvPr/>
            </p:nvGrpSpPr>
            <p:grpSpPr>
              <a:xfrm>
                <a:off x="4808316" y="2800065"/>
                <a:ext cx="92400" cy="411825"/>
                <a:chOff x="845575" y="2563700"/>
                <a:chExt cx="92400" cy="411825"/>
              </a:xfrm>
            </p:grpSpPr>
            <p:cxnSp>
              <p:nvCxnSpPr>
                <p:cNvPr id="12990" name="Google Shape;12990;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991" name="Google Shape;12991;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2" name="Google Shape;12992;p86"/>
            <p:cNvGrpSpPr/>
            <p:nvPr/>
          </p:nvGrpSpPr>
          <p:grpSpPr>
            <a:xfrm>
              <a:off x="106648" y="895722"/>
              <a:ext cx="1088401" cy="223591"/>
              <a:chOff x="881025" y="2800065"/>
              <a:chExt cx="2009975" cy="412910"/>
            </a:xfrm>
          </p:grpSpPr>
          <p:sp>
            <p:nvSpPr>
              <p:cNvPr id="12993" name="Google Shape;12993;p8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4" name="Google Shape;12994;p86"/>
              <p:cNvGrpSpPr/>
              <p:nvPr/>
            </p:nvGrpSpPr>
            <p:grpSpPr>
              <a:xfrm>
                <a:off x="881025" y="2800065"/>
                <a:ext cx="92400" cy="411825"/>
                <a:chOff x="845575" y="2563700"/>
                <a:chExt cx="92400" cy="411825"/>
              </a:xfrm>
            </p:grpSpPr>
            <p:cxnSp>
              <p:nvCxnSpPr>
                <p:cNvPr id="12995" name="Google Shape;12995;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996" name="Google Shape;12996;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7" name="Google Shape;12997;p86"/>
            <p:cNvGrpSpPr/>
            <p:nvPr/>
          </p:nvGrpSpPr>
          <p:grpSpPr>
            <a:xfrm>
              <a:off x="1172346" y="1047018"/>
              <a:ext cx="1083151" cy="223003"/>
              <a:chOff x="2849073" y="3079467"/>
              <a:chExt cx="2000279" cy="411825"/>
            </a:xfrm>
          </p:grpSpPr>
          <p:sp>
            <p:nvSpPr>
              <p:cNvPr id="12998" name="Google Shape;12998;p8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9" name="Google Shape;12999;p86"/>
              <p:cNvGrpSpPr/>
              <p:nvPr/>
            </p:nvGrpSpPr>
            <p:grpSpPr>
              <a:xfrm rot="10800000">
                <a:off x="2849073" y="3079467"/>
                <a:ext cx="92400" cy="411825"/>
                <a:chOff x="2070100" y="2563700"/>
                <a:chExt cx="92400" cy="411825"/>
              </a:xfrm>
            </p:grpSpPr>
            <p:cxnSp>
              <p:nvCxnSpPr>
                <p:cNvPr id="13000" name="Google Shape;13000;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001" name="Google Shape;13001;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02" name="Google Shape;13002;p86"/>
            <p:cNvGrpSpPr/>
            <p:nvPr/>
          </p:nvGrpSpPr>
          <p:grpSpPr>
            <a:xfrm>
              <a:off x="3290132" y="1047018"/>
              <a:ext cx="1297929" cy="223003"/>
              <a:chOff x="6760035" y="3079467"/>
              <a:chExt cx="2396914" cy="411825"/>
            </a:xfrm>
          </p:grpSpPr>
          <p:sp>
            <p:nvSpPr>
              <p:cNvPr id="13003" name="Google Shape;13003;p8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4" name="Google Shape;13004;p86"/>
              <p:cNvGrpSpPr/>
              <p:nvPr/>
            </p:nvGrpSpPr>
            <p:grpSpPr>
              <a:xfrm rot="10800000">
                <a:off x="6760035" y="3079467"/>
                <a:ext cx="92400" cy="411825"/>
                <a:chOff x="2070100" y="2563700"/>
                <a:chExt cx="92400" cy="411825"/>
              </a:xfrm>
            </p:grpSpPr>
            <p:cxnSp>
              <p:nvCxnSpPr>
                <p:cNvPr id="13005" name="Google Shape;13005;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3006" name="Google Shape;13006;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007" name="Google Shape;13007;p86"/>
          <p:cNvGrpSpPr/>
          <p:nvPr/>
        </p:nvGrpSpPr>
        <p:grpSpPr>
          <a:xfrm>
            <a:off x="2147036" y="3575105"/>
            <a:ext cx="1086701" cy="799429"/>
            <a:chOff x="2183288" y="3555572"/>
            <a:chExt cx="1136241" cy="835873"/>
          </a:xfrm>
        </p:grpSpPr>
        <p:sp>
          <p:nvSpPr>
            <p:cNvPr id="13008" name="Google Shape;13008;p8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9" name="Google Shape;13009;p86"/>
            <p:cNvGrpSpPr/>
            <p:nvPr/>
          </p:nvGrpSpPr>
          <p:grpSpPr>
            <a:xfrm>
              <a:off x="2205895" y="3637269"/>
              <a:ext cx="1089848" cy="724993"/>
              <a:chOff x="2205895" y="3637269"/>
              <a:chExt cx="1089848" cy="724993"/>
            </a:xfrm>
          </p:grpSpPr>
          <p:sp>
            <p:nvSpPr>
              <p:cNvPr id="13010" name="Google Shape;13010;p8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6" name="Google Shape;13016;p8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17" name="Google Shape;13017;p8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3018" name="Google Shape;13018;p86"/>
            <p:cNvGrpSpPr/>
            <p:nvPr/>
          </p:nvGrpSpPr>
          <p:grpSpPr>
            <a:xfrm>
              <a:off x="3173850" y="3779426"/>
              <a:ext cx="145679" cy="70048"/>
              <a:chOff x="3173850" y="3779426"/>
              <a:chExt cx="145679" cy="70048"/>
            </a:xfrm>
          </p:grpSpPr>
          <p:cxnSp>
            <p:nvCxnSpPr>
              <p:cNvPr id="13019" name="Google Shape;13019;p8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3020" name="Google Shape;13020;p8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86"/>
            <p:cNvGrpSpPr/>
            <p:nvPr/>
          </p:nvGrpSpPr>
          <p:grpSpPr>
            <a:xfrm>
              <a:off x="2183288" y="4139483"/>
              <a:ext cx="145133" cy="70048"/>
              <a:chOff x="2183288" y="4139483"/>
              <a:chExt cx="145133" cy="70048"/>
            </a:xfrm>
          </p:grpSpPr>
          <p:cxnSp>
            <p:nvCxnSpPr>
              <p:cNvPr id="13022" name="Google Shape;13022;p8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3023" name="Google Shape;13023;p8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4" name="Google Shape;13024;p8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25" name="Google Shape;13025;p8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3026" name="Google Shape;13026;p86"/>
            <p:cNvGrpSpPr/>
            <p:nvPr/>
          </p:nvGrpSpPr>
          <p:grpSpPr>
            <a:xfrm>
              <a:off x="2943836" y="4268886"/>
              <a:ext cx="60717" cy="122559"/>
              <a:chOff x="2943836" y="4268886"/>
              <a:chExt cx="60717" cy="122559"/>
            </a:xfrm>
          </p:grpSpPr>
          <p:sp>
            <p:nvSpPr>
              <p:cNvPr id="13027" name="Google Shape;13027;p8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28" name="Google Shape;13028;p8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3029" name="Google Shape;13029;p86"/>
          <p:cNvGrpSpPr/>
          <p:nvPr/>
        </p:nvGrpSpPr>
        <p:grpSpPr>
          <a:xfrm>
            <a:off x="3409981" y="1496104"/>
            <a:ext cx="1675870" cy="758251"/>
            <a:chOff x="3530532" y="1496185"/>
            <a:chExt cx="1562000" cy="706730"/>
          </a:xfrm>
        </p:grpSpPr>
        <p:cxnSp>
          <p:nvCxnSpPr>
            <p:cNvPr id="13030" name="Google Shape;13030;p8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3031" name="Google Shape;13031;p86"/>
            <p:cNvGrpSpPr/>
            <p:nvPr/>
          </p:nvGrpSpPr>
          <p:grpSpPr>
            <a:xfrm>
              <a:off x="3530532" y="1496185"/>
              <a:ext cx="323430" cy="463587"/>
              <a:chOff x="3530532" y="1496185"/>
              <a:chExt cx="323430" cy="463587"/>
            </a:xfrm>
          </p:grpSpPr>
          <p:grpSp>
            <p:nvGrpSpPr>
              <p:cNvPr id="13032" name="Google Shape;13032;p86"/>
              <p:cNvGrpSpPr/>
              <p:nvPr/>
            </p:nvGrpSpPr>
            <p:grpSpPr>
              <a:xfrm>
                <a:off x="3567462" y="1496185"/>
                <a:ext cx="286500" cy="361376"/>
                <a:chOff x="3567462" y="1496185"/>
                <a:chExt cx="286500" cy="361376"/>
              </a:xfrm>
            </p:grpSpPr>
            <p:cxnSp>
              <p:nvCxnSpPr>
                <p:cNvPr id="13033" name="Google Shape;13033;p8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3034" name="Google Shape;13034;p8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5" name="Google Shape;13035;p8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86"/>
            <p:cNvGrpSpPr/>
            <p:nvPr/>
          </p:nvGrpSpPr>
          <p:grpSpPr>
            <a:xfrm>
              <a:off x="3891569" y="1779209"/>
              <a:ext cx="323945" cy="423706"/>
              <a:chOff x="3891569" y="1779209"/>
              <a:chExt cx="323945" cy="423706"/>
            </a:xfrm>
          </p:grpSpPr>
          <p:grpSp>
            <p:nvGrpSpPr>
              <p:cNvPr id="13037" name="Google Shape;13037;p86"/>
              <p:cNvGrpSpPr/>
              <p:nvPr/>
            </p:nvGrpSpPr>
            <p:grpSpPr>
              <a:xfrm>
                <a:off x="3929014" y="1881638"/>
                <a:ext cx="286500" cy="321278"/>
                <a:chOff x="3929014" y="1881638"/>
                <a:chExt cx="286500" cy="321278"/>
              </a:xfrm>
            </p:grpSpPr>
            <p:cxnSp>
              <p:nvCxnSpPr>
                <p:cNvPr id="13038" name="Google Shape;13038;p8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3039" name="Google Shape;13039;p8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0" name="Google Shape;13040;p8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86"/>
            <p:cNvGrpSpPr/>
            <p:nvPr/>
          </p:nvGrpSpPr>
          <p:grpSpPr>
            <a:xfrm>
              <a:off x="4252606" y="1496185"/>
              <a:ext cx="324721" cy="463587"/>
              <a:chOff x="4252606" y="1496185"/>
              <a:chExt cx="324721" cy="463587"/>
            </a:xfrm>
          </p:grpSpPr>
          <p:grpSp>
            <p:nvGrpSpPr>
              <p:cNvPr id="13042" name="Google Shape;13042;p86"/>
              <p:cNvGrpSpPr/>
              <p:nvPr/>
            </p:nvGrpSpPr>
            <p:grpSpPr>
              <a:xfrm>
                <a:off x="4290828" y="1496185"/>
                <a:ext cx="286500" cy="361376"/>
                <a:chOff x="4290828" y="1496185"/>
                <a:chExt cx="286500" cy="361376"/>
              </a:xfrm>
            </p:grpSpPr>
            <p:cxnSp>
              <p:nvCxnSpPr>
                <p:cNvPr id="13043" name="Google Shape;13043;p8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3044" name="Google Shape;13044;p8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5" name="Google Shape;13045;p8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86"/>
            <p:cNvGrpSpPr/>
            <p:nvPr/>
          </p:nvGrpSpPr>
          <p:grpSpPr>
            <a:xfrm>
              <a:off x="4613643" y="1763716"/>
              <a:ext cx="325308" cy="439200"/>
              <a:chOff x="4613643" y="1763716"/>
              <a:chExt cx="325308" cy="439200"/>
            </a:xfrm>
          </p:grpSpPr>
          <p:grpSp>
            <p:nvGrpSpPr>
              <p:cNvPr id="13047" name="Google Shape;13047;p86"/>
              <p:cNvGrpSpPr/>
              <p:nvPr/>
            </p:nvGrpSpPr>
            <p:grpSpPr>
              <a:xfrm>
                <a:off x="4652451" y="1879538"/>
                <a:ext cx="286500" cy="323378"/>
                <a:chOff x="4652451" y="1879538"/>
                <a:chExt cx="286500" cy="323378"/>
              </a:xfrm>
            </p:grpSpPr>
            <p:cxnSp>
              <p:nvCxnSpPr>
                <p:cNvPr id="13048" name="Google Shape;13048;p8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3049" name="Google Shape;13049;p8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0" name="Google Shape;13050;p8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51" name="Google Shape;13051;p86"/>
          <p:cNvGrpSpPr/>
          <p:nvPr/>
        </p:nvGrpSpPr>
        <p:grpSpPr>
          <a:xfrm>
            <a:off x="3421841" y="2349730"/>
            <a:ext cx="1652173" cy="391517"/>
            <a:chOff x="3512551" y="2358270"/>
            <a:chExt cx="1597383" cy="378533"/>
          </a:xfrm>
        </p:grpSpPr>
        <p:cxnSp>
          <p:nvCxnSpPr>
            <p:cNvPr id="13052" name="Google Shape;13052;p86"/>
            <p:cNvCxnSpPr>
              <a:stCxn id="13053" idx="6"/>
              <a:endCxn id="1305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3055" name="Google Shape;13055;p86"/>
            <p:cNvGrpSpPr/>
            <p:nvPr/>
          </p:nvGrpSpPr>
          <p:grpSpPr>
            <a:xfrm>
              <a:off x="3512551" y="2358270"/>
              <a:ext cx="225647" cy="307714"/>
              <a:chOff x="2182679" y="2004714"/>
              <a:chExt cx="792300" cy="1080458"/>
            </a:xfrm>
          </p:grpSpPr>
          <p:cxnSp>
            <p:nvCxnSpPr>
              <p:cNvPr id="13056" name="Google Shape;13056;p86"/>
              <p:cNvCxnSpPr>
                <a:stCxn id="1305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3053" name="Google Shape;13053;p8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86"/>
            <p:cNvGrpSpPr/>
            <p:nvPr/>
          </p:nvGrpSpPr>
          <p:grpSpPr>
            <a:xfrm>
              <a:off x="3969644" y="2440153"/>
              <a:ext cx="225853" cy="296651"/>
              <a:chOff x="3775710" y="1729289"/>
              <a:chExt cx="136500" cy="179289"/>
            </a:xfrm>
          </p:grpSpPr>
          <p:cxnSp>
            <p:nvCxnSpPr>
              <p:cNvPr id="13059" name="Google Shape;13059;p8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3060" name="Google Shape;13060;p8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86"/>
            <p:cNvGrpSpPr/>
            <p:nvPr/>
          </p:nvGrpSpPr>
          <p:grpSpPr>
            <a:xfrm>
              <a:off x="4427051" y="2358270"/>
              <a:ext cx="225647" cy="307714"/>
              <a:chOff x="5393704" y="2004714"/>
              <a:chExt cx="792300" cy="1080458"/>
            </a:xfrm>
          </p:grpSpPr>
          <p:cxnSp>
            <p:nvCxnSpPr>
              <p:cNvPr id="13063" name="Google Shape;13063;p86"/>
              <p:cNvCxnSpPr>
                <a:stCxn id="1306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3065" name="Google Shape;13065;p8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86"/>
            <p:cNvGrpSpPr/>
            <p:nvPr/>
          </p:nvGrpSpPr>
          <p:grpSpPr>
            <a:xfrm>
              <a:off x="4884287" y="2440252"/>
              <a:ext cx="225647" cy="296532"/>
              <a:chOff x="6999166" y="2292572"/>
              <a:chExt cx="792300" cy="1041192"/>
            </a:xfrm>
          </p:grpSpPr>
          <p:cxnSp>
            <p:nvCxnSpPr>
              <p:cNvPr id="13067" name="Google Shape;13067;p8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3054" name="Google Shape;13054;p8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69" name="Google Shape;13069;p86"/>
          <p:cNvGrpSpPr/>
          <p:nvPr/>
        </p:nvGrpSpPr>
        <p:grpSpPr>
          <a:xfrm>
            <a:off x="6842649" y="1185930"/>
            <a:ext cx="1581844" cy="732818"/>
            <a:chOff x="634175" y="2986275"/>
            <a:chExt cx="3147949" cy="1458344"/>
          </a:xfrm>
        </p:grpSpPr>
        <p:cxnSp>
          <p:nvCxnSpPr>
            <p:cNvPr id="13070" name="Google Shape;13070;p86"/>
            <p:cNvCxnSpPr>
              <a:stCxn id="13071" idx="4"/>
              <a:endCxn id="1307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3073" name="Google Shape;13073;p86"/>
            <p:cNvCxnSpPr>
              <a:stCxn id="13072" idx="0"/>
              <a:endCxn id="1307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3075" name="Google Shape;13075;p86"/>
            <p:cNvCxnSpPr>
              <a:stCxn id="13074" idx="4"/>
              <a:endCxn id="1307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3077" name="Google Shape;13077;p86"/>
            <p:cNvCxnSpPr>
              <a:stCxn id="13076" idx="0"/>
              <a:endCxn id="1307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3078" name="Google Shape;13078;p8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3074" name="Google Shape;13074;p8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3071" name="Google Shape;13071;p8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3076" name="Google Shape;13076;p8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3072" name="Google Shape;13072;p8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3079" name="Google Shape;13079;p86"/>
          <p:cNvGrpSpPr/>
          <p:nvPr/>
        </p:nvGrpSpPr>
        <p:grpSpPr>
          <a:xfrm>
            <a:off x="3410364" y="2880240"/>
            <a:ext cx="1675128" cy="313674"/>
            <a:chOff x="998425" y="1182125"/>
            <a:chExt cx="1065400" cy="199500"/>
          </a:xfrm>
        </p:grpSpPr>
        <p:sp>
          <p:nvSpPr>
            <p:cNvPr id="13080" name="Google Shape;13080;p8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86"/>
          <p:cNvGrpSpPr/>
          <p:nvPr/>
        </p:nvGrpSpPr>
        <p:grpSpPr>
          <a:xfrm>
            <a:off x="3410363" y="3836206"/>
            <a:ext cx="1675129" cy="525345"/>
            <a:chOff x="5194708" y="3484366"/>
            <a:chExt cx="3148148" cy="987304"/>
          </a:xfrm>
        </p:grpSpPr>
        <p:grpSp>
          <p:nvGrpSpPr>
            <p:cNvPr id="13086" name="Google Shape;13086;p86"/>
            <p:cNvGrpSpPr/>
            <p:nvPr/>
          </p:nvGrpSpPr>
          <p:grpSpPr>
            <a:xfrm>
              <a:off x="7531521" y="3484366"/>
              <a:ext cx="811335" cy="987304"/>
              <a:chOff x="3379425" y="1617275"/>
              <a:chExt cx="1090650" cy="1327200"/>
            </a:xfrm>
          </p:grpSpPr>
          <p:sp>
            <p:nvSpPr>
              <p:cNvPr id="13087" name="Google Shape;13087;p8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86"/>
            <p:cNvGrpSpPr/>
            <p:nvPr/>
          </p:nvGrpSpPr>
          <p:grpSpPr>
            <a:xfrm>
              <a:off x="6752546" y="3484366"/>
              <a:ext cx="811428" cy="987304"/>
              <a:chOff x="2332275" y="1617275"/>
              <a:chExt cx="1090775" cy="1327200"/>
            </a:xfrm>
          </p:grpSpPr>
          <p:sp>
            <p:nvSpPr>
              <p:cNvPr id="13091" name="Google Shape;13091;p8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86"/>
            <p:cNvGrpSpPr/>
            <p:nvPr/>
          </p:nvGrpSpPr>
          <p:grpSpPr>
            <a:xfrm>
              <a:off x="5973664" y="3484366"/>
              <a:ext cx="811335" cy="987304"/>
              <a:chOff x="1285250" y="1617275"/>
              <a:chExt cx="1090650" cy="1327200"/>
            </a:xfrm>
          </p:grpSpPr>
          <p:sp>
            <p:nvSpPr>
              <p:cNvPr id="13095" name="Google Shape;13095;p8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86"/>
            <p:cNvGrpSpPr/>
            <p:nvPr/>
          </p:nvGrpSpPr>
          <p:grpSpPr>
            <a:xfrm>
              <a:off x="5194708" y="3484366"/>
              <a:ext cx="811409" cy="987304"/>
              <a:chOff x="238125" y="1617275"/>
              <a:chExt cx="1090750" cy="1327200"/>
            </a:xfrm>
          </p:grpSpPr>
          <p:sp>
            <p:nvSpPr>
              <p:cNvPr id="13099" name="Google Shape;13099;p8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02" name="Google Shape;13102;p86"/>
          <p:cNvGrpSpPr/>
          <p:nvPr/>
        </p:nvGrpSpPr>
        <p:grpSpPr>
          <a:xfrm>
            <a:off x="6844048" y="2482095"/>
            <a:ext cx="1579046" cy="522230"/>
            <a:chOff x="6853641" y="2534077"/>
            <a:chExt cx="1515545" cy="501229"/>
          </a:xfrm>
        </p:grpSpPr>
        <p:grpSp>
          <p:nvGrpSpPr>
            <p:cNvPr id="13103" name="Google Shape;13103;p86"/>
            <p:cNvGrpSpPr/>
            <p:nvPr/>
          </p:nvGrpSpPr>
          <p:grpSpPr>
            <a:xfrm>
              <a:off x="6853641" y="2618923"/>
              <a:ext cx="1515545" cy="324556"/>
              <a:chOff x="6853641" y="2618923"/>
              <a:chExt cx="1515545" cy="324556"/>
            </a:xfrm>
          </p:grpSpPr>
          <p:sp>
            <p:nvSpPr>
              <p:cNvPr id="13104" name="Google Shape;13104;p8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9" name="Google Shape;13109;p8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86"/>
          <p:cNvGrpSpPr/>
          <p:nvPr/>
        </p:nvGrpSpPr>
        <p:grpSpPr>
          <a:xfrm>
            <a:off x="3438940" y="3357136"/>
            <a:ext cx="1617976" cy="346616"/>
            <a:chOff x="1808063" y="4294338"/>
            <a:chExt cx="3370782" cy="721817"/>
          </a:xfrm>
        </p:grpSpPr>
        <p:sp>
          <p:nvSpPr>
            <p:cNvPr id="13115" name="Google Shape;13115;p8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86"/>
          <p:cNvGrpSpPr/>
          <p:nvPr/>
        </p:nvGrpSpPr>
        <p:grpSpPr>
          <a:xfrm>
            <a:off x="5264936" y="4023886"/>
            <a:ext cx="1417067" cy="350605"/>
            <a:chOff x="4234950" y="2101012"/>
            <a:chExt cx="4219974" cy="1044090"/>
          </a:xfrm>
        </p:grpSpPr>
        <p:sp>
          <p:nvSpPr>
            <p:cNvPr id="13126" name="Google Shape;13126;p8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86"/>
          <p:cNvGrpSpPr/>
          <p:nvPr/>
        </p:nvGrpSpPr>
        <p:grpSpPr>
          <a:xfrm>
            <a:off x="6840408" y="2014643"/>
            <a:ext cx="1586327" cy="371557"/>
            <a:chOff x="1247650" y="2075423"/>
            <a:chExt cx="6648477" cy="1557238"/>
          </a:xfrm>
        </p:grpSpPr>
        <p:sp>
          <p:nvSpPr>
            <p:cNvPr id="13143" name="Google Shape;13143;p8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86"/>
          <p:cNvGrpSpPr/>
          <p:nvPr/>
        </p:nvGrpSpPr>
        <p:grpSpPr>
          <a:xfrm>
            <a:off x="5271678" y="1167833"/>
            <a:ext cx="1415601" cy="1648533"/>
            <a:chOff x="1839112" y="2209163"/>
            <a:chExt cx="1918159" cy="2233784"/>
          </a:xfrm>
        </p:grpSpPr>
        <p:sp>
          <p:nvSpPr>
            <p:cNvPr id="13150" name="Google Shape;13150;p8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53" name="Google Shape;13153;p86"/>
            <p:cNvCxnSpPr>
              <a:stCxn id="13150" idx="6"/>
              <a:endCxn id="1315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3154" name="Google Shape;13154;p86"/>
            <p:cNvCxnSpPr>
              <a:stCxn id="13151" idx="4"/>
              <a:endCxn id="1315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3156" name="Google Shape;13156;p86"/>
            <p:cNvCxnSpPr>
              <a:stCxn id="13155" idx="6"/>
              <a:endCxn id="1315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3157" name="Google Shape;13157;p86"/>
            <p:cNvCxnSpPr>
              <a:stCxn id="13152" idx="4"/>
              <a:endCxn id="1315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3155" name="Google Shape;13155;p8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60" name="Google Shape;13160;p86"/>
            <p:cNvCxnSpPr>
              <a:endCxn id="1315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3161" name="Google Shape;13161;p86"/>
          <p:cNvGrpSpPr/>
          <p:nvPr/>
        </p:nvGrpSpPr>
        <p:grpSpPr>
          <a:xfrm>
            <a:off x="3428944" y="1185917"/>
            <a:ext cx="1637968" cy="154942"/>
            <a:chOff x="238125" y="2506075"/>
            <a:chExt cx="7115411" cy="673075"/>
          </a:xfrm>
        </p:grpSpPr>
        <p:sp>
          <p:nvSpPr>
            <p:cNvPr id="13162" name="Google Shape;13162;p8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86"/>
          <p:cNvGrpSpPr/>
          <p:nvPr/>
        </p:nvGrpSpPr>
        <p:grpSpPr>
          <a:xfrm>
            <a:off x="1969680" y="1500635"/>
            <a:ext cx="1262932" cy="785408"/>
            <a:chOff x="548861" y="389676"/>
            <a:chExt cx="3843371" cy="2390163"/>
          </a:xfrm>
        </p:grpSpPr>
        <p:cxnSp>
          <p:nvCxnSpPr>
            <p:cNvPr id="13168" name="Google Shape;13168;p8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3169" name="Google Shape;13169;p8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3170" name="Google Shape;13170;p8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3171" name="Google Shape;13171;p8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3172" name="Google Shape;13172;p8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3173" name="Google Shape;13173;p8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74" name="Google Shape;13174;p8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3175" name="Google Shape;13175;p8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86"/>
          <p:cNvGrpSpPr/>
          <p:nvPr/>
        </p:nvGrpSpPr>
        <p:grpSpPr>
          <a:xfrm>
            <a:off x="757812" y="2607512"/>
            <a:ext cx="1412054" cy="633562"/>
            <a:chOff x="1187400" y="2529299"/>
            <a:chExt cx="6769193" cy="2241903"/>
          </a:xfrm>
        </p:grpSpPr>
        <p:sp>
          <p:nvSpPr>
            <p:cNvPr id="13182" name="Google Shape;13182;p8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3183" name="Google Shape;13183;p8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184" name="Google Shape;13184;p8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185" name="Google Shape;13185;p8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186" name="Google Shape;13186;p8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187" name="Google Shape;13187;p8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188" name="Google Shape;13188;p8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3189" name="Google Shape;13189;p86"/>
            <p:cNvCxnSpPr>
              <a:stCxn id="13182" idx="2"/>
              <a:endCxn id="1318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3190" name="Google Shape;13190;p86"/>
            <p:cNvCxnSpPr>
              <a:stCxn id="13184" idx="0"/>
              <a:endCxn id="1318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3191" name="Google Shape;13191;p86"/>
            <p:cNvCxnSpPr>
              <a:stCxn id="13184" idx="2"/>
              <a:endCxn id="1318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3192" name="Google Shape;13192;p86"/>
            <p:cNvCxnSpPr>
              <a:stCxn id="13185" idx="0"/>
              <a:endCxn id="1318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3193" name="Google Shape;13193;p86"/>
            <p:cNvCxnSpPr>
              <a:stCxn id="13183" idx="2"/>
              <a:endCxn id="1318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3194" name="Google Shape;13194;p86"/>
            <p:cNvCxnSpPr>
              <a:stCxn id="13187" idx="0"/>
              <a:endCxn id="1318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3195" name="Google Shape;13195;p86"/>
          <p:cNvGrpSpPr/>
          <p:nvPr/>
        </p:nvGrpSpPr>
        <p:grpSpPr>
          <a:xfrm>
            <a:off x="6844058" y="3100221"/>
            <a:ext cx="1579035" cy="540873"/>
            <a:chOff x="6895650" y="3126697"/>
            <a:chExt cx="1436662" cy="492105"/>
          </a:xfrm>
        </p:grpSpPr>
        <p:sp>
          <p:nvSpPr>
            <p:cNvPr id="13196" name="Google Shape;13196;p8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1" name="Google Shape;13201;p86"/>
            <p:cNvGrpSpPr/>
            <p:nvPr/>
          </p:nvGrpSpPr>
          <p:grpSpPr>
            <a:xfrm>
              <a:off x="6995957" y="3335810"/>
              <a:ext cx="1230393" cy="71754"/>
              <a:chOff x="6995957" y="3287964"/>
              <a:chExt cx="1230393" cy="71754"/>
            </a:xfrm>
          </p:grpSpPr>
          <p:sp>
            <p:nvSpPr>
              <p:cNvPr id="13202" name="Google Shape;13202;p8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07" name="Google Shape;13207;p86"/>
          <p:cNvGrpSpPr/>
          <p:nvPr/>
        </p:nvGrpSpPr>
        <p:grpSpPr>
          <a:xfrm>
            <a:off x="6842640" y="3736984"/>
            <a:ext cx="1581862" cy="650625"/>
            <a:chOff x="6777990" y="3710194"/>
            <a:chExt cx="1646915" cy="677382"/>
          </a:xfrm>
        </p:grpSpPr>
        <p:grpSp>
          <p:nvGrpSpPr>
            <p:cNvPr id="13208" name="Google Shape;13208;p86"/>
            <p:cNvGrpSpPr/>
            <p:nvPr/>
          </p:nvGrpSpPr>
          <p:grpSpPr>
            <a:xfrm>
              <a:off x="6777990" y="3874492"/>
              <a:ext cx="411129" cy="513083"/>
              <a:chOff x="6777990" y="3874492"/>
              <a:chExt cx="411129" cy="513083"/>
            </a:xfrm>
          </p:grpSpPr>
          <p:cxnSp>
            <p:nvCxnSpPr>
              <p:cNvPr id="13209" name="Google Shape;13209;p8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3210" name="Google Shape;13210;p8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86"/>
            <p:cNvGrpSpPr/>
            <p:nvPr/>
          </p:nvGrpSpPr>
          <p:grpSpPr>
            <a:xfrm>
              <a:off x="7188425" y="3710194"/>
              <a:ext cx="411123" cy="520535"/>
              <a:chOff x="7188425" y="3710194"/>
              <a:chExt cx="411123" cy="520535"/>
            </a:xfrm>
          </p:grpSpPr>
          <p:cxnSp>
            <p:nvCxnSpPr>
              <p:cNvPr id="13212" name="Google Shape;13212;p8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3213" name="Google Shape;13213;p8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4" name="Google Shape;13214;p86"/>
            <p:cNvGrpSpPr/>
            <p:nvPr/>
          </p:nvGrpSpPr>
          <p:grpSpPr>
            <a:xfrm>
              <a:off x="7603341" y="3874492"/>
              <a:ext cx="411474" cy="513083"/>
              <a:chOff x="7603341" y="3874492"/>
              <a:chExt cx="411474" cy="513083"/>
            </a:xfrm>
          </p:grpSpPr>
          <p:cxnSp>
            <p:nvCxnSpPr>
              <p:cNvPr id="13215" name="Google Shape;13215;p8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3216" name="Google Shape;13216;p8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86"/>
            <p:cNvGrpSpPr/>
            <p:nvPr/>
          </p:nvGrpSpPr>
          <p:grpSpPr>
            <a:xfrm>
              <a:off x="8013776" y="3722847"/>
              <a:ext cx="411129" cy="507881"/>
              <a:chOff x="8013776" y="3722847"/>
              <a:chExt cx="411129" cy="507881"/>
            </a:xfrm>
          </p:grpSpPr>
          <p:cxnSp>
            <p:nvCxnSpPr>
              <p:cNvPr id="13218" name="Google Shape;13218;p8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3219" name="Google Shape;13219;p8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20" name="Google Shape;13220;p86"/>
          <p:cNvGrpSpPr/>
          <p:nvPr/>
        </p:nvGrpSpPr>
        <p:grpSpPr>
          <a:xfrm>
            <a:off x="5262155" y="2909824"/>
            <a:ext cx="1421889" cy="1020603"/>
            <a:chOff x="5190863" y="2824811"/>
            <a:chExt cx="1544860" cy="1108869"/>
          </a:xfrm>
        </p:grpSpPr>
        <p:grpSp>
          <p:nvGrpSpPr>
            <p:cNvPr id="13221" name="Google Shape;13221;p86"/>
            <p:cNvGrpSpPr/>
            <p:nvPr/>
          </p:nvGrpSpPr>
          <p:grpSpPr>
            <a:xfrm>
              <a:off x="5938695" y="3176919"/>
              <a:ext cx="685761" cy="404739"/>
              <a:chOff x="5938695" y="3176919"/>
              <a:chExt cx="685761" cy="404739"/>
            </a:xfrm>
          </p:grpSpPr>
          <p:grpSp>
            <p:nvGrpSpPr>
              <p:cNvPr id="13222" name="Google Shape;13222;p86"/>
              <p:cNvGrpSpPr/>
              <p:nvPr/>
            </p:nvGrpSpPr>
            <p:grpSpPr>
              <a:xfrm>
                <a:off x="5938695" y="3176919"/>
                <a:ext cx="685761" cy="404739"/>
                <a:chOff x="5938695" y="3176919"/>
                <a:chExt cx="685761" cy="404739"/>
              </a:xfrm>
            </p:grpSpPr>
            <p:sp>
              <p:nvSpPr>
                <p:cNvPr id="13223" name="Google Shape;13223;p8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5" name="Google Shape;13225;p8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86"/>
            <p:cNvGrpSpPr/>
            <p:nvPr/>
          </p:nvGrpSpPr>
          <p:grpSpPr>
            <a:xfrm>
              <a:off x="5305233" y="3176835"/>
              <a:ext cx="685971" cy="404655"/>
              <a:chOff x="5305233" y="3176835"/>
              <a:chExt cx="685971" cy="404655"/>
            </a:xfrm>
          </p:grpSpPr>
          <p:grpSp>
            <p:nvGrpSpPr>
              <p:cNvPr id="13227" name="Google Shape;13227;p86"/>
              <p:cNvGrpSpPr/>
              <p:nvPr/>
            </p:nvGrpSpPr>
            <p:grpSpPr>
              <a:xfrm>
                <a:off x="5305233" y="3176835"/>
                <a:ext cx="685971" cy="404655"/>
                <a:chOff x="5305233" y="3176835"/>
                <a:chExt cx="685971" cy="404655"/>
              </a:xfrm>
            </p:grpSpPr>
            <p:sp>
              <p:nvSpPr>
                <p:cNvPr id="13228" name="Google Shape;13228;p8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0" name="Google Shape;13230;p8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1" name="Google Shape;13231;p8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2" name="Google Shape;13232;p86"/>
            <p:cNvGrpSpPr/>
            <p:nvPr/>
          </p:nvGrpSpPr>
          <p:grpSpPr>
            <a:xfrm>
              <a:off x="5657361" y="2824811"/>
              <a:ext cx="1078361" cy="404655"/>
              <a:chOff x="5657361" y="2824811"/>
              <a:chExt cx="1078361" cy="404655"/>
            </a:xfrm>
          </p:grpSpPr>
          <p:grpSp>
            <p:nvGrpSpPr>
              <p:cNvPr id="13233" name="Google Shape;13233;p86"/>
              <p:cNvGrpSpPr/>
              <p:nvPr/>
            </p:nvGrpSpPr>
            <p:grpSpPr>
              <a:xfrm>
                <a:off x="5657361" y="2824811"/>
                <a:ext cx="1078361" cy="404655"/>
                <a:chOff x="5657361" y="2824811"/>
                <a:chExt cx="1078361" cy="404655"/>
              </a:xfrm>
            </p:grpSpPr>
            <p:grpSp>
              <p:nvGrpSpPr>
                <p:cNvPr id="13234" name="Google Shape;13234;p86"/>
                <p:cNvGrpSpPr/>
                <p:nvPr/>
              </p:nvGrpSpPr>
              <p:grpSpPr>
                <a:xfrm>
                  <a:off x="5938485" y="2824811"/>
                  <a:ext cx="797237" cy="404655"/>
                  <a:chOff x="5938485" y="2824811"/>
                  <a:chExt cx="797237" cy="404655"/>
                </a:xfrm>
              </p:grpSpPr>
              <p:sp>
                <p:nvSpPr>
                  <p:cNvPr id="13235" name="Google Shape;13235;p8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7" name="Google Shape;13237;p8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8" name="Google Shape;13238;p8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86"/>
            <p:cNvGrpSpPr/>
            <p:nvPr/>
          </p:nvGrpSpPr>
          <p:grpSpPr>
            <a:xfrm>
              <a:off x="5190863" y="3528942"/>
              <a:ext cx="1078026" cy="404739"/>
              <a:chOff x="5190863" y="3528942"/>
              <a:chExt cx="1078026" cy="404739"/>
            </a:xfrm>
          </p:grpSpPr>
          <p:sp>
            <p:nvSpPr>
              <p:cNvPr id="13240" name="Google Shape;13240;p8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1" name="Google Shape;13241;p86"/>
              <p:cNvGrpSpPr/>
              <p:nvPr/>
            </p:nvGrpSpPr>
            <p:grpSpPr>
              <a:xfrm>
                <a:off x="5190863" y="3528942"/>
                <a:ext cx="1078026" cy="404739"/>
                <a:chOff x="5190863" y="3528942"/>
                <a:chExt cx="1078026" cy="404739"/>
              </a:xfrm>
            </p:grpSpPr>
            <p:sp>
              <p:nvSpPr>
                <p:cNvPr id="13242" name="Google Shape;13242;p8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244" name="Google Shape;13244;p86"/>
          <p:cNvGrpSpPr/>
          <p:nvPr/>
        </p:nvGrpSpPr>
        <p:grpSpPr>
          <a:xfrm>
            <a:off x="728162" y="1474292"/>
            <a:ext cx="1086719" cy="879487"/>
            <a:chOff x="803162" y="1474292"/>
            <a:chExt cx="1086719" cy="879487"/>
          </a:xfrm>
        </p:grpSpPr>
        <p:grpSp>
          <p:nvGrpSpPr>
            <p:cNvPr id="13245" name="Google Shape;13245;p86"/>
            <p:cNvGrpSpPr/>
            <p:nvPr/>
          </p:nvGrpSpPr>
          <p:grpSpPr>
            <a:xfrm>
              <a:off x="803162" y="1625948"/>
              <a:ext cx="445856" cy="576579"/>
              <a:chOff x="803162" y="1625948"/>
              <a:chExt cx="445856" cy="576579"/>
            </a:xfrm>
          </p:grpSpPr>
          <p:sp>
            <p:nvSpPr>
              <p:cNvPr id="13246" name="Google Shape;13246;p8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7" name="Google Shape;13247;p86"/>
              <p:cNvGrpSpPr/>
              <p:nvPr/>
            </p:nvGrpSpPr>
            <p:grpSpPr>
              <a:xfrm>
                <a:off x="1056023" y="1625948"/>
                <a:ext cx="192995" cy="576579"/>
                <a:chOff x="1056023" y="1625948"/>
                <a:chExt cx="192995" cy="576579"/>
              </a:xfrm>
            </p:grpSpPr>
            <p:sp>
              <p:nvSpPr>
                <p:cNvPr id="13248" name="Google Shape;13248;p8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53" name="Google Shape;13253;p86"/>
            <p:cNvGrpSpPr/>
            <p:nvPr/>
          </p:nvGrpSpPr>
          <p:grpSpPr>
            <a:xfrm>
              <a:off x="1371406" y="1474292"/>
              <a:ext cx="518475" cy="879487"/>
              <a:chOff x="1398231" y="1474292"/>
              <a:chExt cx="518475" cy="879487"/>
            </a:xfrm>
          </p:grpSpPr>
          <p:grpSp>
            <p:nvGrpSpPr>
              <p:cNvPr id="13254" name="Google Shape;13254;p86"/>
              <p:cNvGrpSpPr/>
              <p:nvPr/>
            </p:nvGrpSpPr>
            <p:grpSpPr>
              <a:xfrm>
                <a:off x="1398231" y="1474292"/>
                <a:ext cx="518475" cy="341643"/>
                <a:chOff x="1398231" y="1474292"/>
                <a:chExt cx="518475" cy="341643"/>
              </a:xfrm>
            </p:grpSpPr>
            <p:sp>
              <p:nvSpPr>
                <p:cNvPr id="13255" name="Google Shape;13255;p8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6" name="Google Shape;13256;p86"/>
                <p:cNvGrpSpPr/>
                <p:nvPr/>
              </p:nvGrpSpPr>
              <p:grpSpPr>
                <a:xfrm>
                  <a:off x="1616453" y="1474292"/>
                  <a:ext cx="300253" cy="341643"/>
                  <a:chOff x="1616453" y="1475379"/>
                  <a:chExt cx="300253" cy="341643"/>
                </a:xfrm>
              </p:grpSpPr>
              <p:sp>
                <p:nvSpPr>
                  <p:cNvPr id="13257" name="Google Shape;13257;p8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4" name="Google Shape;13264;p86"/>
                  <p:cNvGrpSpPr/>
                  <p:nvPr/>
                </p:nvGrpSpPr>
                <p:grpSpPr>
                  <a:xfrm>
                    <a:off x="1839639" y="1475379"/>
                    <a:ext cx="77067" cy="341643"/>
                    <a:chOff x="1839639" y="1475379"/>
                    <a:chExt cx="77067" cy="341643"/>
                  </a:xfrm>
                </p:grpSpPr>
                <p:sp>
                  <p:nvSpPr>
                    <p:cNvPr id="13265" name="Google Shape;13265;p8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267" name="Google Shape;13267;p86"/>
              <p:cNvGrpSpPr/>
              <p:nvPr/>
            </p:nvGrpSpPr>
            <p:grpSpPr>
              <a:xfrm>
                <a:off x="1398451" y="2012951"/>
                <a:ext cx="518255" cy="340828"/>
                <a:chOff x="1398451" y="2012951"/>
                <a:chExt cx="518255" cy="340828"/>
              </a:xfrm>
            </p:grpSpPr>
            <p:sp>
              <p:nvSpPr>
                <p:cNvPr id="13268" name="Google Shape;13268;p8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9" name="Google Shape;13269;p86"/>
                <p:cNvGrpSpPr/>
                <p:nvPr/>
              </p:nvGrpSpPr>
              <p:grpSpPr>
                <a:xfrm>
                  <a:off x="1616453" y="2012951"/>
                  <a:ext cx="300253" cy="340828"/>
                  <a:chOff x="1616453" y="2013538"/>
                  <a:chExt cx="300253" cy="340828"/>
                </a:xfrm>
              </p:grpSpPr>
              <p:sp>
                <p:nvSpPr>
                  <p:cNvPr id="13270" name="Google Shape;13270;p8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7" name="Google Shape;13277;p86"/>
                  <p:cNvGrpSpPr/>
                  <p:nvPr/>
                </p:nvGrpSpPr>
                <p:grpSpPr>
                  <a:xfrm>
                    <a:off x="1839639" y="2013538"/>
                    <a:ext cx="77067" cy="340828"/>
                    <a:chOff x="1839639" y="2013538"/>
                    <a:chExt cx="77067" cy="340828"/>
                  </a:xfrm>
                </p:grpSpPr>
                <p:sp>
                  <p:nvSpPr>
                    <p:cNvPr id="13278" name="Google Shape;13278;p8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3280" name="Google Shape;13280;p86"/>
          <p:cNvGrpSpPr/>
          <p:nvPr/>
        </p:nvGrpSpPr>
        <p:grpSpPr>
          <a:xfrm>
            <a:off x="724986" y="3605478"/>
            <a:ext cx="1368681" cy="682918"/>
            <a:chOff x="724986" y="3605478"/>
            <a:chExt cx="1368681" cy="682918"/>
          </a:xfrm>
        </p:grpSpPr>
        <p:grpSp>
          <p:nvGrpSpPr>
            <p:cNvPr id="13281" name="Google Shape;13281;p86"/>
            <p:cNvGrpSpPr/>
            <p:nvPr/>
          </p:nvGrpSpPr>
          <p:grpSpPr>
            <a:xfrm>
              <a:off x="1289102" y="3823629"/>
              <a:ext cx="240442" cy="250435"/>
              <a:chOff x="-165066" y="3843615"/>
              <a:chExt cx="221259" cy="230455"/>
            </a:xfrm>
          </p:grpSpPr>
          <p:sp>
            <p:nvSpPr>
              <p:cNvPr id="13282" name="Google Shape;13282;p8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86"/>
            <p:cNvGrpSpPr/>
            <p:nvPr/>
          </p:nvGrpSpPr>
          <p:grpSpPr>
            <a:xfrm>
              <a:off x="724986" y="3605478"/>
              <a:ext cx="1368681" cy="682918"/>
              <a:chOff x="724986" y="3605478"/>
              <a:chExt cx="1368681" cy="682918"/>
            </a:xfrm>
          </p:grpSpPr>
          <p:grpSp>
            <p:nvGrpSpPr>
              <p:cNvPr id="13303" name="Google Shape;13303;p86"/>
              <p:cNvGrpSpPr/>
              <p:nvPr/>
            </p:nvGrpSpPr>
            <p:grpSpPr>
              <a:xfrm>
                <a:off x="1498221" y="4047614"/>
                <a:ext cx="529172" cy="240783"/>
                <a:chOff x="1498221" y="4047614"/>
                <a:chExt cx="529172" cy="240783"/>
              </a:xfrm>
            </p:grpSpPr>
            <p:grpSp>
              <p:nvGrpSpPr>
                <p:cNvPr id="13304" name="Google Shape;13304;p86"/>
                <p:cNvGrpSpPr/>
                <p:nvPr/>
              </p:nvGrpSpPr>
              <p:grpSpPr>
                <a:xfrm>
                  <a:off x="1826655" y="4224370"/>
                  <a:ext cx="200738" cy="25631"/>
                  <a:chOff x="1826655" y="4224370"/>
                  <a:chExt cx="200738" cy="25631"/>
                </a:xfrm>
              </p:grpSpPr>
              <p:sp>
                <p:nvSpPr>
                  <p:cNvPr id="13305" name="Google Shape;13305;p8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86"/>
                <p:cNvGrpSpPr/>
                <p:nvPr/>
              </p:nvGrpSpPr>
              <p:grpSpPr>
                <a:xfrm>
                  <a:off x="1498221" y="4047614"/>
                  <a:ext cx="328444" cy="240783"/>
                  <a:chOff x="1498221" y="4047614"/>
                  <a:chExt cx="328444" cy="240783"/>
                </a:xfrm>
              </p:grpSpPr>
              <p:sp>
                <p:nvSpPr>
                  <p:cNvPr id="13308" name="Google Shape;13308;p8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9" name="Google Shape;13309;p86"/>
                  <p:cNvGrpSpPr/>
                  <p:nvPr/>
                </p:nvGrpSpPr>
                <p:grpSpPr>
                  <a:xfrm>
                    <a:off x="1498221" y="4047614"/>
                    <a:ext cx="150566" cy="190416"/>
                    <a:chOff x="1498221" y="4047614"/>
                    <a:chExt cx="150566" cy="190416"/>
                  </a:xfrm>
                </p:grpSpPr>
                <p:sp>
                  <p:nvSpPr>
                    <p:cNvPr id="13310" name="Google Shape;13310;p8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312" name="Google Shape;13312;p86"/>
              <p:cNvGrpSpPr/>
              <p:nvPr/>
            </p:nvGrpSpPr>
            <p:grpSpPr>
              <a:xfrm>
                <a:off x="1560718" y="3800594"/>
                <a:ext cx="532948" cy="302090"/>
                <a:chOff x="1560718" y="3800594"/>
                <a:chExt cx="532948" cy="302090"/>
              </a:xfrm>
            </p:grpSpPr>
            <p:grpSp>
              <p:nvGrpSpPr>
                <p:cNvPr id="13313" name="Google Shape;13313;p86"/>
                <p:cNvGrpSpPr/>
                <p:nvPr/>
              </p:nvGrpSpPr>
              <p:grpSpPr>
                <a:xfrm>
                  <a:off x="1912179" y="3827344"/>
                  <a:ext cx="181487" cy="25631"/>
                  <a:chOff x="1912179" y="3827344"/>
                  <a:chExt cx="181487" cy="25631"/>
                </a:xfrm>
              </p:grpSpPr>
              <p:sp>
                <p:nvSpPr>
                  <p:cNvPr id="13314" name="Google Shape;13314;p8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86"/>
                <p:cNvGrpSpPr/>
                <p:nvPr/>
              </p:nvGrpSpPr>
              <p:grpSpPr>
                <a:xfrm>
                  <a:off x="1912179" y="4044505"/>
                  <a:ext cx="181487" cy="25622"/>
                  <a:chOff x="1912179" y="4044506"/>
                  <a:chExt cx="181487" cy="25622"/>
                </a:xfrm>
              </p:grpSpPr>
              <p:sp>
                <p:nvSpPr>
                  <p:cNvPr id="13317" name="Google Shape;13317;p8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86"/>
                <p:cNvGrpSpPr/>
                <p:nvPr/>
              </p:nvGrpSpPr>
              <p:grpSpPr>
                <a:xfrm>
                  <a:off x="1560718" y="3800594"/>
                  <a:ext cx="351472" cy="302090"/>
                  <a:chOff x="1560718" y="3800594"/>
                  <a:chExt cx="351472" cy="302090"/>
                </a:xfrm>
              </p:grpSpPr>
              <p:grpSp>
                <p:nvGrpSpPr>
                  <p:cNvPr id="13320" name="Google Shape;13320;p86"/>
                  <p:cNvGrpSpPr/>
                  <p:nvPr/>
                </p:nvGrpSpPr>
                <p:grpSpPr>
                  <a:xfrm>
                    <a:off x="1560718" y="3842857"/>
                    <a:ext cx="173586" cy="217131"/>
                    <a:chOff x="1560718" y="3842857"/>
                    <a:chExt cx="173586" cy="217131"/>
                  </a:xfrm>
                </p:grpSpPr>
                <p:sp>
                  <p:nvSpPr>
                    <p:cNvPr id="13321" name="Google Shape;13321;p8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4" name="Google Shape;13324;p8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26" name="Google Shape;13326;p8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7" name="Google Shape;13327;p86"/>
              <p:cNvGrpSpPr/>
              <p:nvPr/>
            </p:nvGrpSpPr>
            <p:grpSpPr>
              <a:xfrm>
                <a:off x="785350" y="3605478"/>
                <a:ext cx="535311" cy="249245"/>
                <a:chOff x="785350" y="3605478"/>
                <a:chExt cx="535311" cy="249245"/>
              </a:xfrm>
            </p:grpSpPr>
            <p:grpSp>
              <p:nvGrpSpPr>
                <p:cNvPr id="13328" name="Google Shape;13328;p86"/>
                <p:cNvGrpSpPr/>
                <p:nvPr/>
              </p:nvGrpSpPr>
              <p:grpSpPr>
                <a:xfrm>
                  <a:off x="785350" y="3605478"/>
                  <a:ext cx="376191" cy="102736"/>
                  <a:chOff x="785350" y="3605478"/>
                  <a:chExt cx="376191" cy="102736"/>
                </a:xfrm>
              </p:grpSpPr>
              <p:sp>
                <p:nvSpPr>
                  <p:cNvPr id="13329" name="Google Shape;13329;p8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86"/>
                <p:cNvGrpSpPr/>
                <p:nvPr/>
              </p:nvGrpSpPr>
              <p:grpSpPr>
                <a:xfrm>
                  <a:off x="1161530" y="3655851"/>
                  <a:ext cx="159131" cy="198872"/>
                  <a:chOff x="1161530" y="3655851"/>
                  <a:chExt cx="159131" cy="198872"/>
                </a:xfrm>
              </p:grpSpPr>
              <p:sp>
                <p:nvSpPr>
                  <p:cNvPr id="13333" name="Google Shape;13333;p8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35" name="Google Shape;13335;p86"/>
              <p:cNvGrpSpPr/>
              <p:nvPr/>
            </p:nvGrpSpPr>
            <p:grpSpPr>
              <a:xfrm>
                <a:off x="785350" y="4047614"/>
                <a:ext cx="535311" cy="240783"/>
                <a:chOff x="785350" y="4047614"/>
                <a:chExt cx="535311" cy="240783"/>
              </a:xfrm>
            </p:grpSpPr>
            <p:grpSp>
              <p:nvGrpSpPr>
                <p:cNvPr id="13336" name="Google Shape;13336;p86"/>
                <p:cNvGrpSpPr/>
                <p:nvPr/>
              </p:nvGrpSpPr>
              <p:grpSpPr>
                <a:xfrm>
                  <a:off x="1161636" y="4047614"/>
                  <a:ext cx="159025" cy="190415"/>
                  <a:chOff x="1161636" y="4047614"/>
                  <a:chExt cx="159025" cy="190415"/>
                </a:xfrm>
              </p:grpSpPr>
              <p:sp>
                <p:nvSpPr>
                  <p:cNvPr id="13337" name="Google Shape;13337;p8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86"/>
                <p:cNvGrpSpPr/>
                <p:nvPr/>
              </p:nvGrpSpPr>
              <p:grpSpPr>
                <a:xfrm>
                  <a:off x="785350" y="4185661"/>
                  <a:ext cx="376191" cy="102736"/>
                  <a:chOff x="785350" y="4185661"/>
                  <a:chExt cx="376191" cy="102736"/>
                </a:xfrm>
              </p:grpSpPr>
              <p:sp>
                <p:nvSpPr>
                  <p:cNvPr id="13340" name="Google Shape;13340;p8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3" name="Google Shape;13343;p86"/>
              <p:cNvGrpSpPr/>
              <p:nvPr/>
            </p:nvGrpSpPr>
            <p:grpSpPr>
              <a:xfrm>
                <a:off x="1501054" y="3605478"/>
                <a:ext cx="526340" cy="249240"/>
                <a:chOff x="1501054" y="3605478"/>
                <a:chExt cx="526340" cy="249240"/>
              </a:xfrm>
            </p:grpSpPr>
            <p:grpSp>
              <p:nvGrpSpPr>
                <p:cNvPr id="13344" name="Google Shape;13344;p86"/>
                <p:cNvGrpSpPr/>
                <p:nvPr/>
              </p:nvGrpSpPr>
              <p:grpSpPr>
                <a:xfrm>
                  <a:off x="1834208" y="3643867"/>
                  <a:ext cx="193185" cy="25622"/>
                  <a:chOff x="1834208" y="3643867"/>
                  <a:chExt cx="193185" cy="25622"/>
                </a:xfrm>
              </p:grpSpPr>
              <p:sp>
                <p:nvSpPr>
                  <p:cNvPr id="13345" name="Google Shape;13345;p8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86"/>
                <p:cNvGrpSpPr/>
                <p:nvPr/>
              </p:nvGrpSpPr>
              <p:grpSpPr>
                <a:xfrm>
                  <a:off x="1501054" y="3605478"/>
                  <a:ext cx="333165" cy="249240"/>
                  <a:chOff x="1501054" y="3605478"/>
                  <a:chExt cx="333165" cy="249240"/>
                </a:xfrm>
              </p:grpSpPr>
              <p:sp>
                <p:nvSpPr>
                  <p:cNvPr id="13348" name="Google Shape;13348;p8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9" name="Google Shape;13349;p86"/>
                  <p:cNvGrpSpPr/>
                  <p:nvPr/>
                </p:nvGrpSpPr>
                <p:grpSpPr>
                  <a:xfrm>
                    <a:off x="1501054" y="3655851"/>
                    <a:ext cx="155286" cy="198867"/>
                    <a:chOff x="1501054" y="3655851"/>
                    <a:chExt cx="155286" cy="198867"/>
                  </a:xfrm>
                </p:grpSpPr>
                <p:sp>
                  <p:nvSpPr>
                    <p:cNvPr id="13350" name="Google Shape;13350;p8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352" name="Google Shape;13352;p86"/>
              <p:cNvGrpSpPr/>
              <p:nvPr/>
            </p:nvGrpSpPr>
            <p:grpSpPr>
              <a:xfrm>
                <a:off x="724986" y="3800594"/>
                <a:ext cx="532950" cy="302090"/>
                <a:chOff x="724986" y="3800594"/>
                <a:chExt cx="532950" cy="302090"/>
              </a:xfrm>
            </p:grpSpPr>
            <p:grpSp>
              <p:nvGrpSpPr>
                <p:cNvPr id="13353" name="Google Shape;13353;p86"/>
                <p:cNvGrpSpPr/>
                <p:nvPr/>
              </p:nvGrpSpPr>
              <p:grpSpPr>
                <a:xfrm>
                  <a:off x="724986" y="4044367"/>
                  <a:ext cx="181314" cy="25626"/>
                  <a:chOff x="724986" y="4044367"/>
                  <a:chExt cx="181314" cy="25626"/>
                </a:xfrm>
              </p:grpSpPr>
              <p:sp>
                <p:nvSpPr>
                  <p:cNvPr id="13354" name="Google Shape;13354;p8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86"/>
                <p:cNvGrpSpPr/>
                <p:nvPr/>
              </p:nvGrpSpPr>
              <p:grpSpPr>
                <a:xfrm>
                  <a:off x="906290" y="3800594"/>
                  <a:ext cx="351646" cy="302090"/>
                  <a:chOff x="906290" y="3800594"/>
                  <a:chExt cx="351646" cy="302090"/>
                </a:xfrm>
              </p:grpSpPr>
              <p:grpSp>
                <p:nvGrpSpPr>
                  <p:cNvPr id="13357" name="Google Shape;13357;p86"/>
                  <p:cNvGrpSpPr/>
                  <p:nvPr/>
                </p:nvGrpSpPr>
                <p:grpSpPr>
                  <a:xfrm>
                    <a:off x="1084172" y="3842857"/>
                    <a:ext cx="173764" cy="217131"/>
                    <a:chOff x="1084172" y="3842857"/>
                    <a:chExt cx="173764" cy="217131"/>
                  </a:xfrm>
                </p:grpSpPr>
                <p:grpSp>
                  <p:nvGrpSpPr>
                    <p:cNvPr id="13358" name="Google Shape;13358;p86"/>
                    <p:cNvGrpSpPr/>
                    <p:nvPr/>
                  </p:nvGrpSpPr>
                  <p:grpSpPr>
                    <a:xfrm>
                      <a:off x="1156862" y="3936509"/>
                      <a:ext cx="101073" cy="25622"/>
                      <a:chOff x="1156862" y="3936509"/>
                      <a:chExt cx="101073" cy="25622"/>
                    </a:xfrm>
                  </p:grpSpPr>
                  <p:sp>
                    <p:nvSpPr>
                      <p:cNvPr id="13359" name="Google Shape;13359;p8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1" name="Google Shape;13361;p8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2" name="Google Shape;13362;p8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86"/>
                <p:cNvGrpSpPr/>
                <p:nvPr/>
              </p:nvGrpSpPr>
              <p:grpSpPr>
                <a:xfrm>
                  <a:off x="724986" y="3830189"/>
                  <a:ext cx="189533" cy="25626"/>
                  <a:chOff x="724986" y="3830189"/>
                  <a:chExt cx="189533" cy="25626"/>
                </a:xfrm>
              </p:grpSpPr>
              <p:sp>
                <p:nvSpPr>
                  <p:cNvPr id="13365" name="Google Shape;13365;p8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3367" name="Google Shape;13367;p86"/>
          <p:cNvGrpSpPr/>
          <p:nvPr/>
        </p:nvGrpSpPr>
        <p:grpSpPr>
          <a:xfrm>
            <a:off x="2253298" y="2455640"/>
            <a:ext cx="948701" cy="935378"/>
            <a:chOff x="2253298" y="2428317"/>
            <a:chExt cx="948701" cy="935378"/>
          </a:xfrm>
        </p:grpSpPr>
        <p:sp>
          <p:nvSpPr>
            <p:cNvPr id="13368" name="Google Shape;13368;p8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404"/>
        <p:cNvGrpSpPr/>
        <p:nvPr/>
      </p:nvGrpSpPr>
      <p:grpSpPr>
        <a:xfrm>
          <a:off x="0" y="0"/>
          <a:ext cx="0" cy="0"/>
          <a:chOff x="0" y="0"/>
          <a:chExt cx="0" cy="0"/>
        </a:xfrm>
      </p:grpSpPr>
      <p:grpSp>
        <p:nvGrpSpPr>
          <p:cNvPr id="13405" name="Google Shape;13405;p87"/>
          <p:cNvGrpSpPr/>
          <p:nvPr/>
        </p:nvGrpSpPr>
        <p:grpSpPr>
          <a:xfrm>
            <a:off x="3353582" y="1145627"/>
            <a:ext cx="2363393" cy="1017867"/>
            <a:chOff x="3292400" y="1219146"/>
            <a:chExt cx="2615240" cy="1110239"/>
          </a:xfrm>
        </p:grpSpPr>
        <p:sp>
          <p:nvSpPr>
            <p:cNvPr id="13406" name="Google Shape;13406;p8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13407" name="Google Shape;13407;p8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08" name="Google Shape;13408;p8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3409" name="Google Shape;13409;p8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3410" name="Google Shape;13410;p8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3411" name="Google Shape;13411;p8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3412" name="Google Shape;13412;p8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3413" name="Google Shape;13413;p8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3414" name="Google Shape;13414;p8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3415" name="Google Shape;13415;p8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3416" name="Google Shape;13416;p8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417" name="Google Shape;13417;p8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3418" name="Google Shape;13418;p8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419" name="Google Shape;13419;p8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3420" name="Google Shape;13420;p87"/>
            <p:cNvGrpSpPr/>
            <p:nvPr/>
          </p:nvGrpSpPr>
          <p:grpSpPr>
            <a:xfrm>
              <a:off x="3748438" y="1378608"/>
              <a:ext cx="2159202" cy="903971"/>
              <a:chOff x="1683525" y="2179850"/>
              <a:chExt cx="4519050" cy="2134525"/>
            </a:xfrm>
          </p:grpSpPr>
          <p:sp>
            <p:nvSpPr>
              <p:cNvPr id="13421" name="Google Shape;13421;p8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2" name="Google Shape;13422;p8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3" name="Google Shape;13423;p8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4" name="Google Shape;13424;p8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5" name="Google Shape;13425;p8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6" name="Google Shape;13426;p8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7" name="Google Shape;13427;p8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8" name="Google Shape;13428;p8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29" name="Google Shape;13429;p8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30" name="Google Shape;13430;p8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31" name="Google Shape;13431;p8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432" name="Google Shape;13432;p8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13433" name="Google Shape;13433;p87"/>
          <p:cNvGraphicFramePr/>
          <p:nvPr/>
        </p:nvGraphicFramePr>
        <p:xfrm>
          <a:off x="5949675" y="2323100"/>
          <a:ext cx="3000000" cy="3000000"/>
        </p:xfrm>
        <a:graphic>
          <a:graphicData uri="http://schemas.openxmlformats.org/drawingml/2006/table">
            <a:tbl>
              <a:tblPr>
                <a:noFill/>
                <a:tableStyleId>{B833AD5D-7E23-4CD3-9727-D7E03076EE96}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3434" name="Google Shape;13434;p87"/>
          <p:cNvGrpSpPr/>
          <p:nvPr/>
        </p:nvGrpSpPr>
        <p:grpSpPr>
          <a:xfrm>
            <a:off x="5926924" y="3381697"/>
            <a:ext cx="2519825" cy="1001454"/>
            <a:chOff x="1906114" y="789980"/>
            <a:chExt cx="1487676" cy="606868"/>
          </a:xfrm>
        </p:grpSpPr>
        <p:cxnSp>
          <p:nvCxnSpPr>
            <p:cNvPr id="13435" name="Google Shape;13435;p8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436" name="Google Shape;13436;p8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437" name="Google Shape;13437;p8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3438" name="Google Shape;13438;p8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3439" name="Google Shape;13439;p8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3440" name="Google Shape;13440;p8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3441" name="Google Shape;13441;p8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3442" name="Google Shape;13442;p8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3449" name="Google Shape;13449;p8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3450" name="Google Shape;13450;p8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3451" name="Google Shape;13451;p8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87"/>
          <p:cNvGrpSpPr/>
          <p:nvPr/>
        </p:nvGrpSpPr>
        <p:grpSpPr>
          <a:xfrm>
            <a:off x="726399" y="1190655"/>
            <a:ext cx="2394370" cy="976502"/>
            <a:chOff x="749309" y="1112739"/>
            <a:chExt cx="2371603" cy="976502"/>
          </a:xfrm>
        </p:grpSpPr>
        <p:sp>
          <p:nvSpPr>
            <p:cNvPr id="13453" name="Google Shape;13453;p8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3485" name="Google Shape;13485;p87"/>
          <p:cNvGraphicFramePr/>
          <p:nvPr/>
        </p:nvGraphicFramePr>
        <p:xfrm>
          <a:off x="5949700" y="1188950"/>
          <a:ext cx="3000000" cy="3000000"/>
        </p:xfrm>
        <a:graphic>
          <a:graphicData uri="http://schemas.openxmlformats.org/drawingml/2006/table">
            <a:tbl>
              <a:tblPr>
                <a:noFill/>
                <a:tableStyleId>{B833AD5D-7E23-4CD3-9727-D7E03076EE96}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3486" name="Google Shape;13486;p87"/>
          <p:cNvGraphicFramePr/>
          <p:nvPr/>
        </p:nvGraphicFramePr>
        <p:xfrm>
          <a:off x="3356413" y="2323100"/>
          <a:ext cx="3000000" cy="3000000"/>
        </p:xfrm>
        <a:graphic>
          <a:graphicData uri="http://schemas.openxmlformats.org/drawingml/2006/table">
            <a:tbl>
              <a:tblPr>
                <a:noFill/>
                <a:tableStyleId>{B833AD5D-7E23-4CD3-9727-D7E03076EE96}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3487" name="Google Shape;13487;p87"/>
          <p:cNvGrpSpPr/>
          <p:nvPr/>
        </p:nvGrpSpPr>
        <p:grpSpPr>
          <a:xfrm>
            <a:off x="4100342" y="2709743"/>
            <a:ext cx="1517436" cy="74460"/>
            <a:chOff x="3980086" y="2804397"/>
            <a:chExt cx="1227600" cy="66900"/>
          </a:xfrm>
        </p:grpSpPr>
        <p:sp>
          <p:nvSpPr>
            <p:cNvPr id="13488" name="Google Shape;13488;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87"/>
          <p:cNvGrpSpPr/>
          <p:nvPr/>
        </p:nvGrpSpPr>
        <p:grpSpPr>
          <a:xfrm>
            <a:off x="4725406" y="3002330"/>
            <a:ext cx="892956" cy="74460"/>
            <a:chOff x="3980086" y="2804397"/>
            <a:chExt cx="1227600" cy="66900"/>
          </a:xfrm>
        </p:grpSpPr>
        <p:sp>
          <p:nvSpPr>
            <p:cNvPr id="13491" name="Google Shape;13491;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87"/>
          <p:cNvGrpSpPr/>
          <p:nvPr/>
        </p:nvGrpSpPr>
        <p:grpSpPr>
          <a:xfrm>
            <a:off x="3358498" y="3361213"/>
            <a:ext cx="2363244" cy="1005943"/>
            <a:chOff x="3358415" y="3361302"/>
            <a:chExt cx="2363244" cy="1024695"/>
          </a:xfrm>
        </p:grpSpPr>
        <p:grpSp>
          <p:nvGrpSpPr>
            <p:cNvPr id="13494" name="Google Shape;13494;p87"/>
            <p:cNvGrpSpPr/>
            <p:nvPr/>
          </p:nvGrpSpPr>
          <p:grpSpPr>
            <a:xfrm>
              <a:off x="3358415" y="3361302"/>
              <a:ext cx="441300" cy="1024695"/>
              <a:chOff x="3358415" y="3361302"/>
              <a:chExt cx="441300" cy="1024695"/>
            </a:xfrm>
          </p:grpSpPr>
          <p:sp>
            <p:nvSpPr>
              <p:cNvPr id="13495" name="Google Shape;13495;p8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1" name="Google Shape;13501;p87"/>
            <p:cNvGrpSpPr/>
            <p:nvPr/>
          </p:nvGrpSpPr>
          <p:grpSpPr>
            <a:xfrm>
              <a:off x="3838901" y="3361302"/>
              <a:ext cx="441300" cy="1024695"/>
              <a:chOff x="3838901" y="3361302"/>
              <a:chExt cx="441300" cy="1024695"/>
            </a:xfrm>
          </p:grpSpPr>
          <p:sp>
            <p:nvSpPr>
              <p:cNvPr id="13502" name="Google Shape;13502;p8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87"/>
            <p:cNvGrpSpPr/>
            <p:nvPr/>
          </p:nvGrpSpPr>
          <p:grpSpPr>
            <a:xfrm>
              <a:off x="4319387" y="3361302"/>
              <a:ext cx="441300" cy="1024695"/>
              <a:chOff x="4319387" y="3361302"/>
              <a:chExt cx="441300" cy="1024695"/>
            </a:xfrm>
          </p:grpSpPr>
          <p:sp>
            <p:nvSpPr>
              <p:cNvPr id="13509" name="Google Shape;13509;p8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87"/>
            <p:cNvGrpSpPr/>
            <p:nvPr/>
          </p:nvGrpSpPr>
          <p:grpSpPr>
            <a:xfrm>
              <a:off x="4799873" y="3361302"/>
              <a:ext cx="441300" cy="1024695"/>
              <a:chOff x="4799873" y="3361302"/>
              <a:chExt cx="441300" cy="1024695"/>
            </a:xfrm>
          </p:grpSpPr>
          <p:sp>
            <p:nvSpPr>
              <p:cNvPr id="13516" name="Google Shape;13516;p8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87"/>
            <p:cNvGrpSpPr/>
            <p:nvPr/>
          </p:nvGrpSpPr>
          <p:grpSpPr>
            <a:xfrm>
              <a:off x="5280360" y="3361302"/>
              <a:ext cx="441300" cy="1024695"/>
              <a:chOff x="5280360" y="3361302"/>
              <a:chExt cx="441300" cy="1024695"/>
            </a:xfrm>
          </p:grpSpPr>
          <p:sp>
            <p:nvSpPr>
              <p:cNvPr id="13523" name="Google Shape;13523;p8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3529" name="Google Shape;13529;p87"/>
          <p:cNvGraphicFramePr/>
          <p:nvPr/>
        </p:nvGraphicFramePr>
        <p:xfrm>
          <a:off x="724925" y="2323100"/>
          <a:ext cx="3000000" cy="3000000"/>
        </p:xfrm>
        <a:graphic>
          <a:graphicData uri="http://schemas.openxmlformats.org/drawingml/2006/table">
            <a:tbl>
              <a:tblPr>
                <a:noFill/>
                <a:tableStyleId>{B833AD5D-7E23-4CD3-9727-D7E03076EE96}</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3530" name="Google Shape;13530;p87"/>
          <p:cNvGrpSpPr/>
          <p:nvPr/>
        </p:nvGrpSpPr>
        <p:grpSpPr>
          <a:xfrm>
            <a:off x="726450" y="3372825"/>
            <a:ext cx="2403614" cy="1005900"/>
            <a:chOff x="726450" y="3372825"/>
            <a:chExt cx="2403614" cy="1005900"/>
          </a:xfrm>
        </p:grpSpPr>
        <p:grpSp>
          <p:nvGrpSpPr>
            <p:cNvPr id="13531" name="Google Shape;13531;p87"/>
            <p:cNvGrpSpPr/>
            <p:nvPr/>
          </p:nvGrpSpPr>
          <p:grpSpPr>
            <a:xfrm>
              <a:off x="726450" y="3696000"/>
              <a:ext cx="2403614" cy="500898"/>
              <a:chOff x="726450" y="3696000"/>
              <a:chExt cx="2403614" cy="500898"/>
            </a:xfrm>
          </p:grpSpPr>
          <p:sp>
            <p:nvSpPr>
              <p:cNvPr id="13532" name="Google Shape;13532;p8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533" name="Google Shape;13533;p8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3534" name="Google Shape;13534;p87"/>
            <p:cNvGrpSpPr/>
            <p:nvPr/>
          </p:nvGrpSpPr>
          <p:grpSpPr>
            <a:xfrm>
              <a:off x="1348050" y="3372825"/>
              <a:ext cx="1720425" cy="1005900"/>
              <a:chOff x="1348050" y="3372825"/>
              <a:chExt cx="1720425" cy="1005900"/>
            </a:xfrm>
          </p:grpSpPr>
          <p:sp>
            <p:nvSpPr>
              <p:cNvPr id="13535" name="Google Shape;13535;p8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536" name="Google Shape;13536;p8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537" name="Google Shape;13537;p8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538" name="Google Shape;13538;p8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539" name="Google Shape;13539;p8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3540" name="Google Shape;13540;p87"/>
            <p:cNvGrpSpPr/>
            <p:nvPr/>
          </p:nvGrpSpPr>
          <p:grpSpPr>
            <a:xfrm>
              <a:off x="1455707" y="3731058"/>
              <a:ext cx="1491150" cy="417657"/>
              <a:chOff x="1455707" y="3731058"/>
              <a:chExt cx="1491150" cy="417657"/>
            </a:xfrm>
          </p:grpSpPr>
          <p:grpSp>
            <p:nvGrpSpPr>
              <p:cNvPr id="13541" name="Google Shape;13541;p87"/>
              <p:cNvGrpSpPr/>
              <p:nvPr/>
            </p:nvGrpSpPr>
            <p:grpSpPr>
              <a:xfrm>
                <a:off x="1472938" y="3745828"/>
                <a:ext cx="72126" cy="53788"/>
                <a:chOff x="1472938" y="3745828"/>
                <a:chExt cx="72126" cy="53788"/>
              </a:xfrm>
            </p:grpSpPr>
            <p:sp>
              <p:nvSpPr>
                <p:cNvPr id="13542" name="Google Shape;13542;p8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87"/>
              <p:cNvGrpSpPr/>
              <p:nvPr/>
            </p:nvGrpSpPr>
            <p:grpSpPr>
              <a:xfrm>
                <a:off x="1819181" y="4089633"/>
                <a:ext cx="72126" cy="53788"/>
                <a:chOff x="1819181" y="4089633"/>
                <a:chExt cx="72126" cy="53788"/>
              </a:xfrm>
            </p:grpSpPr>
            <p:sp>
              <p:nvSpPr>
                <p:cNvPr id="13545" name="Google Shape;13545;p8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87"/>
              <p:cNvGrpSpPr/>
              <p:nvPr/>
            </p:nvGrpSpPr>
            <p:grpSpPr>
              <a:xfrm>
                <a:off x="1455707" y="4084171"/>
                <a:ext cx="64321" cy="64544"/>
                <a:chOff x="1455707" y="4084171"/>
                <a:chExt cx="64321" cy="64544"/>
              </a:xfrm>
            </p:grpSpPr>
            <p:sp>
              <p:nvSpPr>
                <p:cNvPr id="13548" name="Google Shape;13548;p8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87"/>
              <p:cNvGrpSpPr/>
              <p:nvPr/>
            </p:nvGrpSpPr>
            <p:grpSpPr>
              <a:xfrm>
                <a:off x="1818610" y="3731058"/>
                <a:ext cx="64321" cy="64544"/>
                <a:chOff x="1818610" y="3731058"/>
                <a:chExt cx="64321" cy="64544"/>
              </a:xfrm>
            </p:grpSpPr>
            <p:sp>
              <p:nvSpPr>
                <p:cNvPr id="13551" name="Google Shape;13551;p8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87"/>
              <p:cNvGrpSpPr/>
              <p:nvPr/>
            </p:nvGrpSpPr>
            <p:grpSpPr>
              <a:xfrm>
                <a:off x="2172491" y="4089633"/>
                <a:ext cx="72126" cy="53788"/>
                <a:chOff x="2172491" y="4089633"/>
                <a:chExt cx="72126" cy="53788"/>
              </a:xfrm>
            </p:grpSpPr>
            <p:sp>
              <p:nvSpPr>
                <p:cNvPr id="13554" name="Google Shape;13554;p8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87"/>
              <p:cNvGrpSpPr/>
              <p:nvPr/>
            </p:nvGrpSpPr>
            <p:grpSpPr>
              <a:xfrm>
                <a:off x="2171920" y="3731058"/>
                <a:ext cx="64321" cy="64544"/>
                <a:chOff x="2171920" y="3731058"/>
                <a:chExt cx="64321" cy="64544"/>
              </a:xfrm>
            </p:grpSpPr>
            <p:sp>
              <p:nvSpPr>
                <p:cNvPr id="13557" name="Google Shape;13557;p8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87"/>
              <p:cNvGrpSpPr/>
              <p:nvPr/>
            </p:nvGrpSpPr>
            <p:grpSpPr>
              <a:xfrm>
                <a:off x="2874730" y="3745828"/>
                <a:ext cx="72126" cy="53788"/>
                <a:chOff x="2874730" y="3745828"/>
                <a:chExt cx="72126" cy="53788"/>
              </a:xfrm>
            </p:grpSpPr>
            <p:sp>
              <p:nvSpPr>
                <p:cNvPr id="13560" name="Google Shape;13560;p8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87"/>
              <p:cNvGrpSpPr/>
              <p:nvPr/>
            </p:nvGrpSpPr>
            <p:grpSpPr>
              <a:xfrm>
                <a:off x="2878589" y="4081481"/>
                <a:ext cx="64321" cy="64544"/>
                <a:chOff x="2878589" y="4081481"/>
                <a:chExt cx="64321" cy="64544"/>
              </a:xfrm>
            </p:grpSpPr>
            <p:sp>
              <p:nvSpPr>
                <p:cNvPr id="13563" name="Google Shape;13563;p8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87"/>
              <p:cNvGrpSpPr/>
              <p:nvPr/>
            </p:nvGrpSpPr>
            <p:grpSpPr>
              <a:xfrm>
                <a:off x="2525796" y="4089633"/>
                <a:ext cx="72126" cy="53788"/>
                <a:chOff x="2525796" y="4089633"/>
                <a:chExt cx="72126" cy="53788"/>
              </a:xfrm>
            </p:grpSpPr>
            <p:sp>
              <p:nvSpPr>
                <p:cNvPr id="13566" name="Google Shape;13566;p8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87"/>
              <p:cNvGrpSpPr/>
              <p:nvPr/>
            </p:nvGrpSpPr>
            <p:grpSpPr>
              <a:xfrm>
                <a:off x="2525225" y="3731058"/>
                <a:ext cx="64321" cy="64544"/>
                <a:chOff x="2525225" y="3731058"/>
                <a:chExt cx="64321" cy="64544"/>
              </a:xfrm>
            </p:grpSpPr>
            <p:sp>
              <p:nvSpPr>
                <p:cNvPr id="13569" name="Google Shape;13569;p8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574"/>
        <p:cNvGrpSpPr/>
        <p:nvPr/>
      </p:nvGrpSpPr>
      <p:grpSpPr>
        <a:xfrm>
          <a:off x="0" y="0"/>
          <a:ext cx="0" cy="0"/>
          <a:chOff x="0" y="0"/>
          <a:chExt cx="0" cy="0"/>
        </a:xfrm>
      </p:grpSpPr>
      <p:grpSp>
        <p:nvGrpSpPr>
          <p:cNvPr id="13575" name="Google Shape;13575;p88"/>
          <p:cNvGrpSpPr/>
          <p:nvPr/>
        </p:nvGrpSpPr>
        <p:grpSpPr>
          <a:xfrm>
            <a:off x="732428" y="1171356"/>
            <a:ext cx="845921" cy="690752"/>
            <a:chOff x="732428" y="1198513"/>
            <a:chExt cx="845921" cy="690752"/>
          </a:xfrm>
        </p:grpSpPr>
        <p:grpSp>
          <p:nvGrpSpPr>
            <p:cNvPr id="13576" name="Google Shape;13576;p88"/>
            <p:cNvGrpSpPr/>
            <p:nvPr/>
          </p:nvGrpSpPr>
          <p:grpSpPr>
            <a:xfrm>
              <a:off x="823030" y="1198513"/>
              <a:ext cx="755319" cy="690752"/>
              <a:chOff x="823030" y="1198513"/>
              <a:chExt cx="755319" cy="690752"/>
            </a:xfrm>
          </p:grpSpPr>
          <p:sp>
            <p:nvSpPr>
              <p:cNvPr id="13577" name="Google Shape;13577;p8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88"/>
            <p:cNvGrpSpPr/>
            <p:nvPr/>
          </p:nvGrpSpPr>
          <p:grpSpPr>
            <a:xfrm>
              <a:off x="732428" y="1239937"/>
              <a:ext cx="739912" cy="607886"/>
              <a:chOff x="732428" y="1239937"/>
              <a:chExt cx="739912" cy="607886"/>
            </a:xfrm>
          </p:grpSpPr>
          <p:sp>
            <p:nvSpPr>
              <p:cNvPr id="13580" name="Google Shape;13580;p8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88"/>
            <p:cNvGrpSpPr/>
            <p:nvPr/>
          </p:nvGrpSpPr>
          <p:grpSpPr>
            <a:xfrm>
              <a:off x="732428" y="1277018"/>
              <a:ext cx="702832" cy="533758"/>
              <a:chOff x="732428" y="1277018"/>
              <a:chExt cx="702832" cy="533758"/>
            </a:xfrm>
          </p:grpSpPr>
          <p:sp>
            <p:nvSpPr>
              <p:cNvPr id="13583" name="Google Shape;13583;p8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88"/>
            <p:cNvGrpSpPr/>
            <p:nvPr/>
          </p:nvGrpSpPr>
          <p:grpSpPr>
            <a:xfrm>
              <a:off x="931170" y="1306653"/>
              <a:ext cx="647179" cy="474455"/>
              <a:chOff x="931170" y="1306653"/>
              <a:chExt cx="647179" cy="474455"/>
            </a:xfrm>
          </p:grpSpPr>
          <p:sp>
            <p:nvSpPr>
              <p:cNvPr id="13586" name="Google Shape;13586;p8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8" name="Google Shape;13588;p8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9" name="Google Shape;13589;p88"/>
          <p:cNvGrpSpPr/>
          <p:nvPr/>
        </p:nvGrpSpPr>
        <p:grpSpPr>
          <a:xfrm>
            <a:off x="3964037" y="1171363"/>
            <a:ext cx="634656" cy="699982"/>
            <a:chOff x="5985650" y="2860025"/>
            <a:chExt cx="1396075" cy="1539775"/>
          </a:xfrm>
        </p:grpSpPr>
        <p:sp>
          <p:nvSpPr>
            <p:cNvPr id="13590" name="Google Shape;13590;p8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88"/>
          <p:cNvGrpSpPr/>
          <p:nvPr/>
        </p:nvGrpSpPr>
        <p:grpSpPr>
          <a:xfrm>
            <a:off x="4719687" y="1171356"/>
            <a:ext cx="725845" cy="699975"/>
            <a:chOff x="4249973" y="1201875"/>
            <a:chExt cx="1958568" cy="1888762"/>
          </a:xfrm>
        </p:grpSpPr>
        <p:sp>
          <p:nvSpPr>
            <p:cNvPr id="13623" name="Google Shape;13623;p8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4" name="Google Shape;13624;p88"/>
            <p:cNvGrpSpPr/>
            <p:nvPr/>
          </p:nvGrpSpPr>
          <p:grpSpPr>
            <a:xfrm>
              <a:off x="5853086" y="1789142"/>
              <a:ext cx="355454" cy="1048099"/>
              <a:chOff x="5576108" y="2016725"/>
              <a:chExt cx="565200" cy="1666560"/>
            </a:xfrm>
          </p:grpSpPr>
          <p:sp>
            <p:nvSpPr>
              <p:cNvPr id="13625" name="Google Shape;13625;p8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626" name="Google Shape;13626;p8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88"/>
            <p:cNvGrpSpPr/>
            <p:nvPr/>
          </p:nvGrpSpPr>
          <p:grpSpPr>
            <a:xfrm>
              <a:off x="4869455" y="2691676"/>
              <a:ext cx="1013897" cy="398961"/>
              <a:chOff x="4012057" y="3451825"/>
              <a:chExt cx="1612175" cy="634379"/>
            </a:xfrm>
          </p:grpSpPr>
          <p:sp>
            <p:nvSpPr>
              <p:cNvPr id="13628" name="Google Shape;13628;p8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629" name="Google Shape;13629;p8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88"/>
            <p:cNvGrpSpPr/>
            <p:nvPr/>
          </p:nvGrpSpPr>
          <p:grpSpPr>
            <a:xfrm>
              <a:off x="4276937" y="2155961"/>
              <a:ext cx="651965" cy="891358"/>
              <a:chOff x="3069908" y="2599997"/>
              <a:chExt cx="1036675" cy="1417328"/>
            </a:xfrm>
          </p:grpSpPr>
          <p:sp>
            <p:nvSpPr>
              <p:cNvPr id="13631" name="Google Shape;13631;p8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632" name="Google Shape;13632;p8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88"/>
            <p:cNvGrpSpPr/>
            <p:nvPr/>
          </p:nvGrpSpPr>
          <p:grpSpPr>
            <a:xfrm>
              <a:off x="5054918" y="1201875"/>
              <a:ext cx="999548" cy="602711"/>
              <a:chOff x="4306958" y="1082925"/>
              <a:chExt cx="1589359" cy="958358"/>
            </a:xfrm>
          </p:grpSpPr>
          <p:sp>
            <p:nvSpPr>
              <p:cNvPr id="13634" name="Google Shape;13634;p8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635" name="Google Shape;13635;p8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88"/>
            <p:cNvGrpSpPr/>
            <p:nvPr/>
          </p:nvGrpSpPr>
          <p:grpSpPr>
            <a:xfrm>
              <a:off x="4249973" y="1303451"/>
              <a:ext cx="799317" cy="841334"/>
              <a:chOff x="3027033" y="1244439"/>
              <a:chExt cx="1270977" cy="1337786"/>
            </a:xfrm>
          </p:grpSpPr>
          <p:sp>
            <p:nvSpPr>
              <p:cNvPr id="13637" name="Google Shape;13637;p8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638" name="Google Shape;13638;p8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39" name="Google Shape;13639;p88"/>
          <p:cNvGrpSpPr/>
          <p:nvPr/>
        </p:nvGrpSpPr>
        <p:grpSpPr>
          <a:xfrm>
            <a:off x="4072551" y="2058137"/>
            <a:ext cx="750769" cy="683784"/>
            <a:chOff x="4204684" y="2104422"/>
            <a:chExt cx="699822" cy="637382"/>
          </a:xfrm>
        </p:grpSpPr>
        <p:grpSp>
          <p:nvGrpSpPr>
            <p:cNvPr id="13640" name="Google Shape;13640;p88"/>
            <p:cNvGrpSpPr/>
            <p:nvPr/>
          </p:nvGrpSpPr>
          <p:grpSpPr>
            <a:xfrm>
              <a:off x="4204684" y="2430067"/>
              <a:ext cx="342957" cy="311738"/>
              <a:chOff x="4204684" y="2430067"/>
              <a:chExt cx="342957" cy="311738"/>
            </a:xfrm>
          </p:grpSpPr>
          <p:sp>
            <p:nvSpPr>
              <p:cNvPr id="13641" name="Google Shape;13641;p8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88"/>
            <p:cNvGrpSpPr/>
            <p:nvPr/>
          </p:nvGrpSpPr>
          <p:grpSpPr>
            <a:xfrm>
              <a:off x="4561586" y="2430067"/>
              <a:ext cx="342920" cy="311738"/>
              <a:chOff x="4561586" y="2430067"/>
              <a:chExt cx="342920" cy="311738"/>
            </a:xfrm>
          </p:grpSpPr>
          <p:sp>
            <p:nvSpPr>
              <p:cNvPr id="13644" name="Google Shape;13644;p8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88"/>
            <p:cNvGrpSpPr/>
            <p:nvPr/>
          </p:nvGrpSpPr>
          <p:grpSpPr>
            <a:xfrm>
              <a:off x="4561586" y="2104422"/>
              <a:ext cx="342920" cy="311738"/>
              <a:chOff x="4561586" y="2104422"/>
              <a:chExt cx="342920" cy="311738"/>
            </a:xfrm>
          </p:grpSpPr>
          <p:sp>
            <p:nvSpPr>
              <p:cNvPr id="13647" name="Google Shape;13647;p8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88"/>
            <p:cNvGrpSpPr/>
            <p:nvPr/>
          </p:nvGrpSpPr>
          <p:grpSpPr>
            <a:xfrm>
              <a:off x="4204684" y="2104422"/>
              <a:ext cx="342957" cy="311664"/>
              <a:chOff x="4204684" y="2104422"/>
              <a:chExt cx="342957" cy="311664"/>
            </a:xfrm>
          </p:grpSpPr>
          <p:sp>
            <p:nvSpPr>
              <p:cNvPr id="13650" name="Google Shape;13650;p8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52" name="Google Shape;13652;p88"/>
          <p:cNvGrpSpPr/>
          <p:nvPr/>
        </p:nvGrpSpPr>
        <p:grpSpPr>
          <a:xfrm>
            <a:off x="5536984" y="1171351"/>
            <a:ext cx="660591" cy="688867"/>
            <a:chOff x="5830645" y="1267368"/>
            <a:chExt cx="530340" cy="553040"/>
          </a:xfrm>
        </p:grpSpPr>
        <p:sp>
          <p:nvSpPr>
            <p:cNvPr id="13653" name="Google Shape;13653;p8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4" name="Google Shape;13654;p88"/>
            <p:cNvGrpSpPr/>
            <p:nvPr/>
          </p:nvGrpSpPr>
          <p:grpSpPr>
            <a:xfrm>
              <a:off x="5830645" y="1267368"/>
              <a:ext cx="259743" cy="269909"/>
              <a:chOff x="5830645" y="1267368"/>
              <a:chExt cx="259743" cy="269909"/>
            </a:xfrm>
          </p:grpSpPr>
          <p:sp>
            <p:nvSpPr>
              <p:cNvPr id="13655" name="Google Shape;13655;p8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7" name="Google Shape;13657;p88"/>
            <p:cNvGrpSpPr/>
            <p:nvPr/>
          </p:nvGrpSpPr>
          <p:grpSpPr>
            <a:xfrm>
              <a:off x="6101293" y="1267368"/>
              <a:ext cx="259692" cy="269909"/>
              <a:chOff x="6101293" y="1267368"/>
              <a:chExt cx="259692" cy="269909"/>
            </a:xfrm>
          </p:grpSpPr>
          <p:sp>
            <p:nvSpPr>
              <p:cNvPr id="13658" name="Google Shape;13658;p8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88"/>
            <p:cNvGrpSpPr/>
            <p:nvPr/>
          </p:nvGrpSpPr>
          <p:grpSpPr>
            <a:xfrm>
              <a:off x="5830645" y="1550500"/>
              <a:ext cx="259692" cy="269909"/>
              <a:chOff x="5830645" y="1550500"/>
              <a:chExt cx="259692" cy="269909"/>
            </a:xfrm>
          </p:grpSpPr>
          <p:sp>
            <p:nvSpPr>
              <p:cNvPr id="13661" name="Google Shape;13661;p8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3" name="Google Shape;13663;p88"/>
            <p:cNvGrpSpPr/>
            <p:nvPr/>
          </p:nvGrpSpPr>
          <p:grpSpPr>
            <a:xfrm>
              <a:off x="6101293" y="1550500"/>
              <a:ext cx="259692" cy="269909"/>
              <a:chOff x="6101293" y="1550500"/>
              <a:chExt cx="259692" cy="269909"/>
            </a:xfrm>
          </p:grpSpPr>
          <p:sp>
            <p:nvSpPr>
              <p:cNvPr id="13664" name="Google Shape;13664;p8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66" name="Google Shape;13666;p88"/>
          <p:cNvGrpSpPr/>
          <p:nvPr/>
        </p:nvGrpSpPr>
        <p:grpSpPr>
          <a:xfrm>
            <a:off x="739138" y="2061810"/>
            <a:ext cx="697154" cy="679574"/>
            <a:chOff x="2679875" y="2361475"/>
            <a:chExt cx="780425" cy="760575"/>
          </a:xfrm>
        </p:grpSpPr>
        <p:sp>
          <p:nvSpPr>
            <p:cNvPr id="13667" name="Google Shape;13667;p8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88"/>
          <p:cNvGrpSpPr/>
          <p:nvPr/>
        </p:nvGrpSpPr>
        <p:grpSpPr>
          <a:xfrm>
            <a:off x="3138297" y="1171402"/>
            <a:ext cx="735829" cy="684547"/>
            <a:chOff x="3351965" y="1148808"/>
            <a:chExt cx="750770" cy="698375"/>
          </a:xfrm>
        </p:grpSpPr>
        <p:grpSp>
          <p:nvGrpSpPr>
            <p:cNvPr id="13674" name="Google Shape;13674;p88"/>
            <p:cNvGrpSpPr/>
            <p:nvPr/>
          </p:nvGrpSpPr>
          <p:grpSpPr>
            <a:xfrm>
              <a:off x="3586796" y="1148808"/>
              <a:ext cx="294857" cy="286830"/>
              <a:chOff x="3750225" y="1774000"/>
              <a:chExt cx="149575" cy="145525"/>
            </a:xfrm>
          </p:grpSpPr>
          <p:sp>
            <p:nvSpPr>
              <p:cNvPr id="13675" name="Google Shape;13675;p8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88"/>
            <p:cNvGrpSpPr/>
            <p:nvPr/>
          </p:nvGrpSpPr>
          <p:grpSpPr>
            <a:xfrm>
              <a:off x="3779245" y="1375768"/>
              <a:ext cx="323490" cy="286978"/>
              <a:chOff x="3847850" y="1889150"/>
              <a:chExt cx="164100" cy="145600"/>
            </a:xfrm>
          </p:grpSpPr>
          <p:sp>
            <p:nvSpPr>
              <p:cNvPr id="13678" name="Google Shape;13678;p8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88"/>
            <p:cNvGrpSpPr/>
            <p:nvPr/>
          </p:nvGrpSpPr>
          <p:grpSpPr>
            <a:xfrm>
              <a:off x="3351965" y="1330435"/>
              <a:ext cx="295449" cy="285401"/>
              <a:chOff x="3631100" y="1866150"/>
              <a:chExt cx="149875" cy="144800"/>
            </a:xfrm>
          </p:grpSpPr>
          <p:sp>
            <p:nvSpPr>
              <p:cNvPr id="13681" name="Google Shape;13681;p8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88"/>
            <p:cNvGrpSpPr/>
            <p:nvPr/>
          </p:nvGrpSpPr>
          <p:grpSpPr>
            <a:xfrm>
              <a:off x="3548208" y="1560352"/>
              <a:ext cx="294808" cy="286830"/>
              <a:chOff x="3730650" y="1982800"/>
              <a:chExt cx="149550" cy="145525"/>
            </a:xfrm>
          </p:grpSpPr>
          <p:sp>
            <p:nvSpPr>
              <p:cNvPr id="13684" name="Google Shape;13684;p8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86" name="Google Shape;13686;p88"/>
          <p:cNvGrpSpPr/>
          <p:nvPr/>
        </p:nvGrpSpPr>
        <p:grpSpPr>
          <a:xfrm>
            <a:off x="7639949" y="1171356"/>
            <a:ext cx="804565" cy="677795"/>
            <a:chOff x="7636443" y="1204988"/>
            <a:chExt cx="804565" cy="677795"/>
          </a:xfrm>
        </p:grpSpPr>
        <p:grpSp>
          <p:nvGrpSpPr>
            <p:cNvPr id="13687" name="Google Shape;13687;p88"/>
            <p:cNvGrpSpPr/>
            <p:nvPr/>
          </p:nvGrpSpPr>
          <p:grpSpPr>
            <a:xfrm>
              <a:off x="7636443" y="1509705"/>
              <a:ext cx="804565" cy="373078"/>
              <a:chOff x="7636443" y="1509705"/>
              <a:chExt cx="804565" cy="373078"/>
            </a:xfrm>
          </p:grpSpPr>
          <p:sp>
            <p:nvSpPr>
              <p:cNvPr id="13688" name="Google Shape;13688;p8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88"/>
            <p:cNvGrpSpPr/>
            <p:nvPr/>
          </p:nvGrpSpPr>
          <p:grpSpPr>
            <a:xfrm>
              <a:off x="7636443" y="1408133"/>
              <a:ext cx="804565" cy="373078"/>
              <a:chOff x="7636443" y="1408133"/>
              <a:chExt cx="804565" cy="373078"/>
            </a:xfrm>
          </p:grpSpPr>
          <p:sp>
            <p:nvSpPr>
              <p:cNvPr id="13691" name="Google Shape;13691;p8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88"/>
            <p:cNvGrpSpPr/>
            <p:nvPr/>
          </p:nvGrpSpPr>
          <p:grpSpPr>
            <a:xfrm>
              <a:off x="7636443" y="1306560"/>
              <a:ext cx="804565" cy="373078"/>
              <a:chOff x="7636443" y="1306560"/>
              <a:chExt cx="804565" cy="373078"/>
            </a:xfrm>
          </p:grpSpPr>
          <p:sp>
            <p:nvSpPr>
              <p:cNvPr id="13694" name="Google Shape;13694;p8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88"/>
            <p:cNvGrpSpPr/>
            <p:nvPr/>
          </p:nvGrpSpPr>
          <p:grpSpPr>
            <a:xfrm>
              <a:off x="7636443" y="1204988"/>
              <a:ext cx="804565" cy="373078"/>
              <a:chOff x="7636443" y="1204988"/>
              <a:chExt cx="804565" cy="373078"/>
            </a:xfrm>
          </p:grpSpPr>
          <p:sp>
            <p:nvSpPr>
              <p:cNvPr id="13697" name="Google Shape;13697;p8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99" name="Google Shape;13699;p88"/>
          <p:cNvGrpSpPr/>
          <p:nvPr/>
        </p:nvGrpSpPr>
        <p:grpSpPr>
          <a:xfrm>
            <a:off x="4978796" y="2078771"/>
            <a:ext cx="661339" cy="661188"/>
            <a:chOff x="3990000" y="975400"/>
            <a:chExt cx="3934200" cy="3933300"/>
          </a:xfrm>
        </p:grpSpPr>
        <p:sp>
          <p:nvSpPr>
            <p:cNvPr id="13700" name="Google Shape;13700;p8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4" name="Google Shape;13704;p88"/>
          <p:cNvGrpSpPr/>
          <p:nvPr/>
        </p:nvGrpSpPr>
        <p:grpSpPr>
          <a:xfrm>
            <a:off x="6622444" y="2057409"/>
            <a:ext cx="868881" cy="684241"/>
            <a:chOff x="6598259" y="2078634"/>
            <a:chExt cx="868881" cy="684241"/>
          </a:xfrm>
        </p:grpSpPr>
        <p:sp>
          <p:nvSpPr>
            <p:cNvPr id="13705" name="Google Shape;13705;p8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1" name="Google Shape;13711;p88"/>
            <p:cNvGrpSpPr/>
            <p:nvPr/>
          </p:nvGrpSpPr>
          <p:grpSpPr>
            <a:xfrm>
              <a:off x="6808175" y="2078634"/>
              <a:ext cx="452229" cy="684241"/>
              <a:chOff x="6808175" y="2078634"/>
              <a:chExt cx="452229" cy="684241"/>
            </a:xfrm>
          </p:grpSpPr>
          <p:sp>
            <p:nvSpPr>
              <p:cNvPr id="13712" name="Google Shape;13712;p8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8" name="Google Shape;13718;p88"/>
              <p:cNvGrpSpPr/>
              <p:nvPr/>
            </p:nvGrpSpPr>
            <p:grpSpPr>
              <a:xfrm>
                <a:off x="6821586" y="2078634"/>
                <a:ext cx="426871" cy="684241"/>
                <a:chOff x="6821586" y="2078634"/>
                <a:chExt cx="426871" cy="684241"/>
              </a:xfrm>
            </p:grpSpPr>
            <p:grpSp>
              <p:nvGrpSpPr>
                <p:cNvPr id="13719" name="Google Shape;13719;p88"/>
                <p:cNvGrpSpPr/>
                <p:nvPr/>
              </p:nvGrpSpPr>
              <p:grpSpPr>
                <a:xfrm>
                  <a:off x="6821586" y="2078634"/>
                  <a:ext cx="426871" cy="684241"/>
                  <a:chOff x="6821586" y="2078634"/>
                  <a:chExt cx="426871" cy="684241"/>
                </a:xfrm>
              </p:grpSpPr>
              <p:sp>
                <p:nvSpPr>
                  <p:cNvPr id="13720" name="Google Shape;13720;p8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9" name="Google Shape;13739;p8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745" name="Google Shape;13745;p88"/>
          <p:cNvGrpSpPr/>
          <p:nvPr/>
        </p:nvGrpSpPr>
        <p:grpSpPr>
          <a:xfrm>
            <a:off x="5795610" y="2063018"/>
            <a:ext cx="671358" cy="671358"/>
            <a:chOff x="6535625" y="760425"/>
            <a:chExt cx="1665900" cy="1665900"/>
          </a:xfrm>
        </p:grpSpPr>
        <p:sp>
          <p:nvSpPr>
            <p:cNvPr id="13746" name="Google Shape;13746;p8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88"/>
          <p:cNvGrpSpPr/>
          <p:nvPr/>
        </p:nvGrpSpPr>
        <p:grpSpPr>
          <a:xfrm>
            <a:off x="732427" y="3731418"/>
            <a:ext cx="1340789" cy="640830"/>
            <a:chOff x="238125" y="1151100"/>
            <a:chExt cx="7139450" cy="3412300"/>
          </a:xfrm>
        </p:grpSpPr>
        <p:sp>
          <p:nvSpPr>
            <p:cNvPr id="13751" name="Google Shape;13751;p8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88"/>
          <p:cNvGrpSpPr/>
          <p:nvPr/>
        </p:nvGrpSpPr>
        <p:grpSpPr>
          <a:xfrm>
            <a:off x="5599650" y="2934699"/>
            <a:ext cx="985357" cy="585764"/>
            <a:chOff x="5145061" y="2881789"/>
            <a:chExt cx="1107641" cy="658458"/>
          </a:xfrm>
        </p:grpSpPr>
        <p:grpSp>
          <p:nvGrpSpPr>
            <p:cNvPr id="13764" name="Google Shape;13764;p88"/>
            <p:cNvGrpSpPr/>
            <p:nvPr/>
          </p:nvGrpSpPr>
          <p:grpSpPr>
            <a:xfrm>
              <a:off x="5722989" y="3244587"/>
              <a:ext cx="529713" cy="295659"/>
              <a:chOff x="5722989" y="3244587"/>
              <a:chExt cx="529713" cy="295659"/>
            </a:xfrm>
          </p:grpSpPr>
          <p:sp>
            <p:nvSpPr>
              <p:cNvPr id="13765" name="Google Shape;13765;p8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766" name="Google Shape;13766;p8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767" name="Google Shape;13767;p88"/>
            <p:cNvGrpSpPr/>
            <p:nvPr/>
          </p:nvGrpSpPr>
          <p:grpSpPr>
            <a:xfrm>
              <a:off x="5145061" y="3244587"/>
              <a:ext cx="536807" cy="295659"/>
              <a:chOff x="5145061" y="3244587"/>
              <a:chExt cx="536807" cy="295659"/>
            </a:xfrm>
          </p:grpSpPr>
          <p:sp>
            <p:nvSpPr>
              <p:cNvPr id="13768" name="Google Shape;13768;p8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769" name="Google Shape;13769;p8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770" name="Google Shape;13770;p88"/>
            <p:cNvGrpSpPr/>
            <p:nvPr/>
          </p:nvGrpSpPr>
          <p:grpSpPr>
            <a:xfrm>
              <a:off x="5341327" y="2898245"/>
              <a:ext cx="532309" cy="614891"/>
              <a:chOff x="5341327" y="2898245"/>
              <a:chExt cx="532309" cy="614891"/>
            </a:xfrm>
          </p:grpSpPr>
          <p:sp>
            <p:nvSpPr>
              <p:cNvPr id="13771" name="Google Shape;13771;p8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772" name="Google Shape;13772;p8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773" name="Google Shape;13773;p88"/>
            <p:cNvGrpSpPr/>
            <p:nvPr/>
          </p:nvGrpSpPr>
          <p:grpSpPr>
            <a:xfrm>
              <a:off x="5532290" y="2881789"/>
              <a:ext cx="620516" cy="305456"/>
              <a:chOff x="5532290" y="2881789"/>
              <a:chExt cx="620516" cy="305456"/>
            </a:xfrm>
          </p:grpSpPr>
          <p:sp>
            <p:nvSpPr>
              <p:cNvPr id="13774" name="Google Shape;13774;p8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775" name="Google Shape;13775;p8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3776" name="Google Shape;13776;p88"/>
          <p:cNvGrpSpPr/>
          <p:nvPr/>
        </p:nvGrpSpPr>
        <p:grpSpPr>
          <a:xfrm>
            <a:off x="8178573" y="3726757"/>
            <a:ext cx="269068" cy="645491"/>
            <a:chOff x="7026852" y="3311869"/>
            <a:chExt cx="434331" cy="1041954"/>
          </a:xfrm>
        </p:grpSpPr>
        <p:sp>
          <p:nvSpPr>
            <p:cNvPr id="13777" name="Google Shape;13777;p8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88"/>
          <p:cNvGrpSpPr/>
          <p:nvPr/>
        </p:nvGrpSpPr>
        <p:grpSpPr>
          <a:xfrm>
            <a:off x="6195154" y="3765995"/>
            <a:ext cx="293882" cy="293836"/>
            <a:chOff x="4873519" y="3311869"/>
            <a:chExt cx="499374" cy="499296"/>
          </a:xfrm>
        </p:grpSpPr>
        <p:sp>
          <p:nvSpPr>
            <p:cNvPr id="13781" name="Google Shape;13781;p8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3" name="Google Shape;13783;p88"/>
          <p:cNvGrpSpPr/>
          <p:nvPr/>
        </p:nvGrpSpPr>
        <p:grpSpPr>
          <a:xfrm>
            <a:off x="6195154" y="4078366"/>
            <a:ext cx="293882" cy="293882"/>
            <a:chOff x="4873519" y="3875839"/>
            <a:chExt cx="499374" cy="499374"/>
          </a:xfrm>
        </p:grpSpPr>
        <p:sp>
          <p:nvSpPr>
            <p:cNvPr id="13784" name="Google Shape;13784;p8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88"/>
          <p:cNvGrpSpPr/>
          <p:nvPr/>
        </p:nvGrpSpPr>
        <p:grpSpPr>
          <a:xfrm>
            <a:off x="2425681" y="2050319"/>
            <a:ext cx="698104" cy="698208"/>
            <a:chOff x="2565073" y="2075876"/>
            <a:chExt cx="672482" cy="672518"/>
          </a:xfrm>
        </p:grpSpPr>
        <p:sp>
          <p:nvSpPr>
            <p:cNvPr id="13787" name="Google Shape;13787;p8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88"/>
          <p:cNvGrpSpPr/>
          <p:nvPr/>
        </p:nvGrpSpPr>
        <p:grpSpPr>
          <a:xfrm>
            <a:off x="5649092" y="3734919"/>
            <a:ext cx="438354" cy="637329"/>
            <a:chOff x="1697726" y="3244179"/>
            <a:chExt cx="788124" cy="1146069"/>
          </a:xfrm>
        </p:grpSpPr>
        <p:sp>
          <p:nvSpPr>
            <p:cNvPr id="13794" name="Google Shape;13794;p8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6" name="Google Shape;13796;p8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7" name="Google Shape;13797;p88"/>
          <p:cNvGrpSpPr/>
          <p:nvPr/>
        </p:nvGrpSpPr>
        <p:grpSpPr>
          <a:xfrm>
            <a:off x="7650306" y="2063282"/>
            <a:ext cx="799565" cy="670282"/>
            <a:chOff x="7617850" y="2063282"/>
            <a:chExt cx="799565" cy="670282"/>
          </a:xfrm>
        </p:grpSpPr>
        <p:cxnSp>
          <p:nvCxnSpPr>
            <p:cNvPr id="13798" name="Google Shape;13798;p8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99" name="Google Shape;13799;p8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800" name="Google Shape;13800;p8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801" name="Google Shape;13801;p8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802" name="Google Shape;13802;p8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803" name="Google Shape;13803;p8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804" name="Google Shape;13804;p88"/>
            <p:cNvGrpSpPr/>
            <p:nvPr/>
          </p:nvGrpSpPr>
          <p:grpSpPr>
            <a:xfrm>
              <a:off x="7734309" y="2063282"/>
              <a:ext cx="570957" cy="620095"/>
              <a:chOff x="7734309" y="2063282"/>
              <a:chExt cx="570957" cy="620095"/>
            </a:xfrm>
          </p:grpSpPr>
          <p:grpSp>
            <p:nvGrpSpPr>
              <p:cNvPr id="13805" name="Google Shape;13805;p88"/>
              <p:cNvGrpSpPr/>
              <p:nvPr/>
            </p:nvGrpSpPr>
            <p:grpSpPr>
              <a:xfrm>
                <a:off x="8031573" y="2063282"/>
                <a:ext cx="273693" cy="620095"/>
                <a:chOff x="8031573" y="2063282"/>
                <a:chExt cx="273693" cy="620095"/>
              </a:xfrm>
            </p:grpSpPr>
            <p:sp>
              <p:nvSpPr>
                <p:cNvPr id="13806" name="Google Shape;13806;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88"/>
              <p:cNvGrpSpPr/>
              <p:nvPr/>
            </p:nvGrpSpPr>
            <p:grpSpPr>
              <a:xfrm flipH="1">
                <a:off x="7734309" y="2063282"/>
                <a:ext cx="273693" cy="620095"/>
                <a:chOff x="8031573" y="2063282"/>
                <a:chExt cx="273693" cy="620095"/>
              </a:xfrm>
            </p:grpSpPr>
            <p:sp>
              <p:nvSpPr>
                <p:cNvPr id="13811" name="Google Shape;13811;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815" name="Google Shape;13815;p8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7" name="Google Shape;13817;p88"/>
          <p:cNvGrpSpPr/>
          <p:nvPr/>
        </p:nvGrpSpPr>
        <p:grpSpPr>
          <a:xfrm>
            <a:off x="7836913" y="2916765"/>
            <a:ext cx="602567" cy="601884"/>
            <a:chOff x="1186975" y="238125"/>
            <a:chExt cx="5244275" cy="5238325"/>
          </a:xfrm>
        </p:grpSpPr>
        <p:sp>
          <p:nvSpPr>
            <p:cNvPr id="13818" name="Google Shape;13818;p8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88"/>
          <p:cNvGrpSpPr/>
          <p:nvPr/>
        </p:nvGrpSpPr>
        <p:grpSpPr>
          <a:xfrm>
            <a:off x="3279650" y="2056249"/>
            <a:ext cx="651848" cy="687338"/>
            <a:chOff x="3400515" y="2056248"/>
            <a:chExt cx="698134" cy="735987"/>
          </a:xfrm>
        </p:grpSpPr>
        <p:grpSp>
          <p:nvGrpSpPr>
            <p:cNvPr id="13823" name="Google Shape;13823;p88"/>
            <p:cNvGrpSpPr/>
            <p:nvPr/>
          </p:nvGrpSpPr>
          <p:grpSpPr>
            <a:xfrm>
              <a:off x="3400515" y="2283913"/>
              <a:ext cx="312919" cy="219900"/>
              <a:chOff x="3400515" y="2283913"/>
              <a:chExt cx="312919" cy="219900"/>
            </a:xfrm>
          </p:grpSpPr>
          <p:sp>
            <p:nvSpPr>
              <p:cNvPr id="13824" name="Google Shape;13824;p8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825" name="Google Shape;13825;p8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3826" name="Google Shape;13826;p88"/>
            <p:cNvGrpSpPr/>
            <p:nvPr/>
          </p:nvGrpSpPr>
          <p:grpSpPr>
            <a:xfrm>
              <a:off x="3547823" y="2461089"/>
              <a:ext cx="219900" cy="331146"/>
              <a:chOff x="3547823" y="2461089"/>
              <a:chExt cx="219900" cy="331146"/>
            </a:xfrm>
          </p:grpSpPr>
          <p:sp>
            <p:nvSpPr>
              <p:cNvPr id="13827" name="Google Shape;13827;p8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828" name="Google Shape;13828;p8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3829" name="Google Shape;13829;p88"/>
            <p:cNvGrpSpPr/>
            <p:nvPr/>
          </p:nvGrpSpPr>
          <p:grpSpPr>
            <a:xfrm>
              <a:off x="3734138" y="2461089"/>
              <a:ext cx="219900" cy="331146"/>
              <a:chOff x="3734138" y="2461089"/>
              <a:chExt cx="219900" cy="331146"/>
            </a:xfrm>
          </p:grpSpPr>
          <p:sp>
            <p:nvSpPr>
              <p:cNvPr id="13830" name="Google Shape;13830;p8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831" name="Google Shape;13831;p8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3832" name="Google Shape;13832;p88"/>
            <p:cNvGrpSpPr/>
            <p:nvPr/>
          </p:nvGrpSpPr>
          <p:grpSpPr>
            <a:xfrm>
              <a:off x="3787560" y="2281742"/>
              <a:ext cx="311089" cy="219900"/>
              <a:chOff x="3787560" y="2281742"/>
              <a:chExt cx="311089" cy="219900"/>
            </a:xfrm>
          </p:grpSpPr>
          <p:sp>
            <p:nvSpPr>
              <p:cNvPr id="13833" name="Google Shape;13833;p8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834" name="Google Shape;13834;p8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3835" name="Google Shape;13835;p88"/>
            <p:cNvGrpSpPr/>
            <p:nvPr/>
          </p:nvGrpSpPr>
          <p:grpSpPr>
            <a:xfrm>
              <a:off x="3637290" y="2056248"/>
              <a:ext cx="219900" cy="330736"/>
              <a:chOff x="3637290" y="2056248"/>
              <a:chExt cx="219900" cy="330736"/>
            </a:xfrm>
          </p:grpSpPr>
          <p:sp>
            <p:nvSpPr>
              <p:cNvPr id="13836" name="Google Shape;13836;p8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3837" name="Google Shape;13837;p8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3838" name="Google Shape;13838;p88"/>
          <p:cNvGrpSpPr/>
          <p:nvPr/>
        </p:nvGrpSpPr>
        <p:grpSpPr>
          <a:xfrm>
            <a:off x="2571356" y="2926255"/>
            <a:ext cx="1268144" cy="592394"/>
            <a:chOff x="238125" y="1188750"/>
            <a:chExt cx="7140450" cy="3335550"/>
          </a:xfrm>
        </p:grpSpPr>
        <p:sp>
          <p:nvSpPr>
            <p:cNvPr id="13839" name="Google Shape;13839;p8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4" name="Google Shape;13844;p88"/>
          <p:cNvGrpSpPr/>
          <p:nvPr/>
        </p:nvGrpSpPr>
        <p:grpSpPr>
          <a:xfrm>
            <a:off x="6679257" y="2928410"/>
            <a:ext cx="1053944" cy="590147"/>
            <a:chOff x="238125" y="1335475"/>
            <a:chExt cx="5418735" cy="3034175"/>
          </a:xfrm>
        </p:grpSpPr>
        <p:sp>
          <p:nvSpPr>
            <p:cNvPr id="13845" name="Google Shape;13845;p8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8" name="Google Shape;13848;p88"/>
          <p:cNvGrpSpPr/>
          <p:nvPr/>
        </p:nvGrpSpPr>
        <p:grpSpPr>
          <a:xfrm>
            <a:off x="4110066" y="3733309"/>
            <a:ext cx="1268207" cy="638939"/>
            <a:chOff x="3967651" y="3645904"/>
            <a:chExt cx="1479304" cy="745292"/>
          </a:xfrm>
        </p:grpSpPr>
        <p:grpSp>
          <p:nvGrpSpPr>
            <p:cNvPr id="13849" name="Google Shape;13849;p88"/>
            <p:cNvGrpSpPr/>
            <p:nvPr/>
          </p:nvGrpSpPr>
          <p:grpSpPr>
            <a:xfrm>
              <a:off x="3967651" y="4009026"/>
              <a:ext cx="1479304" cy="382170"/>
              <a:chOff x="3967651" y="4009026"/>
              <a:chExt cx="1479304" cy="382170"/>
            </a:xfrm>
          </p:grpSpPr>
          <p:grpSp>
            <p:nvGrpSpPr>
              <p:cNvPr id="13850" name="Google Shape;13850;p88"/>
              <p:cNvGrpSpPr/>
              <p:nvPr/>
            </p:nvGrpSpPr>
            <p:grpSpPr>
              <a:xfrm>
                <a:off x="4892216" y="4195630"/>
                <a:ext cx="554739" cy="195566"/>
                <a:chOff x="3604375" y="4892160"/>
                <a:chExt cx="1651500" cy="582215"/>
              </a:xfrm>
            </p:grpSpPr>
            <p:sp>
              <p:nvSpPr>
                <p:cNvPr id="13851" name="Google Shape;13851;p8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3" name="Google Shape;13853;p88"/>
              <p:cNvGrpSpPr/>
              <p:nvPr/>
            </p:nvGrpSpPr>
            <p:grpSpPr>
              <a:xfrm>
                <a:off x="3967651" y="4146303"/>
                <a:ext cx="579402" cy="244893"/>
                <a:chOff x="851875" y="4745310"/>
                <a:chExt cx="1724925" cy="729065"/>
              </a:xfrm>
            </p:grpSpPr>
            <p:sp>
              <p:nvSpPr>
                <p:cNvPr id="13854" name="Google Shape;13854;p8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88"/>
              <p:cNvGrpSpPr/>
              <p:nvPr/>
            </p:nvGrpSpPr>
            <p:grpSpPr>
              <a:xfrm>
                <a:off x="4460753" y="4009026"/>
                <a:ext cx="493110" cy="382170"/>
                <a:chOff x="2319875" y="4336625"/>
                <a:chExt cx="1468025" cy="1137750"/>
              </a:xfrm>
            </p:grpSpPr>
            <p:sp>
              <p:nvSpPr>
                <p:cNvPr id="13857" name="Google Shape;13857;p8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59" name="Google Shape;13859;p88"/>
            <p:cNvGrpSpPr/>
            <p:nvPr/>
          </p:nvGrpSpPr>
          <p:grpSpPr>
            <a:xfrm>
              <a:off x="4479443" y="3645904"/>
              <a:ext cx="455965" cy="388789"/>
              <a:chOff x="2957425" y="238100"/>
              <a:chExt cx="1910200" cy="1628775"/>
            </a:xfrm>
          </p:grpSpPr>
          <p:sp>
            <p:nvSpPr>
              <p:cNvPr id="13860" name="Google Shape;13860;p8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70" name="Google Shape;13870;p88"/>
          <p:cNvGrpSpPr/>
          <p:nvPr/>
        </p:nvGrpSpPr>
        <p:grpSpPr>
          <a:xfrm>
            <a:off x="2496179" y="3734510"/>
            <a:ext cx="1243128" cy="637739"/>
            <a:chOff x="2496310" y="3693351"/>
            <a:chExt cx="1342906" cy="688926"/>
          </a:xfrm>
        </p:grpSpPr>
        <p:grpSp>
          <p:nvGrpSpPr>
            <p:cNvPr id="13871" name="Google Shape;13871;p88"/>
            <p:cNvGrpSpPr/>
            <p:nvPr/>
          </p:nvGrpSpPr>
          <p:grpSpPr>
            <a:xfrm>
              <a:off x="2496310" y="3693351"/>
              <a:ext cx="1342906" cy="688875"/>
              <a:chOff x="2496310" y="3693351"/>
              <a:chExt cx="1342906" cy="688875"/>
            </a:xfrm>
          </p:grpSpPr>
          <p:sp>
            <p:nvSpPr>
              <p:cNvPr id="13872" name="Google Shape;13872;p8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78" name="Google Shape;13878;p88"/>
              <p:cNvCxnSpPr>
                <a:stCxn id="1387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3879" name="Google Shape;13879;p88"/>
              <p:cNvCxnSpPr>
                <a:stCxn id="1387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3880" name="Google Shape;13880;p88"/>
              <p:cNvCxnSpPr>
                <a:stCxn id="1387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881" name="Google Shape;13881;p88"/>
              <p:cNvCxnSpPr>
                <a:stCxn id="1387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882" name="Google Shape;13882;p88"/>
              <p:cNvCxnSpPr>
                <a:stCxn id="1387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883" name="Google Shape;13883;p88"/>
            <p:cNvGrpSpPr/>
            <p:nvPr/>
          </p:nvGrpSpPr>
          <p:grpSpPr>
            <a:xfrm>
              <a:off x="2675275" y="3930557"/>
              <a:ext cx="1003306" cy="451719"/>
              <a:chOff x="2675275" y="4174282"/>
              <a:chExt cx="1003306" cy="451719"/>
            </a:xfrm>
          </p:grpSpPr>
          <p:sp>
            <p:nvSpPr>
              <p:cNvPr id="13884" name="Google Shape;13884;p8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87" name="Google Shape;13887;p88"/>
          <p:cNvGrpSpPr/>
          <p:nvPr/>
        </p:nvGrpSpPr>
        <p:grpSpPr>
          <a:xfrm>
            <a:off x="1669850" y="1171356"/>
            <a:ext cx="574511" cy="874709"/>
            <a:chOff x="1715404" y="1112080"/>
            <a:chExt cx="642270" cy="977984"/>
          </a:xfrm>
        </p:grpSpPr>
        <p:grpSp>
          <p:nvGrpSpPr>
            <p:cNvPr id="13888" name="Google Shape;13888;p88"/>
            <p:cNvGrpSpPr/>
            <p:nvPr/>
          </p:nvGrpSpPr>
          <p:grpSpPr>
            <a:xfrm>
              <a:off x="1715404" y="1112080"/>
              <a:ext cx="642270" cy="977984"/>
              <a:chOff x="1715404" y="1112080"/>
              <a:chExt cx="642270" cy="977984"/>
            </a:xfrm>
          </p:grpSpPr>
          <p:sp>
            <p:nvSpPr>
              <p:cNvPr id="13889" name="Google Shape;13889;p8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88"/>
            <p:cNvGrpSpPr/>
            <p:nvPr/>
          </p:nvGrpSpPr>
          <p:grpSpPr>
            <a:xfrm>
              <a:off x="1768927" y="1165603"/>
              <a:ext cx="535225" cy="851367"/>
              <a:chOff x="1768927" y="1165603"/>
              <a:chExt cx="535225" cy="851367"/>
            </a:xfrm>
          </p:grpSpPr>
          <p:sp>
            <p:nvSpPr>
              <p:cNvPr id="13892" name="Google Shape;13892;p8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88"/>
            <p:cNvGrpSpPr/>
            <p:nvPr/>
          </p:nvGrpSpPr>
          <p:grpSpPr>
            <a:xfrm>
              <a:off x="1822449" y="1219125"/>
              <a:ext cx="428180" cy="718859"/>
              <a:chOff x="1822449" y="1219125"/>
              <a:chExt cx="428180" cy="718859"/>
            </a:xfrm>
          </p:grpSpPr>
          <p:sp>
            <p:nvSpPr>
              <p:cNvPr id="13895" name="Google Shape;13895;p8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88"/>
            <p:cNvGrpSpPr/>
            <p:nvPr/>
          </p:nvGrpSpPr>
          <p:grpSpPr>
            <a:xfrm>
              <a:off x="1875972" y="1272648"/>
              <a:ext cx="321135" cy="586939"/>
              <a:chOff x="1875972" y="1272648"/>
              <a:chExt cx="321135" cy="586939"/>
            </a:xfrm>
          </p:grpSpPr>
          <p:sp>
            <p:nvSpPr>
              <p:cNvPr id="13898" name="Google Shape;13898;p8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00" name="Google Shape;13900;p88"/>
          <p:cNvGrpSpPr/>
          <p:nvPr/>
        </p:nvGrpSpPr>
        <p:grpSpPr>
          <a:xfrm>
            <a:off x="7777011" y="3728078"/>
            <a:ext cx="293855" cy="644170"/>
            <a:chOff x="241025" y="3151575"/>
            <a:chExt cx="293855" cy="644170"/>
          </a:xfrm>
        </p:grpSpPr>
        <p:sp>
          <p:nvSpPr>
            <p:cNvPr id="13901" name="Google Shape;13901;p8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88"/>
          <p:cNvGrpSpPr/>
          <p:nvPr/>
        </p:nvGrpSpPr>
        <p:grpSpPr>
          <a:xfrm>
            <a:off x="724994" y="2928078"/>
            <a:ext cx="1779649" cy="591620"/>
            <a:chOff x="246070" y="1983375"/>
            <a:chExt cx="1855347" cy="616849"/>
          </a:xfrm>
        </p:grpSpPr>
        <p:sp>
          <p:nvSpPr>
            <p:cNvPr id="13904" name="Google Shape;13904;p8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88"/>
          <p:cNvGrpSpPr/>
          <p:nvPr/>
        </p:nvGrpSpPr>
        <p:grpSpPr>
          <a:xfrm>
            <a:off x="2335861" y="1171356"/>
            <a:ext cx="711055" cy="745993"/>
            <a:chOff x="2496269" y="1171698"/>
            <a:chExt cx="761953" cy="799392"/>
          </a:xfrm>
        </p:grpSpPr>
        <p:grpSp>
          <p:nvGrpSpPr>
            <p:cNvPr id="13914" name="Google Shape;13914;p88"/>
            <p:cNvGrpSpPr/>
            <p:nvPr/>
          </p:nvGrpSpPr>
          <p:grpSpPr>
            <a:xfrm>
              <a:off x="2496269" y="1171698"/>
              <a:ext cx="761953" cy="723022"/>
              <a:chOff x="2496269" y="1171698"/>
              <a:chExt cx="761953" cy="723022"/>
            </a:xfrm>
          </p:grpSpPr>
          <p:sp>
            <p:nvSpPr>
              <p:cNvPr id="13915" name="Google Shape;13915;p8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7" name="Google Shape;13917;p88"/>
              <p:cNvGrpSpPr/>
              <p:nvPr/>
            </p:nvGrpSpPr>
            <p:grpSpPr>
              <a:xfrm>
                <a:off x="2496269" y="1171698"/>
                <a:ext cx="761953" cy="723022"/>
                <a:chOff x="2496269" y="1120652"/>
                <a:chExt cx="761953" cy="723022"/>
              </a:xfrm>
            </p:grpSpPr>
            <p:grpSp>
              <p:nvGrpSpPr>
                <p:cNvPr id="13918" name="Google Shape;13918;p88"/>
                <p:cNvGrpSpPr/>
                <p:nvPr/>
              </p:nvGrpSpPr>
              <p:grpSpPr>
                <a:xfrm>
                  <a:off x="2496269" y="1120652"/>
                  <a:ext cx="761953" cy="723022"/>
                  <a:chOff x="2496269" y="1120652"/>
                  <a:chExt cx="761953" cy="723022"/>
                </a:xfrm>
              </p:grpSpPr>
              <p:grpSp>
                <p:nvGrpSpPr>
                  <p:cNvPr id="13919" name="Google Shape;13919;p88"/>
                  <p:cNvGrpSpPr/>
                  <p:nvPr/>
                </p:nvGrpSpPr>
                <p:grpSpPr>
                  <a:xfrm>
                    <a:off x="2496269" y="1304589"/>
                    <a:ext cx="407089" cy="305057"/>
                    <a:chOff x="2496269" y="1304589"/>
                    <a:chExt cx="407089" cy="305057"/>
                  </a:xfrm>
                </p:grpSpPr>
                <p:sp>
                  <p:nvSpPr>
                    <p:cNvPr id="13920" name="Google Shape;13920;p8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88"/>
                  <p:cNvGrpSpPr/>
                  <p:nvPr/>
                </p:nvGrpSpPr>
                <p:grpSpPr>
                  <a:xfrm>
                    <a:off x="2586468" y="1493376"/>
                    <a:ext cx="358850" cy="349656"/>
                    <a:chOff x="2586468" y="1493376"/>
                    <a:chExt cx="358850" cy="349656"/>
                  </a:xfrm>
                </p:grpSpPr>
                <p:sp>
                  <p:nvSpPr>
                    <p:cNvPr id="13923" name="Google Shape;13923;p8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88"/>
                  <p:cNvGrpSpPr/>
                  <p:nvPr/>
                </p:nvGrpSpPr>
                <p:grpSpPr>
                  <a:xfrm>
                    <a:off x="2807939" y="1494024"/>
                    <a:ext cx="358857" cy="349650"/>
                    <a:chOff x="2807939" y="1494024"/>
                    <a:chExt cx="358857" cy="349650"/>
                  </a:xfrm>
                </p:grpSpPr>
                <p:sp>
                  <p:nvSpPr>
                    <p:cNvPr id="13926" name="Google Shape;13926;p8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88"/>
                  <p:cNvGrpSpPr/>
                  <p:nvPr/>
                </p:nvGrpSpPr>
                <p:grpSpPr>
                  <a:xfrm>
                    <a:off x="2851133" y="1305635"/>
                    <a:ext cx="407089" cy="305057"/>
                    <a:chOff x="2851133" y="1305635"/>
                    <a:chExt cx="407089" cy="305057"/>
                  </a:xfrm>
                </p:grpSpPr>
                <p:sp>
                  <p:nvSpPr>
                    <p:cNvPr id="13929" name="Google Shape;13929;p8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88"/>
                  <p:cNvGrpSpPr/>
                  <p:nvPr/>
                </p:nvGrpSpPr>
                <p:grpSpPr>
                  <a:xfrm>
                    <a:off x="2727495" y="1120652"/>
                    <a:ext cx="300271" cy="396358"/>
                    <a:chOff x="2727495" y="1120652"/>
                    <a:chExt cx="300271" cy="396358"/>
                  </a:xfrm>
                </p:grpSpPr>
                <p:sp>
                  <p:nvSpPr>
                    <p:cNvPr id="13932" name="Google Shape;13932;p8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34" name="Google Shape;13934;p88"/>
                <p:cNvGrpSpPr/>
                <p:nvPr/>
              </p:nvGrpSpPr>
              <p:grpSpPr>
                <a:xfrm>
                  <a:off x="2722305" y="1350460"/>
                  <a:ext cx="308357" cy="308344"/>
                  <a:chOff x="2722305" y="1350460"/>
                  <a:chExt cx="308357" cy="308344"/>
                </a:xfrm>
              </p:grpSpPr>
              <p:sp>
                <p:nvSpPr>
                  <p:cNvPr id="13935" name="Google Shape;13935;p8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6" name="Google Shape;13936;p88"/>
                  <p:cNvGrpSpPr/>
                  <p:nvPr/>
                </p:nvGrpSpPr>
                <p:grpSpPr>
                  <a:xfrm>
                    <a:off x="2725064" y="1364529"/>
                    <a:ext cx="297954" cy="280182"/>
                    <a:chOff x="2725064" y="1364529"/>
                    <a:chExt cx="297954" cy="280182"/>
                  </a:xfrm>
                </p:grpSpPr>
                <p:sp>
                  <p:nvSpPr>
                    <p:cNvPr id="13937" name="Google Shape;13937;p8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3942" name="Google Shape;13942;p8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88"/>
          <p:cNvGrpSpPr/>
          <p:nvPr/>
        </p:nvGrpSpPr>
        <p:grpSpPr>
          <a:xfrm>
            <a:off x="3924561" y="2927462"/>
            <a:ext cx="1569144" cy="591015"/>
            <a:chOff x="3820100" y="3023049"/>
            <a:chExt cx="1303926" cy="491162"/>
          </a:xfrm>
        </p:grpSpPr>
        <p:grpSp>
          <p:nvGrpSpPr>
            <p:cNvPr id="13948" name="Google Shape;13948;p88"/>
            <p:cNvGrpSpPr/>
            <p:nvPr/>
          </p:nvGrpSpPr>
          <p:grpSpPr>
            <a:xfrm>
              <a:off x="3820100" y="3023072"/>
              <a:ext cx="1303926" cy="491139"/>
              <a:chOff x="3820100" y="3023072"/>
              <a:chExt cx="1303926" cy="491139"/>
            </a:xfrm>
          </p:grpSpPr>
          <p:sp>
            <p:nvSpPr>
              <p:cNvPr id="13949" name="Google Shape;13949;p8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88"/>
            <p:cNvGrpSpPr/>
            <p:nvPr/>
          </p:nvGrpSpPr>
          <p:grpSpPr>
            <a:xfrm>
              <a:off x="4132439" y="3023645"/>
              <a:ext cx="393633" cy="177096"/>
              <a:chOff x="4132439" y="3023645"/>
              <a:chExt cx="393633" cy="177096"/>
            </a:xfrm>
          </p:grpSpPr>
          <p:sp>
            <p:nvSpPr>
              <p:cNvPr id="13952" name="Google Shape;13952;p8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88"/>
            <p:cNvGrpSpPr/>
            <p:nvPr/>
          </p:nvGrpSpPr>
          <p:grpSpPr>
            <a:xfrm>
              <a:off x="3921811" y="3023049"/>
              <a:ext cx="1002397" cy="388943"/>
              <a:chOff x="3921811" y="3023049"/>
              <a:chExt cx="1002397" cy="388943"/>
            </a:xfrm>
          </p:grpSpPr>
          <p:sp>
            <p:nvSpPr>
              <p:cNvPr id="13955" name="Google Shape;13955;p8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88"/>
            <p:cNvGrpSpPr/>
            <p:nvPr/>
          </p:nvGrpSpPr>
          <p:grpSpPr>
            <a:xfrm>
              <a:off x="4023645" y="3023049"/>
              <a:ext cx="683032" cy="286722"/>
              <a:chOff x="4023645" y="3023049"/>
              <a:chExt cx="683032" cy="286722"/>
            </a:xfrm>
          </p:grpSpPr>
          <p:sp>
            <p:nvSpPr>
              <p:cNvPr id="13958" name="Google Shape;13958;p8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0" name="Google Shape;13960;p88"/>
          <p:cNvGrpSpPr/>
          <p:nvPr/>
        </p:nvGrpSpPr>
        <p:grpSpPr>
          <a:xfrm>
            <a:off x="1556683" y="2054307"/>
            <a:ext cx="713522" cy="688025"/>
            <a:chOff x="1706078" y="2092648"/>
            <a:chExt cx="660913" cy="637296"/>
          </a:xfrm>
        </p:grpSpPr>
        <p:sp>
          <p:nvSpPr>
            <p:cNvPr id="13961" name="Google Shape;13961;p8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2" name="Google Shape;13962;p88"/>
            <p:cNvGrpSpPr/>
            <p:nvPr/>
          </p:nvGrpSpPr>
          <p:grpSpPr>
            <a:xfrm>
              <a:off x="1706078" y="2092648"/>
              <a:ext cx="660913" cy="575241"/>
              <a:chOff x="1706078" y="2092648"/>
              <a:chExt cx="660913" cy="575241"/>
            </a:xfrm>
          </p:grpSpPr>
          <p:sp>
            <p:nvSpPr>
              <p:cNvPr id="13963" name="Google Shape;13963;p8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6" name="Google Shape;13966;p88"/>
          <p:cNvGrpSpPr/>
          <p:nvPr/>
        </p:nvGrpSpPr>
        <p:grpSpPr>
          <a:xfrm>
            <a:off x="6318542" y="1171856"/>
            <a:ext cx="1317459" cy="684168"/>
            <a:chOff x="238125" y="999450"/>
            <a:chExt cx="7140700" cy="3708225"/>
          </a:xfrm>
        </p:grpSpPr>
        <p:sp>
          <p:nvSpPr>
            <p:cNvPr id="13967" name="Google Shape;13967;p8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979"/>
        <p:cNvGrpSpPr/>
        <p:nvPr/>
      </p:nvGrpSpPr>
      <p:grpSpPr>
        <a:xfrm>
          <a:off x="0" y="0"/>
          <a:ext cx="0" cy="0"/>
          <a:chOff x="0" y="0"/>
          <a:chExt cx="0" cy="0"/>
        </a:xfrm>
      </p:grpSpPr>
      <p:grpSp>
        <p:nvGrpSpPr>
          <p:cNvPr id="13980" name="Google Shape;13980;p89"/>
          <p:cNvGrpSpPr/>
          <p:nvPr/>
        </p:nvGrpSpPr>
        <p:grpSpPr>
          <a:xfrm>
            <a:off x="729238" y="1179665"/>
            <a:ext cx="1636117" cy="1526144"/>
            <a:chOff x="729238" y="1179665"/>
            <a:chExt cx="1636117" cy="1526144"/>
          </a:xfrm>
        </p:grpSpPr>
        <p:grpSp>
          <p:nvGrpSpPr>
            <p:cNvPr id="13981" name="Google Shape;13981;p89"/>
            <p:cNvGrpSpPr/>
            <p:nvPr/>
          </p:nvGrpSpPr>
          <p:grpSpPr>
            <a:xfrm>
              <a:off x="729238" y="1179665"/>
              <a:ext cx="80700" cy="1526144"/>
              <a:chOff x="729238" y="1179665"/>
              <a:chExt cx="80700" cy="1526144"/>
            </a:xfrm>
          </p:grpSpPr>
          <p:sp>
            <p:nvSpPr>
              <p:cNvPr id="13982" name="Google Shape;13982;p8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89"/>
            <p:cNvGrpSpPr/>
            <p:nvPr/>
          </p:nvGrpSpPr>
          <p:grpSpPr>
            <a:xfrm>
              <a:off x="903098" y="1179665"/>
              <a:ext cx="80700" cy="1526144"/>
              <a:chOff x="903098" y="1179665"/>
              <a:chExt cx="80700" cy="1526144"/>
            </a:xfrm>
          </p:grpSpPr>
          <p:sp>
            <p:nvSpPr>
              <p:cNvPr id="13993" name="Google Shape;13993;p8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89"/>
            <p:cNvGrpSpPr/>
            <p:nvPr/>
          </p:nvGrpSpPr>
          <p:grpSpPr>
            <a:xfrm>
              <a:off x="1076958" y="1179665"/>
              <a:ext cx="80700" cy="1526144"/>
              <a:chOff x="1076958" y="1179665"/>
              <a:chExt cx="80700" cy="1526144"/>
            </a:xfrm>
          </p:grpSpPr>
          <p:sp>
            <p:nvSpPr>
              <p:cNvPr id="14004" name="Google Shape;14004;p8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89"/>
            <p:cNvGrpSpPr/>
            <p:nvPr/>
          </p:nvGrpSpPr>
          <p:grpSpPr>
            <a:xfrm>
              <a:off x="1247707" y="1179665"/>
              <a:ext cx="80700" cy="1526144"/>
              <a:chOff x="1247707" y="1179665"/>
              <a:chExt cx="80700" cy="1526144"/>
            </a:xfrm>
          </p:grpSpPr>
          <p:sp>
            <p:nvSpPr>
              <p:cNvPr id="14015" name="Google Shape;14015;p8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89"/>
            <p:cNvGrpSpPr/>
            <p:nvPr/>
          </p:nvGrpSpPr>
          <p:grpSpPr>
            <a:xfrm>
              <a:off x="1421567" y="1179665"/>
              <a:ext cx="80700" cy="1526144"/>
              <a:chOff x="1421567" y="1179665"/>
              <a:chExt cx="80700" cy="1526144"/>
            </a:xfrm>
          </p:grpSpPr>
          <p:sp>
            <p:nvSpPr>
              <p:cNvPr id="14026" name="Google Shape;14026;p8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89"/>
            <p:cNvGrpSpPr/>
            <p:nvPr/>
          </p:nvGrpSpPr>
          <p:grpSpPr>
            <a:xfrm>
              <a:off x="1592327" y="1179665"/>
              <a:ext cx="80700" cy="1526144"/>
              <a:chOff x="1592327" y="1179665"/>
              <a:chExt cx="80700" cy="1526144"/>
            </a:xfrm>
          </p:grpSpPr>
          <p:sp>
            <p:nvSpPr>
              <p:cNvPr id="14037" name="Google Shape;14037;p8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89"/>
            <p:cNvGrpSpPr/>
            <p:nvPr/>
          </p:nvGrpSpPr>
          <p:grpSpPr>
            <a:xfrm>
              <a:off x="1766187" y="1179665"/>
              <a:ext cx="80700" cy="1526144"/>
              <a:chOff x="1766187" y="1179665"/>
              <a:chExt cx="80700" cy="1526144"/>
            </a:xfrm>
          </p:grpSpPr>
          <p:sp>
            <p:nvSpPr>
              <p:cNvPr id="14048" name="Google Shape;14048;p8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8" name="Google Shape;14058;p89"/>
            <p:cNvGrpSpPr/>
            <p:nvPr/>
          </p:nvGrpSpPr>
          <p:grpSpPr>
            <a:xfrm>
              <a:off x="1936935" y="1179665"/>
              <a:ext cx="80700" cy="1526144"/>
              <a:chOff x="1936935" y="1179665"/>
              <a:chExt cx="80700" cy="1526144"/>
            </a:xfrm>
          </p:grpSpPr>
          <p:sp>
            <p:nvSpPr>
              <p:cNvPr id="14059" name="Google Shape;14059;p8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9" name="Google Shape;14069;p89"/>
            <p:cNvGrpSpPr/>
            <p:nvPr/>
          </p:nvGrpSpPr>
          <p:grpSpPr>
            <a:xfrm>
              <a:off x="2110795" y="1179665"/>
              <a:ext cx="80700" cy="1526144"/>
              <a:chOff x="2110795" y="1179665"/>
              <a:chExt cx="80700" cy="1526144"/>
            </a:xfrm>
          </p:grpSpPr>
          <p:sp>
            <p:nvSpPr>
              <p:cNvPr id="14070" name="Google Shape;14070;p8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89"/>
            <p:cNvGrpSpPr/>
            <p:nvPr/>
          </p:nvGrpSpPr>
          <p:grpSpPr>
            <a:xfrm>
              <a:off x="2284655" y="1179665"/>
              <a:ext cx="80700" cy="1526144"/>
              <a:chOff x="2284655" y="1179665"/>
              <a:chExt cx="80700" cy="1526144"/>
            </a:xfrm>
          </p:grpSpPr>
          <p:sp>
            <p:nvSpPr>
              <p:cNvPr id="14081" name="Google Shape;14081;p8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91" name="Google Shape;14091;p89"/>
          <p:cNvGrpSpPr/>
          <p:nvPr/>
        </p:nvGrpSpPr>
        <p:grpSpPr>
          <a:xfrm>
            <a:off x="2623904" y="1198803"/>
            <a:ext cx="1364248" cy="1102133"/>
            <a:chOff x="2623904" y="1198803"/>
            <a:chExt cx="1364248" cy="1102133"/>
          </a:xfrm>
        </p:grpSpPr>
        <p:grpSp>
          <p:nvGrpSpPr>
            <p:cNvPr id="14092" name="Google Shape;14092;p89"/>
            <p:cNvGrpSpPr/>
            <p:nvPr/>
          </p:nvGrpSpPr>
          <p:grpSpPr>
            <a:xfrm>
              <a:off x="2623907" y="1198803"/>
              <a:ext cx="1364245" cy="273000"/>
              <a:chOff x="2623907" y="1198803"/>
              <a:chExt cx="1364245" cy="273000"/>
            </a:xfrm>
          </p:grpSpPr>
          <p:sp>
            <p:nvSpPr>
              <p:cNvPr id="14093" name="Google Shape;14093;p8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89"/>
            <p:cNvGrpSpPr/>
            <p:nvPr/>
          </p:nvGrpSpPr>
          <p:grpSpPr>
            <a:xfrm>
              <a:off x="2623904" y="1476964"/>
              <a:ext cx="1364245" cy="273000"/>
              <a:chOff x="2623904" y="1476964"/>
              <a:chExt cx="1364245" cy="273000"/>
            </a:xfrm>
          </p:grpSpPr>
          <p:sp>
            <p:nvSpPr>
              <p:cNvPr id="14099" name="Google Shape;14099;p8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89"/>
            <p:cNvGrpSpPr/>
            <p:nvPr/>
          </p:nvGrpSpPr>
          <p:grpSpPr>
            <a:xfrm>
              <a:off x="2623907" y="1749775"/>
              <a:ext cx="1364245" cy="273000"/>
              <a:chOff x="2623907" y="1749775"/>
              <a:chExt cx="1364245" cy="273000"/>
            </a:xfrm>
          </p:grpSpPr>
          <p:sp>
            <p:nvSpPr>
              <p:cNvPr id="14105" name="Google Shape;14105;p8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89"/>
            <p:cNvGrpSpPr/>
            <p:nvPr/>
          </p:nvGrpSpPr>
          <p:grpSpPr>
            <a:xfrm>
              <a:off x="2623904" y="2027936"/>
              <a:ext cx="1364245" cy="273000"/>
              <a:chOff x="2623904" y="2027936"/>
              <a:chExt cx="1364245" cy="273000"/>
            </a:xfrm>
          </p:grpSpPr>
          <p:sp>
            <p:nvSpPr>
              <p:cNvPr id="14111" name="Google Shape;14111;p8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16" name="Google Shape;14116;p89"/>
          <p:cNvGrpSpPr/>
          <p:nvPr/>
        </p:nvGrpSpPr>
        <p:grpSpPr>
          <a:xfrm>
            <a:off x="2613365" y="2657876"/>
            <a:ext cx="1387541" cy="159124"/>
            <a:chOff x="3200660" y="2180272"/>
            <a:chExt cx="2563824" cy="378237"/>
          </a:xfrm>
        </p:grpSpPr>
        <p:sp>
          <p:nvSpPr>
            <p:cNvPr id="14117" name="Google Shape;14117;p8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89"/>
          <p:cNvGrpSpPr/>
          <p:nvPr/>
        </p:nvGrpSpPr>
        <p:grpSpPr>
          <a:xfrm>
            <a:off x="2609890" y="2935640"/>
            <a:ext cx="1390502" cy="159625"/>
            <a:chOff x="3530150" y="2790075"/>
            <a:chExt cx="1962600" cy="225300"/>
          </a:xfrm>
        </p:grpSpPr>
        <p:sp>
          <p:nvSpPr>
            <p:cNvPr id="14136" name="Google Shape;14136;p8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89"/>
          <p:cNvGrpSpPr/>
          <p:nvPr/>
        </p:nvGrpSpPr>
        <p:grpSpPr>
          <a:xfrm>
            <a:off x="2609948" y="3213905"/>
            <a:ext cx="1411629" cy="154175"/>
            <a:chOff x="3558802" y="4011244"/>
            <a:chExt cx="1866000" cy="111600"/>
          </a:xfrm>
        </p:grpSpPr>
        <p:sp>
          <p:nvSpPr>
            <p:cNvPr id="14139" name="Google Shape;14139;p8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89"/>
          <p:cNvGrpSpPr/>
          <p:nvPr/>
        </p:nvGrpSpPr>
        <p:grpSpPr>
          <a:xfrm>
            <a:off x="2610235" y="2419475"/>
            <a:ext cx="1383503" cy="119761"/>
            <a:chOff x="3465975" y="2270258"/>
            <a:chExt cx="1986364" cy="171947"/>
          </a:xfrm>
        </p:grpSpPr>
        <p:sp>
          <p:nvSpPr>
            <p:cNvPr id="14142" name="Google Shape;14142;p8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89"/>
          <p:cNvGrpSpPr/>
          <p:nvPr/>
        </p:nvGrpSpPr>
        <p:grpSpPr>
          <a:xfrm>
            <a:off x="2621243" y="3783248"/>
            <a:ext cx="1369531" cy="195460"/>
            <a:chOff x="723300" y="4253549"/>
            <a:chExt cx="2276482" cy="324900"/>
          </a:xfrm>
        </p:grpSpPr>
        <p:sp>
          <p:nvSpPr>
            <p:cNvPr id="14151" name="Google Shape;14151;p8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89"/>
          <p:cNvGrpSpPr/>
          <p:nvPr/>
        </p:nvGrpSpPr>
        <p:grpSpPr>
          <a:xfrm>
            <a:off x="2610803" y="3484489"/>
            <a:ext cx="1389066" cy="180119"/>
            <a:chOff x="705948" y="3788465"/>
            <a:chExt cx="2308953" cy="299400"/>
          </a:xfrm>
        </p:grpSpPr>
        <p:sp>
          <p:nvSpPr>
            <p:cNvPr id="14157" name="Google Shape;14157;p8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89"/>
          <p:cNvGrpSpPr/>
          <p:nvPr/>
        </p:nvGrpSpPr>
        <p:grpSpPr>
          <a:xfrm>
            <a:off x="4207794" y="2088443"/>
            <a:ext cx="1433821" cy="191501"/>
            <a:chOff x="4273350" y="2088443"/>
            <a:chExt cx="1433821" cy="191501"/>
          </a:xfrm>
        </p:grpSpPr>
        <p:grpSp>
          <p:nvGrpSpPr>
            <p:cNvPr id="14163" name="Google Shape;14163;p89"/>
            <p:cNvGrpSpPr/>
            <p:nvPr/>
          </p:nvGrpSpPr>
          <p:grpSpPr>
            <a:xfrm>
              <a:off x="4273350" y="2088443"/>
              <a:ext cx="1433821" cy="0"/>
              <a:chOff x="5224975" y="2962250"/>
              <a:chExt cx="1544400" cy="0"/>
            </a:xfrm>
          </p:grpSpPr>
          <p:cxnSp>
            <p:nvCxnSpPr>
              <p:cNvPr id="14164" name="Google Shape;14164;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4165" name="Google Shape;14165;p8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4166" name="Google Shape;14166;p89"/>
            <p:cNvGrpSpPr/>
            <p:nvPr/>
          </p:nvGrpSpPr>
          <p:grpSpPr>
            <a:xfrm>
              <a:off x="4273350" y="2279944"/>
              <a:ext cx="1433821" cy="0"/>
              <a:chOff x="5224975" y="2962250"/>
              <a:chExt cx="1544400" cy="0"/>
            </a:xfrm>
          </p:grpSpPr>
          <p:cxnSp>
            <p:nvCxnSpPr>
              <p:cNvPr id="14167" name="Google Shape;14167;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4168" name="Google Shape;14168;p8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4169" name="Google Shape;14169;p89"/>
          <p:cNvGrpSpPr/>
          <p:nvPr/>
        </p:nvGrpSpPr>
        <p:grpSpPr>
          <a:xfrm>
            <a:off x="2658741" y="4097347"/>
            <a:ext cx="1304609" cy="294074"/>
            <a:chOff x="2658741" y="4097347"/>
            <a:chExt cx="1304609" cy="294074"/>
          </a:xfrm>
        </p:grpSpPr>
        <p:grpSp>
          <p:nvGrpSpPr>
            <p:cNvPr id="14170" name="Google Shape;14170;p89"/>
            <p:cNvGrpSpPr/>
            <p:nvPr/>
          </p:nvGrpSpPr>
          <p:grpSpPr>
            <a:xfrm>
              <a:off x="2658741" y="4097347"/>
              <a:ext cx="118572" cy="294074"/>
              <a:chOff x="3343310" y="4475555"/>
              <a:chExt cx="127717" cy="316753"/>
            </a:xfrm>
          </p:grpSpPr>
          <p:sp>
            <p:nvSpPr>
              <p:cNvPr id="14171" name="Google Shape;14171;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89"/>
            <p:cNvGrpSpPr/>
            <p:nvPr/>
          </p:nvGrpSpPr>
          <p:grpSpPr>
            <a:xfrm>
              <a:off x="3815519" y="4098388"/>
              <a:ext cx="147831" cy="291991"/>
              <a:chOff x="3527539" y="4476677"/>
              <a:chExt cx="159232" cy="314510"/>
            </a:xfrm>
          </p:grpSpPr>
          <p:sp>
            <p:nvSpPr>
              <p:cNvPr id="14174" name="Google Shape;14174;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6" name="Google Shape;14176;p89"/>
            <p:cNvGrpSpPr/>
            <p:nvPr/>
          </p:nvGrpSpPr>
          <p:grpSpPr>
            <a:xfrm>
              <a:off x="3511696" y="4098388"/>
              <a:ext cx="147831" cy="291991"/>
              <a:chOff x="3527539" y="4476677"/>
              <a:chExt cx="159232" cy="314510"/>
            </a:xfrm>
          </p:grpSpPr>
          <p:sp>
            <p:nvSpPr>
              <p:cNvPr id="14177" name="Google Shape;14177;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9" name="Google Shape;14179;p89"/>
            <p:cNvGrpSpPr/>
            <p:nvPr/>
          </p:nvGrpSpPr>
          <p:grpSpPr>
            <a:xfrm>
              <a:off x="3207874" y="4098388"/>
              <a:ext cx="147831" cy="291991"/>
              <a:chOff x="3527539" y="4476677"/>
              <a:chExt cx="159232" cy="314510"/>
            </a:xfrm>
          </p:grpSpPr>
          <p:sp>
            <p:nvSpPr>
              <p:cNvPr id="14180" name="Google Shape;14180;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89"/>
            <p:cNvGrpSpPr/>
            <p:nvPr/>
          </p:nvGrpSpPr>
          <p:grpSpPr>
            <a:xfrm>
              <a:off x="2933305" y="4097347"/>
              <a:ext cx="118572" cy="294074"/>
              <a:chOff x="3343310" y="4475555"/>
              <a:chExt cx="127717" cy="316753"/>
            </a:xfrm>
          </p:grpSpPr>
          <p:sp>
            <p:nvSpPr>
              <p:cNvPr id="14183" name="Google Shape;14183;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85" name="Google Shape;14185;p89"/>
          <p:cNvGrpSpPr/>
          <p:nvPr/>
        </p:nvGrpSpPr>
        <p:grpSpPr>
          <a:xfrm>
            <a:off x="4209349" y="1176041"/>
            <a:ext cx="1430711" cy="751237"/>
            <a:chOff x="5159450" y="1919950"/>
            <a:chExt cx="1541050" cy="862500"/>
          </a:xfrm>
        </p:grpSpPr>
        <p:sp>
          <p:nvSpPr>
            <p:cNvPr id="14186" name="Google Shape;14186;p8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4187" name="Google Shape;14187;p89"/>
            <p:cNvGrpSpPr/>
            <p:nvPr/>
          </p:nvGrpSpPr>
          <p:grpSpPr>
            <a:xfrm>
              <a:off x="5159450" y="1919950"/>
              <a:ext cx="1541050" cy="862500"/>
              <a:chOff x="5159450" y="1919950"/>
              <a:chExt cx="1541050" cy="862500"/>
            </a:xfrm>
          </p:grpSpPr>
          <p:cxnSp>
            <p:nvCxnSpPr>
              <p:cNvPr id="14188" name="Google Shape;14188;p8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4189" name="Google Shape;14189;p8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4190" name="Google Shape;14190;p89"/>
          <p:cNvGrpSpPr/>
          <p:nvPr/>
        </p:nvGrpSpPr>
        <p:grpSpPr>
          <a:xfrm>
            <a:off x="4257486" y="2439811"/>
            <a:ext cx="1334436" cy="967914"/>
            <a:chOff x="4294923" y="2439811"/>
            <a:chExt cx="1334436" cy="967914"/>
          </a:xfrm>
        </p:grpSpPr>
        <p:grpSp>
          <p:nvGrpSpPr>
            <p:cNvPr id="14191" name="Google Shape;14191;p89"/>
            <p:cNvGrpSpPr/>
            <p:nvPr/>
          </p:nvGrpSpPr>
          <p:grpSpPr>
            <a:xfrm>
              <a:off x="4960455" y="2469658"/>
              <a:ext cx="668904" cy="885524"/>
              <a:chOff x="4960455" y="2469658"/>
              <a:chExt cx="668904" cy="885524"/>
            </a:xfrm>
          </p:grpSpPr>
          <p:sp>
            <p:nvSpPr>
              <p:cNvPr id="14192" name="Google Shape;14192;p8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89"/>
            <p:cNvGrpSpPr/>
            <p:nvPr/>
          </p:nvGrpSpPr>
          <p:grpSpPr>
            <a:xfrm>
              <a:off x="4294923" y="2469658"/>
              <a:ext cx="668951" cy="885524"/>
              <a:chOff x="4294923" y="2469658"/>
              <a:chExt cx="668951" cy="885524"/>
            </a:xfrm>
          </p:grpSpPr>
          <p:sp>
            <p:nvSpPr>
              <p:cNvPr id="14199" name="Google Shape;14199;p8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5" name="Google Shape;14205;p8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6" name="Google Shape;14206;p89"/>
          <p:cNvGrpSpPr/>
          <p:nvPr/>
        </p:nvGrpSpPr>
        <p:grpSpPr>
          <a:xfrm>
            <a:off x="4243690" y="3494256"/>
            <a:ext cx="1430949" cy="897289"/>
            <a:chOff x="4351371" y="3547942"/>
            <a:chExt cx="1345130" cy="843475"/>
          </a:xfrm>
        </p:grpSpPr>
        <p:grpSp>
          <p:nvGrpSpPr>
            <p:cNvPr id="14207" name="Google Shape;14207;p89"/>
            <p:cNvGrpSpPr/>
            <p:nvPr/>
          </p:nvGrpSpPr>
          <p:grpSpPr>
            <a:xfrm>
              <a:off x="4351371" y="4209917"/>
              <a:ext cx="1345130" cy="181500"/>
              <a:chOff x="4351371" y="4209917"/>
              <a:chExt cx="1345130" cy="181500"/>
            </a:xfrm>
          </p:grpSpPr>
          <p:sp>
            <p:nvSpPr>
              <p:cNvPr id="14208" name="Google Shape;14208;p8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09" name="Google Shape;14209;p8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4210" name="Google Shape;14210;p89"/>
            <p:cNvGrpSpPr/>
            <p:nvPr/>
          </p:nvGrpSpPr>
          <p:grpSpPr>
            <a:xfrm>
              <a:off x="4403010" y="3985221"/>
              <a:ext cx="1109518" cy="181500"/>
              <a:chOff x="4403010" y="3985221"/>
              <a:chExt cx="1109518" cy="181500"/>
            </a:xfrm>
          </p:grpSpPr>
          <p:sp>
            <p:nvSpPr>
              <p:cNvPr id="14211" name="Google Shape;14211;p8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12" name="Google Shape;14212;p8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4213" name="Google Shape;14213;p89"/>
            <p:cNvGrpSpPr/>
            <p:nvPr/>
          </p:nvGrpSpPr>
          <p:grpSpPr>
            <a:xfrm>
              <a:off x="4618704" y="3766582"/>
              <a:ext cx="807858" cy="181500"/>
              <a:chOff x="4618704" y="3766582"/>
              <a:chExt cx="807858" cy="181500"/>
            </a:xfrm>
          </p:grpSpPr>
          <p:sp>
            <p:nvSpPr>
              <p:cNvPr id="14214" name="Google Shape;14214;p8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15" name="Google Shape;14215;p8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4216" name="Google Shape;14216;p89"/>
            <p:cNvGrpSpPr/>
            <p:nvPr/>
          </p:nvGrpSpPr>
          <p:grpSpPr>
            <a:xfrm>
              <a:off x="4735238" y="3547942"/>
              <a:ext cx="462839" cy="181500"/>
              <a:chOff x="4735238" y="3547942"/>
              <a:chExt cx="462839" cy="181500"/>
            </a:xfrm>
          </p:grpSpPr>
          <p:sp>
            <p:nvSpPr>
              <p:cNvPr id="14217" name="Google Shape;14217;p8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18" name="Google Shape;14218;p8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4219" name="Google Shape;14219;p89"/>
          <p:cNvGrpSpPr/>
          <p:nvPr/>
        </p:nvGrpSpPr>
        <p:grpSpPr>
          <a:xfrm>
            <a:off x="7420047" y="2429580"/>
            <a:ext cx="1020955" cy="928853"/>
            <a:chOff x="926675" y="238125"/>
            <a:chExt cx="5755100" cy="5232975"/>
          </a:xfrm>
        </p:grpSpPr>
        <p:sp>
          <p:nvSpPr>
            <p:cNvPr id="14220" name="Google Shape;14220;p8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4" name="Google Shape;14224;p89"/>
          <p:cNvGrpSpPr/>
          <p:nvPr/>
        </p:nvGrpSpPr>
        <p:grpSpPr>
          <a:xfrm>
            <a:off x="727421" y="2828315"/>
            <a:ext cx="1695374" cy="1560837"/>
            <a:chOff x="727421" y="2828315"/>
            <a:chExt cx="1695374" cy="1560837"/>
          </a:xfrm>
        </p:grpSpPr>
        <p:grpSp>
          <p:nvGrpSpPr>
            <p:cNvPr id="14225" name="Google Shape;14225;p89"/>
            <p:cNvGrpSpPr/>
            <p:nvPr/>
          </p:nvGrpSpPr>
          <p:grpSpPr>
            <a:xfrm>
              <a:off x="727421" y="2828315"/>
              <a:ext cx="1695374" cy="1560837"/>
              <a:chOff x="734799" y="2782450"/>
              <a:chExt cx="1571100" cy="1577400"/>
            </a:xfrm>
          </p:grpSpPr>
          <p:cxnSp>
            <p:nvCxnSpPr>
              <p:cNvPr id="14226" name="Google Shape;14226;p8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4227" name="Google Shape;14227;p8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4228" name="Google Shape;14228;p89"/>
            <p:cNvGrpSpPr/>
            <p:nvPr/>
          </p:nvGrpSpPr>
          <p:grpSpPr>
            <a:xfrm>
              <a:off x="819108" y="2882501"/>
              <a:ext cx="1556791" cy="1426186"/>
              <a:chOff x="819108" y="2882501"/>
              <a:chExt cx="1556791" cy="1426186"/>
            </a:xfrm>
          </p:grpSpPr>
          <p:grpSp>
            <p:nvGrpSpPr>
              <p:cNvPr id="14229" name="Google Shape;14229;p89"/>
              <p:cNvGrpSpPr/>
              <p:nvPr/>
            </p:nvGrpSpPr>
            <p:grpSpPr>
              <a:xfrm>
                <a:off x="819108" y="2882501"/>
                <a:ext cx="103104" cy="1426186"/>
                <a:chOff x="4674013" y="3100904"/>
                <a:chExt cx="122758" cy="1698043"/>
              </a:xfrm>
            </p:grpSpPr>
            <p:sp>
              <p:nvSpPr>
                <p:cNvPr id="14230" name="Google Shape;14230;p8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89"/>
              <p:cNvGrpSpPr/>
              <p:nvPr/>
            </p:nvGrpSpPr>
            <p:grpSpPr>
              <a:xfrm>
                <a:off x="1062475" y="2882501"/>
                <a:ext cx="103104" cy="1426186"/>
                <a:chOff x="4940438" y="3100904"/>
                <a:chExt cx="122758" cy="1698043"/>
              </a:xfrm>
            </p:grpSpPr>
            <p:sp>
              <p:nvSpPr>
                <p:cNvPr id="14238" name="Google Shape;14238;p8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89"/>
              <p:cNvGrpSpPr/>
              <p:nvPr/>
            </p:nvGrpSpPr>
            <p:grpSpPr>
              <a:xfrm>
                <a:off x="1299324" y="2882501"/>
                <a:ext cx="103104" cy="1426186"/>
                <a:chOff x="5206863" y="3100904"/>
                <a:chExt cx="122758" cy="1698043"/>
              </a:xfrm>
            </p:grpSpPr>
            <p:sp>
              <p:nvSpPr>
                <p:cNvPr id="14246" name="Google Shape;14246;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3" name="Google Shape;14253;p89"/>
              <p:cNvGrpSpPr/>
              <p:nvPr/>
            </p:nvGrpSpPr>
            <p:grpSpPr>
              <a:xfrm>
                <a:off x="1786057" y="2882501"/>
                <a:ext cx="103104" cy="1426186"/>
                <a:chOff x="6006138" y="3143629"/>
                <a:chExt cx="122758" cy="1698043"/>
              </a:xfrm>
            </p:grpSpPr>
            <p:sp>
              <p:nvSpPr>
                <p:cNvPr id="14254" name="Google Shape;14254;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89"/>
              <p:cNvGrpSpPr/>
              <p:nvPr/>
            </p:nvGrpSpPr>
            <p:grpSpPr>
              <a:xfrm>
                <a:off x="2029422" y="2882501"/>
                <a:ext cx="103104" cy="1426186"/>
                <a:chOff x="6805413" y="3100904"/>
                <a:chExt cx="122758" cy="1698043"/>
              </a:xfrm>
            </p:grpSpPr>
            <p:sp>
              <p:nvSpPr>
                <p:cNvPr id="14262" name="Google Shape;14262;p8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89"/>
              <p:cNvGrpSpPr/>
              <p:nvPr/>
            </p:nvGrpSpPr>
            <p:grpSpPr>
              <a:xfrm>
                <a:off x="2272795" y="2882501"/>
                <a:ext cx="103104" cy="1426186"/>
                <a:chOff x="5206863" y="3100904"/>
                <a:chExt cx="122758" cy="1698043"/>
              </a:xfrm>
            </p:grpSpPr>
            <p:sp>
              <p:nvSpPr>
                <p:cNvPr id="14270" name="Google Shape;14270;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89"/>
              <p:cNvGrpSpPr/>
              <p:nvPr/>
            </p:nvGrpSpPr>
            <p:grpSpPr>
              <a:xfrm>
                <a:off x="1542694" y="2882501"/>
                <a:ext cx="103104" cy="1426186"/>
                <a:chOff x="6006138" y="3143629"/>
                <a:chExt cx="122758" cy="1698043"/>
              </a:xfrm>
            </p:grpSpPr>
            <p:sp>
              <p:nvSpPr>
                <p:cNvPr id="14278" name="Google Shape;14278;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285" name="Google Shape;14285;p89"/>
          <p:cNvGrpSpPr/>
          <p:nvPr/>
        </p:nvGrpSpPr>
        <p:grpSpPr>
          <a:xfrm>
            <a:off x="5683472" y="3518037"/>
            <a:ext cx="2749952" cy="870677"/>
            <a:chOff x="238125" y="1725700"/>
            <a:chExt cx="7139025" cy="2260325"/>
          </a:xfrm>
        </p:grpSpPr>
        <p:sp>
          <p:nvSpPr>
            <p:cNvPr id="14286" name="Google Shape;14286;p8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6" name="Google Shape;14296;p89"/>
          <p:cNvGrpSpPr/>
          <p:nvPr/>
        </p:nvGrpSpPr>
        <p:grpSpPr>
          <a:xfrm>
            <a:off x="5953636" y="2459783"/>
            <a:ext cx="1105452" cy="916747"/>
            <a:chOff x="5249100" y="1210600"/>
            <a:chExt cx="3502700" cy="2904775"/>
          </a:xfrm>
        </p:grpSpPr>
        <p:sp>
          <p:nvSpPr>
            <p:cNvPr id="14297" name="Google Shape;14297;p8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01" name="Google Shape;14301;p8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4302" name="Google Shape;14302;p8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4303" name="Google Shape;14303;p8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4304" name="Google Shape;14304;p8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4305" name="Google Shape;14305;p8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89"/>
          <p:cNvGrpSpPr/>
          <p:nvPr/>
        </p:nvGrpSpPr>
        <p:grpSpPr>
          <a:xfrm>
            <a:off x="7136183" y="1179201"/>
            <a:ext cx="1304650" cy="1124856"/>
            <a:chOff x="7287122" y="1165658"/>
            <a:chExt cx="1219413" cy="1051365"/>
          </a:xfrm>
        </p:grpSpPr>
        <p:grpSp>
          <p:nvGrpSpPr>
            <p:cNvPr id="14307" name="Google Shape;14307;p89"/>
            <p:cNvGrpSpPr/>
            <p:nvPr/>
          </p:nvGrpSpPr>
          <p:grpSpPr>
            <a:xfrm>
              <a:off x="7287122" y="1969723"/>
              <a:ext cx="1219413" cy="247300"/>
              <a:chOff x="7287122" y="1969723"/>
              <a:chExt cx="1219413" cy="247300"/>
            </a:xfrm>
          </p:grpSpPr>
          <p:sp>
            <p:nvSpPr>
              <p:cNvPr id="14308" name="Google Shape;14308;p8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9" name="Google Shape;14309;p89"/>
              <p:cNvGrpSpPr/>
              <p:nvPr/>
            </p:nvGrpSpPr>
            <p:grpSpPr>
              <a:xfrm>
                <a:off x="7287122" y="2063892"/>
                <a:ext cx="1151753" cy="73428"/>
                <a:chOff x="7287122" y="2063892"/>
                <a:chExt cx="1151753" cy="73428"/>
              </a:xfrm>
            </p:grpSpPr>
            <p:sp>
              <p:nvSpPr>
                <p:cNvPr id="14310" name="Google Shape;14310;p8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11" name="Google Shape;14311;p8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4312" name="Google Shape;14312;p89"/>
            <p:cNvGrpSpPr/>
            <p:nvPr/>
          </p:nvGrpSpPr>
          <p:grpSpPr>
            <a:xfrm>
              <a:off x="7287122" y="1712201"/>
              <a:ext cx="1219403" cy="246767"/>
              <a:chOff x="7287122" y="1712201"/>
              <a:chExt cx="1219403" cy="246767"/>
            </a:xfrm>
          </p:grpSpPr>
          <p:sp>
            <p:nvSpPr>
              <p:cNvPr id="14313" name="Google Shape;14313;p8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4" name="Google Shape;14314;p89"/>
              <p:cNvGrpSpPr/>
              <p:nvPr/>
            </p:nvGrpSpPr>
            <p:grpSpPr>
              <a:xfrm>
                <a:off x="7287122" y="1842861"/>
                <a:ext cx="1005303" cy="73419"/>
                <a:chOff x="7287122" y="1842861"/>
                <a:chExt cx="1005303" cy="73419"/>
              </a:xfrm>
            </p:grpSpPr>
            <p:sp>
              <p:nvSpPr>
                <p:cNvPr id="14315" name="Google Shape;14315;p8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16" name="Google Shape;14316;p8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4317" name="Google Shape;14317;p89"/>
            <p:cNvGrpSpPr/>
            <p:nvPr/>
          </p:nvGrpSpPr>
          <p:grpSpPr>
            <a:xfrm>
              <a:off x="7287122" y="1447520"/>
              <a:ext cx="1219403" cy="286667"/>
              <a:chOff x="7287122" y="1447520"/>
              <a:chExt cx="1219403" cy="286667"/>
            </a:xfrm>
          </p:grpSpPr>
          <p:sp>
            <p:nvSpPr>
              <p:cNvPr id="14318" name="Google Shape;14318;p8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9" name="Google Shape;14319;p89"/>
              <p:cNvGrpSpPr/>
              <p:nvPr/>
            </p:nvGrpSpPr>
            <p:grpSpPr>
              <a:xfrm>
                <a:off x="7287122" y="1581977"/>
                <a:ext cx="852803" cy="73428"/>
                <a:chOff x="7287122" y="1581977"/>
                <a:chExt cx="852803" cy="73428"/>
              </a:xfrm>
            </p:grpSpPr>
            <p:sp>
              <p:nvSpPr>
                <p:cNvPr id="14320" name="Google Shape;14320;p8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21" name="Google Shape;14321;p8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4322" name="Google Shape;14322;p89"/>
            <p:cNvGrpSpPr/>
            <p:nvPr/>
          </p:nvGrpSpPr>
          <p:grpSpPr>
            <a:xfrm>
              <a:off x="7287122" y="1165658"/>
              <a:ext cx="1219403" cy="344253"/>
              <a:chOff x="7287122" y="1165658"/>
              <a:chExt cx="1219403" cy="344253"/>
            </a:xfrm>
          </p:grpSpPr>
          <p:sp>
            <p:nvSpPr>
              <p:cNvPr id="14323" name="Google Shape;14323;p8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4" name="Google Shape;14324;p89"/>
              <p:cNvGrpSpPr/>
              <p:nvPr/>
            </p:nvGrpSpPr>
            <p:grpSpPr>
              <a:xfrm>
                <a:off x="7287122" y="1341025"/>
                <a:ext cx="695703" cy="73419"/>
                <a:chOff x="7287122" y="1341025"/>
                <a:chExt cx="695703" cy="73419"/>
              </a:xfrm>
            </p:grpSpPr>
            <p:sp>
              <p:nvSpPr>
                <p:cNvPr id="14325" name="Google Shape;14325;p8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26" name="Google Shape;14326;p8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4327" name="Google Shape;14327;p89"/>
          <p:cNvGrpSpPr/>
          <p:nvPr/>
        </p:nvGrpSpPr>
        <p:grpSpPr>
          <a:xfrm>
            <a:off x="5802676" y="1185224"/>
            <a:ext cx="1397729" cy="1098540"/>
            <a:chOff x="5900602" y="1193063"/>
            <a:chExt cx="1299851" cy="1021707"/>
          </a:xfrm>
        </p:grpSpPr>
        <p:grpSp>
          <p:nvGrpSpPr>
            <p:cNvPr id="14328" name="Google Shape;14328;p89"/>
            <p:cNvGrpSpPr/>
            <p:nvPr/>
          </p:nvGrpSpPr>
          <p:grpSpPr>
            <a:xfrm>
              <a:off x="6520337" y="1193063"/>
              <a:ext cx="341815" cy="799959"/>
              <a:chOff x="6520337" y="1193063"/>
              <a:chExt cx="341815" cy="799959"/>
            </a:xfrm>
          </p:grpSpPr>
          <p:grpSp>
            <p:nvGrpSpPr>
              <p:cNvPr id="14329" name="Google Shape;14329;p89"/>
              <p:cNvGrpSpPr/>
              <p:nvPr/>
            </p:nvGrpSpPr>
            <p:grpSpPr>
              <a:xfrm>
                <a:off x="6520337" y="1589527"/>
                <a:ext cx="213950" cy="403494"/>
                <a:chOff x="6520337" y="1589527"/>
                <a:chExt cx="213950" cy="403494"/>
              </a:xfrm>
            </p:grpSpPr>
            <p:sp>
              <p:nvSpPr>
                <p:cNvPr id="14330" name="Google Shape;14330;p8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89"/>
              <p:cNvGrpSpPr/>
              <p:nvPr/>
            </p:nvGrpSpPr>
            <p:grpSpPr>
              <a:xfrm>
                <a:off x="6577204" y="1193063"/>
                <a:ext cx="284947" cy="464512"/>
                <a:chOff x="6577204" y="1193063"/>
                <a:chExt cx="284947" cy="464512"/>
              </a:xfrm>
            </p:grpSpPr>
            <p:sp>
              <p:nvSpPr>
                <p:cNvPr id="14333" name="Google Shape;14333;p8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34" name="Google Shape;14334;p8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4335" name="Google Shape;14335;p89"/>
            <p:cNvGrpSpPr/>
            <p:nvPr/>
          </p:nvGrpSpPr>
          <p:grpSpPr>
            <a:xfrm>
              <a:off x="6238903" y="1193063"/>
              <a:ext cx="300475" cy="900152"/>
              <a:chOff x="6238903" y="1193063"/>
              <a:chExt cx="300475" cy="900152"/>
            </a:xfrm>
          </p:grpSpPr>
          <p:grpSp>
            <p:nvGrpSpPr>
              <p:cNvPr id="14336" name="Google Shape;14336;p89"/>
              <p:cNvGrpSpPr/>
              <p:nvPr/>
            </p:nvGrpSpPr>
            <p:grpSpPr>
              <a:xfrm>
                <a:off x="6290865" y="1489315"/>
                <a:ext cx="248514" cy="603900"/>
                <a:chOff x="6290865" y="1489315"/>
                <a:chExt cx="248514" cy="603900"/>
              </a:xfrm>
            </p:grpSpPr>
            <p:sp>
              <p:nvSpPr>
                <p:cNvPr id="14337" name="Google Shape;14337;p8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89"/>
              <p:cNvGrpSpPr/>
              <p:nvPr/>
            </p:nvGrpSpPr>
            <p:grpSpPr>
              <a:xfrm>
                <a:off x="6238903" y="1193063"/>
                <a:ext cx="284947" cy="333087"/>
                <a:chOff x="6238903" y="1193063"/>
                <a:chExt cx="284947" cy="333087"/>
              </a:xfrm>
            </p:grpSpPr>
            <p:sp>
              <p:nvSpPr>
                <p:cNvPr id="14340" name="Google Shape;14340;p8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41" name="Google Shape;14341;p8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4342" name="Google Shape;14342;p89"/>
            <p:cNvGrpSpPr/>
            <p:nvPr/>
          </p:nvGrpSpPr>
          <p:grpSpPr>
            <a:xfrm>
              <a:off x="5900602" y="1193063"/>
              <a:ext cx="444345" cy="1021707"/>
              <a:chOff x="5900602" y="1193063"/>
              <a:chExt cx="444345" cy="1021707"/>
            </a:xfrm>
          </p:grpSpPr>
          <p:grpSp>
            <p:nvGrpSpPr>
              <p:cNvPr id="14343" name="Google Shape;14343;p89"/>
              <p:cNvGrpSpPr/>
              <p:nvPr/>
            </p:nvGrpSpPr>
            <p:grpSpPr>
              <a:xfrm>
                <a:off x="6046501" y="1367785"/>
                <a:ext cx="298446" cy="846986"/>
                <a:chOff x="6046501" y="1367785"/>
                <a:chExt cx="298446" cy="846986"/>
              </a:xfrm>
            </p:grpSpPr>
            <p:sp>
              <p:nvSpPr>
                <p:cNvPr id="14344" name="Google Shape;14344;p8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89"/>
              <p:cNvGrpSpPr/>
              <p:nvPr/>
            </p:nvGrpSpPr>
            <p:grpSpPr>
              <a:xfrm>
                <a:off x="5900602" y="1193063"/>
                <a:ext cx="284947" cy="182312"/>
                <a:chOff x="5900602" y="1193063"/>
                <a:chExt cx="284947" cy="182312"/>
              </a:xfrm>
            </p:grpSpPr>
            <p:sp>
              <p:nvSpPr>
                <p:cNvPr id="14347" name="Google Shape;14347;p8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48" name="Google Shape;14348;p8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4349" name="Google Shape;14349;p89"/>
            <p:cNvGrpSpPr/>
            <p:nvPr/>
          </p:nvGrpSpPr>
          <p:grpSpPr>
            <a:xfrm>
              <a:off x="6738300" y="1193063"/>
              <a:ext cx="462153" cy="707634"/>
              <a:chOff x="6738300" y="1193063"/>
              <a:chExt cx="462153" cy="707634"/>
            </a:xfrm>
          </p:grpSpPr>
          <p:grpSp>
            <p:nvGrpSpPr>
              <p:cNvPr id="14350" name="Google Shape;14350;p89"/>
              <p:cNvGrpSpPr/>
              <p:nvPr/>
            </p:nvGrpSpPr>
            <p:grpSpPr>
              <a:xfrm>
                <a:off x="6915505" y="1193063"/>
                <a:ext cx="284947" cy="597387"/>
                <a:chOff x="6915505" y="1193063"/>
                <a:chExt cx="284947" cy="597387"/>
              </a:xfrm>
            </p:grpSpPr>
            <p:sp>
              <p:nvSpPr>
                <p:cNvPr id="14351" name="Google Shape;14351;p8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52" name="Google Shape;14352;p8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4353" name="Google Shape;14353;p89"/>
              <p:cNvGrpSpPr/>
              <p:nvPr/>
            </p:nvGrpSpPr>
            <p:grpSpPr>
              <a:xfrm>
                <a:off x="6738300" y="1684725"/>
                <a:ext cx="230066" cy="215971"/>
                <a:chOff x="6738300" y="1684725"/>
                <a:chExt cx="230066" cy="215971"/>
              </a:xfrm>
            </p:grpSpPr>
            <p:sp>
              <p:nvSpPr>
                <p:cNvPr id="14354" name="Google Shape;14354;p8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59"/>
        <p:cNvGrpSpPr/>
        <p:nvPr/>
      </p:nvGrpSpPr>
      <p:grpSpPr>
        <a:xfrm>
          <a:off x="0" y="0"/>
          <a:ext cx="0" cy="0"/>
          <a:chOff x="0" y="0"/>
          <a:chExt cx="0" cy="0"/>
        </a:xfrm>
      </p:grpSpPr>
      <p:sp>
        <p:nvSpPr>
          <p:cNvPr id="14360" name="Google Shape;14360;p9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4361" name="Google Shape;14361;p9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4362" name="Google Shape;14362;p90"/>
          <p:cNvGrpSpPr/>
          <p:nvPr/>
        </p:nvGrpSpPr>
        <p:grpSpPr>
          <a:xfrm>
            <a:off x="829359" y="2307635"/>
            <a:ext cx="339235" cy="298186"/>
            <a:chOff x="898875" y="244725"/>
            <a:chExt cx="481800" cy="423500"/>
          </a:xfrm>
        </p:grpSpPr>
        <p:sp>
          <p:nvSpPr>
            <p:cNvPr id="14363" name="Google Shape;14363;p90"/>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64" name="Google Shape;14364;p90"/>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65" name="Google Shape;14365;p90"/>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66" name="Google Shape;14366;p90"/>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67" name="Google Shape;14367;p90"/>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68" name="Google Shape;14368;p90"/>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69" name="Google Shape;14369;p90"/>
          <p:cNvGrpSpPr/>
          <p:nvPr/>
        </p:nvGrpSpPr>
        <p:grpSpPr>
          <a:xfrm>
            <a:off x="1267741" y="2287103"/>
            <a:ext cx="298169" cy="339253"/>
            <a:chOff x="1529350" y="258825"/>
            <a:chExt cx="423475" cy="481825"/>
          </a:xfrm>
        </p:grpSpPr>
        <p:sp>
          <p:nvSpPr>
            <p:cNvPr id="14370" name="Google Shape;14370;p90"/>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71" name="Google Shape;14371;p90"/>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72" name="Google Shape;14372;p90"/>
          <p:cNvGrpSpPr/>
          <p:nvPr/>
        </p:nvGrpSpPr>
        <p:grpSpPr>
          <a:xfrm>
            <a:off x="1660716" y="2367273"/>
            <a:ext cx="340890" cy="178912"/>
            <a:chOff x="2084325" y="363300"/>
            <a:chExt cx="484150" cy="254100"/>
          </a:xfrm>
        </p:grpSpPr>
        <p:sp>
          <p:nvSpPr>
            <p:cNvPr id="14373" name="Google Shape;14373;p90"/>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74" name="Google Shape;14374;p90"/>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75" name="Google Shape;14375;p90"/>
          <p:cNvGrpSpPr/>
          <p:nvPr/>
        </p:nvGrpSpPr>
        <p:grpSpPr>
          <a:xfrm>
            <a:off x="2110011" y="2287102"/>
            <a:ext cx="298169" cy="339253"/>
            <a:chOff x="2707500" y="249400"/>
            <a:chExt cx="423475" cy="481825"/>
          </a:xfrm>
        </p:grpSpPr>
        <p:sp>
          <p:nvSpPr>
            <p:cNvPr id="14376" name="Google Shape;14376;p90"/>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77" name="Google Shape;14377;p90"/>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78" name="Google Shape;14378;p90"/>
          <p:cNvGrpSpPr/>
          <p:nvPr/>
        </p:nvGrpSpPr>
        <p:grpSpPr>
          <a:xfrm>
            <a:off x="2523626" y="2287428"/>
            <a:ext cx="305386" cy="338602"/>
            <a:chOff x="3300325" y="249875"/>
            <a:chExt cx="433725" cy="480900"/>
          </a:xfrm>
        </p:grpSpPr>
        <p:sp>
          <p:nvSpPr>
            <p:cNvPr id="14379" name="Google Shape;14379;p90"/>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0" name="Google Shape;14380;p90"/>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1" name="Google Shape;14381;p90"/>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2" name="Google Shape;14382;p90"/>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3" name="Google Shape;14383;p90"/>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4" name="Google Shape;14384;p90"/>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85" name="Google Shape;14385;p90"/>
          <p:cNvGrpSpPr/>
          <p:nvPr/>
        </p:nvGrpSpPr>
        <p:grpSpPr>
          <a:xfrm>
            <a:off x="2912712" y="2287349"/>
            <a:ext cx="352349" cy="338760"/>
            <a:chOff x="3854700" y="249750"/>
            <a:chExt cx="500425" cy="481125"/>
          </a:xfrm>
        </p:grpSpPr>
        <p:sp>
          <p:nvSpPr>
            <p:cNvPr id="14386" name="Google Shape;14386;p90"/>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7" name="Google Shape;14387;p90"/>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8" name="Google Shape;14388;p90"/>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89" name="Google Shape;14389;p90"/>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0" name="Google Shape;14390;p90"/>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1" name="Google Shape;14391;p90"/>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2" name="Google Shape;14392;p90"/>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3" name="Google Shape;14393;p90"/>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94" name="Google Shape;14394;p90"/>
          <p:cNvGrpSpPr/>
          <p:nvPr/>
        </p:nvGrpSpPr>
        <p:grpSpPr>
          <a:xfrm>
            <a:off x="3330701" y="2287349"/>
            <a:ext cx="352349" cy="338760"/>
            <a:chOff x="4447550" y="249750"/>
            <a:chExt cx="500425" cy="481125"/>
          </a:xfrm>
        </p:grpSpPr>
        <p:sp>
          <p:nvSpPr>
            <p:cNvPr id="14395" name="Google Shape;14395;p90"/>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6" name="Google Shape;14396;p90"/>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97" name="Google Shape;14397;p90"/>
          <p:cNvGrpSpPr/>
          <p:nvPr/>
        </p:nvGrpSpPr>
        <p:grpSpPr>
          <a:xfrm>
            <a:off x="3759902" y="2287102"/>
            <a:ext cx="339253" cy="339253"/>
            <a:chOff x="5049725" y="249400"/>
            <a:chExt cx="481825" cy="481825"/>
          </a:xfrm>
        </p:grpSpPr>
        <p:sp>
          <p:nvSpPr>
            <p:cNvPr id="14398" name="Google Shape;14398;p90"/>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9" name="Google Shape;14399;p90"/>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00" name="Google Shape;14400;p90"/>
          <p:cNvGrpSpPr/>
          <p:nvPr/>
        </p:nvGrpSpPr>
        <p:grpSpPr>
          <a:xfrm>
            <a:off x="4173843" y="2287102"/>
            <a:ext cx="339253" cy="339253"/>
            <a:chOff x="5660400" y="238125"/>
            <a:chExt cx="481825" cy="481825"/>
          </a:xfrm>
        </p:grpSpPr>
        <p:sp>
          <p:nvSpPr>
            <p:cNvPr id="14401" name="Google Shape;14401;p90"/>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02" name="Google Shape;14402;p90"/>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03" name="Google Shape;14403;p90"/>
          <p:cNvGrpSpPr/>
          <p:nvPr/>
        </p:nvGrpSpPr>
        <p:grpSpPr>
          <a:xfrm>
            <a:off x="4590529" y="2287102"/>
            <a:ext cx="339253" cy="339253"/>
            <a:chOff x="6235400" y="249400"/>
            <a:chExt cx="481825" cy="481825"/>
          </a:xfrm>
        </p:grpSpPr>
        <p:sp>
          <p:nvSpPr>
            <p:cNvPr id="14404" name="Google Shape;14404;p90"/>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05" name="Google Shape;14405;p90"/>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06" name="Google Shape;14406;p90"/>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07" name="Google Shape;14407;p90"/>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08" name="Google Shape;14408;p90"/>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09" name="Google Shape;14409;p90"/>
          <p:cNvGrpSpPr/>
          <p:nvPr/>
        </p:nvGrpSpPr>
        <p:grpSpPr>
          <a:xfrm>
            <a:off x="828875" y="2731810"/>
            <a:ext cx="340204" cy="298116"/>
            <a:chOff x="899850" y="871450"/>
            <a:chExt cx="483175" cy="423400"/>
          </a:xfrm>
        </p:grpSpPr>
        <p:sp>
          <p:nvSpPr>
            <p:cNvPr id="14410" name="Google Shape;14410;p9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11" name="Google Shape;14411;p9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12" name="Google Shape;14412;p9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13" name="Google Shape;14413;p9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414" name="Google Shape;14414;p90"/>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415" name="Google Shape;14415;p90"/>
          <p:cNvGrpSpPr/>
          <p:nvPr/>
        </p:nvGrpSpPr>
        <p:grpSpPr>
          <a:xfrm>
            <a:off x="1660875" y="2711232"/>
            <a:ext cx="340573" cy="339271"/>
            <a:chOff x="2085450" y="842250"/>
            <a:chExt cx="483700" cy="481850"/>
          </a:xfrm>
        </p:grpSpPr>
        <p:sp>
          <p:nvSpPr>
            <p:cNvPr id="14416" name="Google Shape;14416;p90"/>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17" name="Google Shape;14417;p90"/>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18" name="Google Shape;14418;p90"/>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19" name="Google Shape;14419;p90"/>
          <p:cNvGrpSpPr/>
          <p:nvPr/>
        </p:nvGrpSpPr>
        <p:grpSpPr>
          <a:xfrm>
            <a:off x="2089443" y="2711241"/>
            <a:ext cx="339306" cy="339253"/>
            <a:chOff x="2685825" y="840375"/>
            <a:chExt cx="481900" cy="481825"/>
          </a:xfrm>
        </p:grpSpPr>
        <p:sp>
          <p:nvSpPr>
            <p:cNvPr id="14420" name="Google Shape;14420;p90"/>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21" name="Google Shape;14421;p90"/>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22" name="Google Shape;14422;p90"/>
          <p:cNvGrpSpPr/>
          <p:nvPr/>
        </p:nvGrpSpPr>
        <p:grpSpPr>
          <a:xfrm>
            <a:off x="2501104" y="2710924"/>
            <a:ext cx="350431" cy="339887"/>
            <a:chOff x="3270675" y="841800"/>
            <a:chExt cx="497700" cy="482725"/>
          </a:xfrm>
        </p:grpSpPr>
        <p:sp>
          <p:nvSpPr>
            <p:cNvPr id="14423" name="Google Shape;14423;p90"/>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24" name="Google Shape;14424;p90"/>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25" name="Google Shape;14425;p90"/>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426" name="Google Shape;14426;p90"/>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427" name="Google Shape;14427;p90"/>
          <p:cNvGrpSpPr/>
          <p:nvPr/>
        </p:nvGrpSpPr>
        <p:grpSpPr>
          <a:xfrm>
            <a:off x="3337249" y="2731783"/>
            <a:ext cx="339253" cy="298169"/>
            <a:chOff x="4467200" y="877100"/>
            <a:chExt cx="481825" cy="423475"/>
          </a:xfrm>
        </p:grpSpPr>
        <p:sp>
          <p:nvSpPr>
            <p:cNvPr id="14428" name="Google Shape;14428;p90"/>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29" name="Google Shape;14429;p90"/>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30" name="Google Shape;14430;p90"/>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31" name="Google Shape;14431;p90"/>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32" name="Google Shape;14432;p90"/>
          <p:cNvGrpSpPr/>
          <p:nvPr/>
        </p:nvGrpSpPr>
        <p:grpSpPr>
          <a:xfrm>
            <a:off x="3752140" y="2711232"/>
            <a:ext cx="354778" cy="339271"/>
            <a:chOff x="5045500" y="842250"/>
            <a:chExt cx="503875" cy="481850"/>
          </a:xfrm>
        </p:grpSpPr>
        <p:sp>
          <p:nvSpPr>
            <p:cNvPr id="14433" name="Google Shape;14433;p9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34" name="Google Shape;14434;p9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35" name="Google Shape;14435;p90"/>
          <p:cNvGrpSpPr/>
          <p:nvPr/>
        </p:nvGrpSpPr>
        <p:grpSpPr>
          <a:xfrm>
            <a:off x="4174987" y="2737451"/>
            <a:ext cx="336965" cy="286833"/>
            <a:chOff x="5645200" y="879425"/>
            <a:chExt cx="478575" cy="407375"/>
          </a:xfrm>
        </p:grpSpPr>
        <p:sp>
          <p:nvSpPr>
            <p:cNvPr id="14436" name="Google Shape;14436;p90"/>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37" name="Google Shape;14437;p90"/>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38" name="Google Shape;14438;p90"/>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39" name="Google Shape;14439;p90"/>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0" name="Google Shape;14440;p90"/>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1" name="Google Shape;14441;p90"/>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42" name="Google Shape;14442;p90"/>
          <p:cNvGrpSpPr/>
          <p:nvPr/>
        </p:nvGrpSpPr>
        <p:grpSpPr>
          <a:xfrm>
            <a:off x="4611062" y="2711241"/>
            <a:ext cx="298186" cy="339253"/>
            <a:chOff x="6264525" y="842250"/>
            <a:chExt cx="423500" cy="481825"/>
          </a:xfrm>
        </p:grpSpPr>
        <p:sp>
          <p:nvSpPr>
            <p:cNvPr id="14443" name="Google Shape;14443;p90"/>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4" name="Google Shape;14444;p90"/>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5" name="Google Shape;14445;p90"/>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6" name="Google Shape;14446;p90"/>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7" name="Google Shape;14447;p90"/>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8" name="Google Shape;14448;p90"/>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49" name="Google Shape;14449;p90"/>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50" name="Google Shape;14450;p90"/>
          <p:cNvGrpSpPr/>
          <p:nvPr/>
        </p:nvGrpSpPr>
        <p:grpSpPr>
          <a:xfrm>
            <a:off x="829350" y="3125895"/>
            <a:ext cx="339253" cy="339253"/>
            <a:chOff x="900750" y="1436075"/>
            <a:chExt cx="481825" cy="481825"/>
          </a:xfrm>
        </p:grpSpPr>
        <p:sp>
          <p:nvSpPr>
            <p:cNvPr id="14451" name="Google Shape;14451;p90"/>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52" name="Google Shape;14452;p90"/>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53" name="Google Shape;14453;p90"/>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54" name="Google Shape;14454;p90"/>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55" name="Google Shape;14455;p90"/>
          <p:cNvGrpSpPr/>
          <p:nvPr/>
        </p:nvGrpSpPr>
        <p:grpSpPr>
          <a:xfrm>
            <a:off x="1247198" y="3186183"/>
            <a:ext cx="339253" cy="218676"/>
            <a:chOff x="1492675" y="1520750"/>
            <a:chExt cx="481825" cy="310575"/>
          </a:xfrm>
        </p:grpSpPr>
        <p:sp>
          <p:nvSpPr>
            <p:cNvPr id="14456" name="Google Shape;14456;p90"/>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57" name="Google Shape;14457;p90"/>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58" name="Google Shape;14458;p90"/>
          <p:cNvGrpSpPr/>
          <p:nvPr/>
        </p:nvGrpSpPr>
        <p:grpSpPr>
          <a:xfrm>
            <a:off x="1654995" y="3125877"/>
            <a:ext cx="352332" cy="339288"/>
            <a:chOff x="2071000" y="1435025"/>
            <a:chExt cx="500400" cy="481875"/>
          </a:xfrm>
        </p:grpSpPr>
        <p:sp>
          <p:nvSpPr>
            <p:cNvPr id="14459" name="Google Shape;14459;p90"/>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60" name="Google Shape;14460;p90"/>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61" name="Google Shape;14461;p90"/>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62" name="Google Shape;14462;p90"/>
          <p:cNvGrpSpPr/>
          <p:nvPr/>
        </p:nvGrpSpPr>
        <p:grpSpPr>
          <a:xfrm>
            <a:off x="2083159" y="3146709"/>
            <a:ext cx="351874" cy="297623"/>
            <a:chOff x="2678350" y="1464650"/>
            <a:chExt cx="499750" cy="422700"/>
          </a:xfrm>
        </p:grpSpPr>
        <p:sp>
          <p:nvSpPr>
            <p:cNvPr id="14463" name="Google Shape;14463;p90"/>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64" name="Google Shape;14464;p90"/>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65" name="Google Shape;14465;p90"/>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66" name="Google Shape;14466;p90"/>
          <p:cNvGrpSpPr/>
          <p:nvPr/>
        </p:nvGrpSpPr>
        <p:grpSpPr>
          <a:xfrm>
            <a:off x="2506692" y="3125895"/>
            <a:ext cx="339253" cy="339253"/>
            <a:chOff x="3271200" y="1435075"/>
            <a:chExt cx="481825" cy="481825"/>
          </a:xfrm>
        </p:grpSpPr>
        <p:sp>
          <p:nvSpPr>
            <p:cNvPr id="14467" name="Google Shape;14467;p90"/>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68" name="Google Shape;14468;p90"/>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69" name="Google Shape;14469;p90"/>
          <p:cNvGrpSpPr/>
          <p:nvPr/>
        </p:nvGrpSpPr>
        <p:grpSpPr>
          <a:xfrm>
            <a:off x="2917165" y="3125877"/>
            <a:ext cx="343442" cy="339288"/>
            <a:chOff x="3858100" y="1435075"/>
            <a:chExt cx="487775" cy="481875"/>
          </a:xfrm>
        </p:grpSpPr>
        <p:sp>
          <p:nvSpPr>
            <p:cNvPr id="14470" name="Google Shape;14470;p90"/>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1" name="Google Shape;14471;p90"/>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2" name="Google Shape;14472;p90"/>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3" name="Google Shape;14473;p90"/>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4" name="Google Shape;14474;p90"/>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75" name="Google Shape;14475;p90"/>
          <p:cNvGrpSpPr/>
          <p:nvPr/>
        </p:nvGrpSpPr>
        <p:grpSpPr>
          <a:xfrm>
            <a:off x="3337249" y="3125895"/>
            <a:ext cx="339253" cy="339253"/>
            <a:chOff x="4456875" y="1435075"/>
            <a:chExt cx="481825" cy="481825"/>
          </a:xfrm>
        </p:grpSpPr>
        <p:sp>
          <p:nvSpPr>
            <p:cNvPr id="14476" name="Google Shape;14476;p90"/>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7" name="Google Shape;14477;p90"/>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8" name="Google Shape;14478;p90"/>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9" name="Google Shape;14479;p90"/>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0" name="Google Shape;14480;p90"/>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1" name="Google Shape;14481;p90"/>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2" name="Google Shape;14482;p90"/>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3" name="Google Shape;14483;p90"/>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4" name="Google Shape;14484;p90"/>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5" name="Google Shape;14485;p90"/>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6" name="Google Shape;14486;p90"/>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7" name="Google Shape;14487;p90"/>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8" name="Google Shape;14488;p90"/>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9" name="Google Shape;14489;p90"/>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0" name="Google Shape;14490;p90"/>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1" name="Google Shape;14491;p90"/>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2" name="Google Shape;14492;p90"/>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3" name="Google Shape;14493;p90"/>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4" name="Google Shape;14494;p90"/>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95" name="Google Shape;14495;p90"/>
          <p:cNvGrpSpPr/>
          <p:nvPr/>
        </p:nvGrpSpPr>
        <p:grpSpPr>
          <a:xfrm>
            <a:off x="3758239" y="3125886"/>
            <a:ext cx="342580" cy="339271"/>
            <a:chOff x="5049725" y="1435050"/>
            <a:chExt cx="486550" cy="481850"/>
          </a:xfrm>
        </p:grpSpPr>
        <p:sp>
          <p:nvSpPr>
            <p:cNvPr id="14496" name="Google Shape;14496;p9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7" name="Google Shape;14497;p9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8" name="Google Shape;14498;p9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9" name="Google Shape;14499;p9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00" name="Google Shape;14500;p90"/>
          <p:cNvGrpSpPr/>
          <p:nvPr/>
        </p:nvGrpSpPr>
        <p:grpSpPr>
          <a:xfrm>
            <a:off x="4173790" y="3125895"/>
            <a:ext cx="339359" cy="339253"/>
            <a:chOff x="5642475" y="1435075"/>
            <a:chExt cx="481975" cy="481825"/>
          </a:xfrm>
        </p:grpSpPr>
        <p:sp>
          <p:nvSpPr>
            <p:cNvPr id="14501" name="Google Shape;14501;p90"/>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02" name="Google Shape;14502;p90"/>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03" name="Google Shape;14503;p90"/>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04" name="Google Shape;14504;p90"/>
          <p:cNvGrpSpPr/>
          <p:nvPr/>
        </p:nvGrpSpPr>
        <p:grpSpPr>
          <a:xfrm>
            <a:off x="4588276" y="3125886"/>
            <a:ext cx="343759" cy="339271"/>
            <a:chOff x="6232000" y="1435050"/>
            <a:chExt cx="488225" cy="481850"/>
          </a:xfrm>
        </p:grpSpPr>
        <p:sp>
          <p:nvSpPr>
            <p:cNvPr id="14505" name="Google Shape;14505;p9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06" name="Google Shape;14506;p9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07" name="Google Shape;14507;p9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08" name="Google Shape;14508;p9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09" name="Google Shape;14509;p9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10" name="Google Shape;14510;p90"/>
          <p:cNvGrpSpPr/>
          <p:nvPr/>
        </p:nvGrpSpPr>
        <p:grpSpPr>
          <a:xfrm>
            <a:off x="849012" y="3539545"/>
            <a:ext cx="299929" cy="337792"/>
            <a:chOff x="924450" y="2028975"/>
            <a:chExt cx="425975" cy="479750"/>
          </a:xfrm>
        </p:grpSpPr>
        <p:sp>
          <p:nvSpPr>
            <p:cNvPr id="14511" name="Google Shape;14511;p90"/>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12" name="Google Shape;14512;p90"/>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13" name="Google Shape;14513;p90"/>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14" name="Google Shape;14514;p90"/>
          <p:cNvGrpSpPr/>
          <p:nvPr/>
        </p:nvGrpSpPr>
        <p:grpSpPr>
          <a:xfrm>
            <a:off x="1661509" y="3559347"/>
            <a:ext cx="339306" cy="298186"/>
            <a:chOff x="2085450" y="2057100"/>
            <a:chExt cx="481900" cy="423500"/>
          </a:xfrm>
        </p:grpSpPr>
        <p:sp>
          <p:nvSpPr>
            <p:cNvPr id="14515" name="Google Shape;14515;p90"/>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16" name="Google Shape;14516;p90"/>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17" name="Google Shape;14517;p90"/>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18" name="Google Shape;14518;p90"/>
          <p:cNvGrpSpPr/>
          <p:nvPr/>
        </p:nvGrpSpPr>
        <p:grpSpPr>
          <a:xfrm>
            <a:off x="2089442" y="3582592"/>
            <a:ext cx="339306" cy="251698"/>
            <a:chOff x="2678275" y="2090100"/>
            <a:chExt cx="481900" cy="357475"/>
          </a:xfrm>
        </p:grpSpPr>
        <p:sp>
          <p:nvSpPr>
            <p:cNvPr id="14519" name="Google Shape;14519;p90"/>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0" name="Google Shape;14520;p90"/>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1" name="Google Shape;14521;p90"/>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2" name="Google Shape;14522;p90"/>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3" name="Google Shape;14523;p90"/>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24" name="Google Shape;14524;p90"/>
          <p:cNvGrpSpPr/>
          <p:nvPr/>
        </p:nvGrpSpPr>
        <p:grpSpPr>
          <a:xfrm>
            <a:off x="2566646" y="3594790"/>
            <a:ext cx="219345" cy="227301"/>
            <a:chOff x="3357325" y="2093500"/>
            <a:chExt cx="311525" cy="322825"/>
          </a:xfrm>
        </p:grpSpPr>
        <p:sp>
          <p:nvSpPr>
            <p:cNvPr id="14525" name="Google Shape;14525;p90"/>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6" name="Google Shape;14526;p90"/>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7" name="Google Shape;14527;p90"/>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528" name="Google Shape;14528;p90"/>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529" name="Google Shape;14529;p90"/>
          <p:cNvGrpSpPr/>
          <p:nvPr/>
        </p:nvGrpSpPr>
        <p:grpSpPr>
          <a:xfrm>
            <a:off x="3360836" y="3538814"/>
            <a:ext cx="292078" cy="339253"/>
            <a:chOff x="4492800" y="2027925"/>
            <a:chExt cx="414825" cy="481825"/>
          </a:xfrm>
        </p:grpSpPr>
        <p:sp>
          <p:nvSpPr>
            <p:cNvPr id="14530" name="Google Shape;14530;p90"/>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1" name="Google Shape;14531;p90"/>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32" name="Google Shape;14532;p90"/>
          <p:cNvGrpSpPr/>
          <p:nvPr/>
        </p:nvGrpSpPr>
        <p:grpSpPr>
          <a:xfrm>
            <a:off x="3759928" y="3538805"/>
            <a:ext cx="339200" cy="339271"/>
            <a:chOff x="5049725" y="2027900"/>
            <a:chExt cx="481750" cy="481850"/>
          </a:xfrm>
        </p:grpSpPr>
        <p:sp>
          <p:nvSpPr>
            <p:cNvPr id="14533" name="Google Shape;14533;p90"/>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4" name="Google Shape;14534;p90"/>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5" name="Google Shape;14535;p90"/>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6" name="Google Shape;14536;p90"/>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7" name="Google Shape;14537;p90"/>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8" name="Google Shape;14538;p90"/>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9" name="Google Shape;14539;p90"/>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40" name="Google Shape;14540;p90"/>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41" name="Google Shape;14541;p90"/>
          <p:cNvGrpSpPr/>
          <p:nvPr/>
        </p:nvGrpSpPr>
        <p:grpSpPr>
          <a:xfrm>
            <a:off x="4233524" y="3538893"/>
            <a:ext cx="219890" cy="339095"/>
            <a:chOff x="5726350" y="2028150"/>
            <a:chExt cx="312300" cy="481600"/>
          </a:xfrm>
        </p:grpSpPr>
        <p:sp>
          <p:nvSpPr>
            <p:cNvPr id="14542" name="Google Shape;14542;p90"/>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43" name="Google Shape;14543;p90"/>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44" name="Google Shape;14544;p90"/>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45" name="Google Shape;14545;p90"/>
          <p:cNvGrpSpPr/>
          <p:nvPr/>
        </p:nvGrpSpPr>
        <p:grpSpPr>
          <a:xfrm>
            <a:off x="4593715" y="3542000"/>
            <a:ext cx="332881" cy="332881"/>
            <a:chOff x="6239925" y="2032450"/>
            <a:chExt cx="472775" cy="472775"/>
          </a:xfrm>
        </p:grpSpPr>
        <p:sp>
          <p:nvSpPr>
            <p:cNvPr id="14546" name="Google Shape;14546;p90"/>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47" name="Google Shape;14547;p90"/>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48" name="Google Shape;14548;p90"/>
          <p:cNvGrpSpPr/>
          <p:nvPr/>
        </p:nvGrpSpPr>
        <p:grpSpPr>
          <a:xfrm>
            <a:off x="5042807" y="2364092"/>
            <a:ext cx="334641" cy="185425"/>
            <a:chOff x="903075" y="2730000"/>
            <a:chExt cx="475275" cy="263350"/>
          </a:xfrm>
        </p:grpSpPr>
        <p:sp>
          <p:nvSpPr>
            <p:cNvPr id="14549" name="Google Shape;14549;p90"/>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0" name="Google Shape;14550;p90"/>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1" name="Google Shape;14551;p90"/>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52" name="Google Shape;14552;p90"/>
          <p:cNvGrpSpPr/>
          <p:nvPr/>
        </p:nvGrpSpPr>
        <p:grpSpPr>
          <a:xfrm>
            <a:off x="1247198" y="3538814"/>
            <a:ext cx="339253" cy="339253"/>
            <a:chOff x="1492675" y="2027925"/>
            <a:chExt cx="481825" cy="481825"/>
          </a:xfrm>
        </p:grpSpPr>
        <p:sp>
          <p:nvSpPr>
            <p:cNvPr id="14553" name="Google Shape;14553;p90"/>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4" name="Google Shape;14554;p90"/>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5" name="Google Shape;14555;p90"/>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6" name="Google Shape;14556;p90"/>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7" name="Google Shape;14557;p90"/>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58" name="Google Shape;14558;p90"/>
          <p:cNvGrpSpPr/>
          <p:nvPr/>
        </p:nvGrpSpPr>
        <p:grpSpPr>
          <a:xfrm>
            <a:off x="5473575" y="2287178"/>
            <a:ext cx="339253" cy="339253"/>
            <a:chOff x="1492675" y="2620775"/>
            <a:chExt cx="481825" cy="481825"/>
          </a:xfrm>
        </p:grpSpPr>
        <p:sp>
          <p:nvSpPr>
            <p:cNvPr id="14559" name="Google Shape;14559;p90"/>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0" name="Google Shape;14560;p90"/>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561" name="Google Shape;14561;p90"/>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562" name="Google Shape;14562;p90"/>
          <p:cNvGrpSpPr/>
          <p:nvPr/>
        </p:nvGrpSpPr>
        <p:grpSpPr>
          <a:xfrm>
            <a:off x="6297328" y="2303161"/>
            <a:ext cx="333585" cy="307287"/>
            <a:chOff x="2682350" y="2643425"/>
            <a:chExt cx="473775" cy="436425"/>
          </a:xfrm>
        </p:grpSpPr>
        <p:sp>
          <p:nvSpPr>
            <p:cNvPr id="14563" name="Google Shape;14563;p90"/>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4" name="Google Shape;14564;p90"/>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5" name="Google Shape;14565;p90"/>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6" name="Google Shape;14566;p90"/>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7" name="Google Shape;14567;p90"/>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8" name="Google Shape;14568;p90"/>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9" name="Google Shape;14569;p90"/>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70" name="Google Shape;14570;p90"/>
          <p:cNvGrpSpPr/>
          <p:nvPr/>
        </p:nvGrpSpPr>
        <p:grpSpPr>
          <a:xfrm>
            <a:off x="6762818" y="2287178"/>
            <a:ext cx="238531" cy="339253"/>
            <a:chOff x="3342725" y="2620775"/>
            <a:chExt cx="338775" cy="481825"/>
          </a:xfrm>
        </p:grpSpPr>
        <p:sp>
          <p:nvSpPr>
            <p:cNvPr id="14571" name="Google Shape;14571;p90"/>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72" name="Google Shape;14572;p90"/>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73" name="Google Shape;14573;p90"/>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74" name="Google Shape;14574;p90"/>
          <p:cNvGrpSpPr/>
          <p:nvPr/>
        </p:nvGrpSpPr>
        <p:grpSpPr>
          <a:xfrm>
            <a:off x="7156568" y="2287178"/>
            <a:ext cx="278296" cy="339253"/>
            <a:chOff x="3907325" y="2620775"/>
            <a:chExt cx="395250" cy="481825"/>
          </a:xfrm>
        </p:grpSpPr>
        <p:sp>
          <p:nvSpPr>
            <p:cNvPr id="14575" name="Google Shape;14575;p90"/>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76" name="Google Shape;14576;p90"/>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77" name="Google Shape;14577;p90"/>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78" name="Google Shape;14578;p90"/>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79" name="Google Shape;14579;p90"/>
          <p:cNvGrpSpPr/>
          <p:nvPr/>
        </p:nvGrpSpPr>
        <p:grpSpPr>
          <a:xfrm>
            <a:off x="7549755" y="2297783"/>
            <a:ext cx="339253" cy="318042"/>
            <a:chOff x="4456875" y="2635825"/>
            <a:chExt cx="481825" cy="451700"/>
          </a:xfrm>
        </p:grpSpPr>
        <p:sp>
          <p:nvSpPr>
            <p:cNvPr id="14580" name="Google Shape;14580;p90"/>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1" name="Google Shape;14581;p90"/>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2" name="Google Shape;14582;p90"/>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3" name="Google Shape;14583;p90"/>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4" name="Google Shape;14584;p90"/>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5" name="Google Shape;14585;p90"/>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86" name="Google Shape;14586;p90"/>
          <p:cNvGrpSpPr/>
          <p:nvPr/>
        </p:nvGrpSpPr>
        <p:grpSpPr>
          <a:xfrm>
            <a:off x="7974679" y="2297783"/>
            <a:ext cx="339253" cy="318042"/>
            <a:chOff x="5049725" y="2635825"/>
            <a:chExt cx="481825" cy="451700"/>
          </a:xfrm>
        </p:grpSpPr>
        <p:sp>
          <p:nvSpPr>
            <p:cNvPr id="14587" name="Google Shape;14587;p90"/>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8" name="Google Shape;14588;p90"/>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9" name="Google Shape;14589;p90"/>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90" name="Google Shape;14590;p90"/>
          <p:cNvGrpSpPr/>
          <p:nvPr/>
        </p:nvGrpSpPr>
        <p:grpSpPr>
          <a:xfrm>
            <a:off x="2375386" y="3952243"/>
            <a:ext cx="338566" cy="338373"/>
            <a:chOff x="5643000" y="2621375"/>
            <a:chExt cx="480850" cy="480575"/>
          </a:xfrm>
        </p:grpSpPr>
        <p:sp>
          <p:nvSpPr>
            <p:cNvPr id="14591" name="Google Shape;14591;p90"/>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92" name="Google Shape;14592;p90"/>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93" name="Google Shape;14593;p90"/>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94" name="Google Shape;14594;p90"/>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95" name="Google Shape;14595;p90"/>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96" name="Google Shape;14596;p90"/>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97" name="Google Shape;14597;p90"/>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98" name="Google Shape;14598;p90"/>
          <p:cNvGrpSpPr/>
          <p:nvPr/>
        </p:nvGrpSpPr>
        <p:grpSpPr>
          <a:xfrm>
            <a:off x="4192782" y="3951803"/>
            <a:ext cx="339359" cy="339253"/>
            <a:chOff x="6235250" y="2620775"/>
            <a:chExt cx="481975" cy="481825"/>
          </a:xfrm>
        </p:grpSpPr>
        <p:sp>
          <p:nvSpPr>
            <p:cNvPr id="14599" name="Google Shape;14599;p90"/>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00" name="Google Shape;14600;p90"/>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01" name="Google Shape;14601;p90"/>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02" name="Google Shape;14602;p90"/>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03" name="Google Shape;14603;p90"/>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604" name="Google Shape;14604;p90"/>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605" name="Google Shape;14605;p90"/>
          <p:cNvGrpSpPr/>
          <p:nvPr/>
        </p:nvGrpSpPr>
        <p:grpSpPr>
          <a:xfrm>
            <a:off x="5472652" y="2711317"/>
            <a:ext cx="341101" cy="339253"/>
            <a:chOff x="1535000" y="3223325"/>
            <a:chExt cx="484450" cy="481825"/>
          </a:xfrm>
        </p:grpSpPr>
        <p:sp>
          <p:nvSpPr>
            <p:cNvPr id="14606" name="Google Shape;14606;p90"/>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07" name="Google Shape;14607;p90"/>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08" name="Google Shape;14608;p90"/>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09" name="Google Shape;14609;p90"/>
          <p:cNvGrpSpPr/>
          <p:nvPr/>
        </p:nvGrpSpPr>
        <p:grpSpPr>
          <a:xfrm>
            <a:off x="5880219" y="2746618"/>
            <a:ext cx="339253" cy="268649"/>
            <a:chOff x="2085525" y="3263750"/>
            <a:chExt cx="481825" cy="381550"/>
          </a:xfrm>
        </p:grpSpPr>
        <p:sp>
          <p:nvSpPr>
            <p:cNvPr id="14610" name="Google Shape;14610;p90"/>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11" name="Google Shape;14611;p90"/>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612" name="Google Shape;14612;p90"/>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613" name="Google Shape;14613;p90"/>
          <p:cNvGrpSpPr/>
          <p:nvPr/>
        </p:nvGrpSpPr>
        <p:grpSpPr>
          <a:xfrm>
            <a:off x="6711982" y="2711308"/>
            <a:ext cx="340204" cy="339271"/>
            <a:chOff x="3270450" y="3213625"/>
            <a:chExt cx="483175" cy="481850"/>
          </a:xfrm>
        </p:grpSpPr>
        <p:sp>
          <p:nvSpPr>
            <p:cNvPr id="14614" name="Google Shape;14614;p90"/>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15" name="Google Shape;14615;p90"/>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16" name="Google Shape;14616;p90"/>
          <p:cNvGrpSpPr/>
          <p:nvPr/>
        </p:nvGrpSpPr>
        <p:grpSpPr>
          <a:xfrm>
            <a:off x="7211250" y="2711317"/>
            <a:ext cx="168931" cy="339253"/>
            <a:chOff x="3984950" y="3213600"/>
            <a:chExt cx="239925" cy="481825"/>
          </a:xfrm>
        </p:grpSpPr>
        <p:sp>
          <p:nvSpPr>
            <p:cNvPr id="14617" name="Google Shape;14617;p90"/>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18" name="Google Shape;14618;p90"/>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619" name="Google Shape;14619;p90"/>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20" name="Google Shape;14620;p90"/>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621" name="Google Shape;14621;p90"/>
          <p:cNvGrpSpPr/>
          <p:nvPr/>
        </p:nvGrpSpPr>
        <p:grpSpPr>
          <a:xfrm>
            <a:off x="1874281" y="3981487"/>
            <a:ext cx="355218" cy="279880"/>
            <a:chOff x="5629975" y="3255775"/>
            <a:chExt cx="504500" cy="397500"/>
          </a:xfrm>
        </p:grpSpPr>
        <p:sp>
          <p:nvSpPr>
            <p:cNvPr id="14622" name="Google Shape;14622;p90"/>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23" name="Google Shape;14623;p90"/>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24" name="Google Shape;14624;p90"/>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25" name="Google Shape;14625;p90"/>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26" name="Google Shape;14626;p90"/>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27" name="Google Shape;14627;p90"/>
          <p:cNvGrpSpPr/>
          <p:nvPr/>
        </p:nvGrpSpPr>
        <p:grpSpPr>
          <a:xfrm>
            <a:off x="3755839" y="3981593"/>
            <a:ext cx="340256" cy="279669"/>
            <a:chOff x="6234950" y="3255925"/>
            <a:chExt cx="483250" cy="397200"/>
          </a:xfrm>
        </p:grpSpPr>
        <p:sp>
          <p:nvSpPr>
            <p:cNvPr id="14628" name="Google Shape;14628;p90"/>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29" name="Google Shape;14629;p90"/>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0" name="Google Shape;14630;p90"/>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1" name="Google Shape;14631;p90"/>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2" name="Google Shape;14632;p90"/>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3" name="Google Shape;14633;p90"/>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34" name="Google Shape;14634;p90"/>
          <p:cNvGrpSpPr/>
          <p:nvPr/>
        </p:nvGrpSpPr>
        <p:grpSpPr>
          <a:xfrm>
            <a:off x="5051107" y="3125970"/>
            <a:ext cx="318042" cy="339253"/>
            <a:chOff x="914900" y="3806450"/>
            <a:chExt cx="451700" cy="481825"/>
          </a:xfrm>
        </p:grpSpPr>
        <p:sp>
          <p:nvSpPr>
            <p:cNvPr id="14635" name="Google Shape;14635;p90"/>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6" name="Google Shape;14636;p90"/>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7" name="Google Shape;14637;p90"/>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8" name="Google Shape;14638;p90"/>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39" name="Google Shape;14639;p90"/>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40" name="Google Shape;14640;p90"/>
          <p:cNvGrpSpPr/>
          <p:nvPr/>
        </p:nvGrpSpPr>
        <p:grpSpPr>
          <a:xfrm>
            <a:off x="5470028" y="3125785"/>
            <a:ext cx="346347" cy="339623"/>
            <a:chOff x="1490050" y="3805975"/>
            <a:chExt cx="491900" cy="482350"/>
          </a:xfrm>
        </p:grpSpPr>
        <p:sp>
          <p:nvSpPr>
            <p:cNvPr id="14641" name="Google Shape;14641;p90"/>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42" name="Google Shape;14642;p90"/>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43" name="Google Shape;14643;p90"/>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44" name="Google Shape;14644;p90"/>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45" name="Google Shape;14645;p90"/>
          <p:cNvGrpSpPr/>
          <p:nvPr/>
        </p:nvGrpSpPr>
        <p:grpSpPr>
          <a:xfrm>
            <a:off x="5893896" y="3125970"/>
            <a:ext cx="311899" cy="339253"/>
            <a:chOff x="2104275" y="3806450"/>
            <a:chExt cx="442975" cy="481825"/>
          </a:xfrm>
        </p:grpSpPr>
        <p:sp>
          <p:nvSpPr>
            <p:cNvPr id="14646" name="Google Shape;14646;p90"/>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47" name="Google Shape;14647;p90"/>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48" name="Google Shape;14648;p90"/>
          <p:cNvGrpSpPr/>
          <p:nvPr/>
        </p:nvGrpSpPr>
        <p:grpSpPr>
          <a:xfrm>
            <a:off x="6317413" y="3125970"/>
            <a:ext cx="293416" cy="339253"/>
            <a:chOff x="2710875" y="3806450"/>
            <a:chExt cx="416725" cy="481825"/>
          </a:xfrm>
        </p:grpSpPr>
        <p:sp>
          <p:nvSpPr>
            <p:cNvPr id="14649" name="Google Shape;14649;p90"/>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50" name="Google Shape;14650;p90"/>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51" name="Google Shape;14651;p90"/>
          <p:cNvGrpSpPr/>
          <p:nvPr/>
        </p:nvGrpSpPr>
        <p:grpSpPr>
          <a:xfrm>
            <a:off x="6712457" y="3166412"/>
            <a:ext cx="339253" cy="258369"/>
            <a:chOff x="3271200" y="3863875"/>
            <a:chExt cx="481825" cy="366950"/>
          </a:xfrm>
        </p:grpSpPr>
        <p:sp>
          <p:nvSpPr>
            <p:cNvPr id="14652" name="Google Shape;14652;p90"/>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53" name="Google Shape;14653;p90"/>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54" name="Google Shape;14654;p90"/>
          <p:cNvGrpSpPr/>
          <p:nvPr/>
        </p:nvGrpSpPr>
        <p:grpSpPr>
          <a:xfrm>
            <a:off x="7147952" y="3126199"/>
            <a:ext cx="295528" cy="338795"/>
            <a:chOff x="3895050" y="3806775"/>
            <a:chExt cx="419725" cy="481175"/>
          </a:xfrm>
        </p:grpSpPr>
        <p:sp>
          <p:nvSpPr>
            <p:cNvPr id="14655" name="Google Shape;14655;p90"/>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56" name="Google Shape;14656;p90"/>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57" name="Google Shape;14657;p90"/>
          <p:cNvGrpSpPr/>
          <p:nvPr/>
        </p:nvGrpSpPr>
        <p:grpSpPr>
          <a:xfrm>
            <a:off x="7551234" y="3125979"/>
            <a:ext cx="336296" cy="339235"/>
            <a:chOff x="4464775" y="3806475"/>
            <a:chExt cx="477625" cy="481800"/>
          </a:xfrm>
        </p:grpSpPr>
        <p:sp>
          <p:nvSpPr>
            <p:cNvPr id="14658" name="Google Shape;14658;p90"/>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59" name="Google Shape;14659;p90"/>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60" name="Google Shape;14660;p90"/>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61" name="Google Shape;14661;p90"/>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62" name="Google Shape;14662;p90"/>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63" name="Google Shape;14663;p90"/>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64" name="Google Shape;14664;p90"/>
          <p:cNvGrpSpPr/>
          <p:nvPr/>
        </p:nvGrpSpPr>
        <p:grpSpPr>
          <a:xfrm>
            <a:off x="7974679" y="3125970"/>
            <a:ext cx="339253" cy="339253"/>
            <a:chOff x="5049725" y="3806450"/>
            <a:chExt cx="481825" cy="481825"/>
          </a:xfrm>
        </p:grpSpPr>
        <p:sp>
          <p:nvSpPr>
            <p:cNvPr id="14665" name="Google Shape;14665;p90"/>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66" name="Google Shape;14666;p90"/>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67" name="Google Shape;14667;p90"/>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68" name="Google Shape;14668;p90"/>
          <p:cNvGrpSpPr/>
          <p:nvPr/>
        </p:nvGrpSpPr>
        <p:grpSpPr>
          <a:xfrm>
            <a:off x="1461983" y="3951798"/>
            <a:ext cx="339253" cy="339253"/>
            <a:chOff x="5651375" y="3806450"/>
            <a:chExt cx="481825" cy="481825"/>
          </a:xfrm>
        </p:grpSpPr>
        <p:sp>
          <p:nvSpPr>
            <p:cNvPr id="14669" name="Google Shape;14669;p90"/>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0" name="Google Shape;14670;p90"/>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1" name="Google Shape;14671;p90"/>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2" name="Google Shape;14672;p90"/>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73" name="Google Shape;14673;p90"/>
          <p:cNvGrpSpPr/>
          <p:nvPr/>
        </p:nvGrpSpPr>
        <p:grpSpPr>
          <a:xfrm>
            <a:off x="3360663" y="3953787"/>
            <a:ext cx="298503" cy="335275"/>
            <a:chOff x="6264300" y="3809300"/>
            <a:chExt cx="423950" cy="476175"/>
          </a:xfrm>
        </p:grpSpPr>
        <p:sp>
          <p:nvSpPr>
            <p:cNvPr id="14674" name="Google Shape;14674;p9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5" name="Google Shape;14675;p9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6" name="Google Shape;14676;p9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77" name="Google Shape;14677;p90"/>
          <p:cNvGrpSpPr/>
          <p:nvPr/>
        </p:nvGrpSpPr>
        <p:grpSpPr>
          <a:xfrm>
            <a:off x="5039841" y="3538881"/>
            <a:ext cx="340573" cy="339271"/>
            <a:chOff x="898875" y="4399275"/>
            <a:chExt cx="483700" cy="481850"/>
          </a:xfrm>
        </p:grpSpPr>
        <p:sp>
          <p:nvSpPr>
            <p:cNvPr id="14678" name="Google Shape;14678;p90"/>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9" name="Google Shape;14679;p90"/>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0" name="Google Shape;14680;p90"/>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1" name="Google Shape;14681;p90"/>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2" name="Google Shape;14682;p90"/>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3" name="Google Shape;14683;p90"/>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4" name="Google Shape;14684;p90"/>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5" name="Google Shape;14685;p90"/>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86" name="Google Shape;14686;p90"/>
          <p:cNvGrpSpPr/>
          <p:nvPr/>
        </p:nvGrpSpPr>
        <p:grpSpPr>
          <a:xfrm>
            <a:off x="5473575" y="3554133"/>
            <a:ext cx="339253" cy="308765"/>
            <a:chOff x="1492675" y="4420975"/>
            <a:chExt cx="481825" cy="438525"/>
          </a:xfrm>
        </p:grpSpPr>
        <p:sp>
          <p:nvSpPr>
            <p:cNvPr id="14687" name="Google Shape;14687;p90"/>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8" name="Google Shape;14688;p90"/>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89" name="Google Shape;14689;p90"/>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0" name="Google Shape;14690;p90"/>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1" name="Google Shape;14691;p90"/>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92" name="Google Shape;14692;p90"/>
          <p:cNvGrpSpPr/>
          <p:nvPr/>
        </p:nvGrpSpPr>
        <p:grpSpPr>
          <a:xfrm>
            <a:off x="5878556" y="3539558"/>
            <a:ext cx="342580" cy="337915"/>
            <a:chOff x="2084100" y="4400250"/>
            <a:chExt cx="486550" cy="479925"/>
          </a:xfrm>
        </p:grpSpPr>
        <p:sp>
          <p:nvSpPr>
            <p:cNvPr id="14693" name="Google Shape;14693;p90"/>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4" name="Google Shape;14694;p90"/>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5" name="Google Shape;14695;p90"/>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6" name="Google Shape;14696;p90"/>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7" name="Google Shape;14697;p90"/>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98" name="Google Shape;14698;p90"/>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99" name="Google Shape;14699;p90"/>
          <p:cNvGrpSpPr/>
          <p:nvPr/>
        </p:nvGrpSpPr>
        <p:grpSpPr>
          <a:xfrm>
            <a:off x="6315036" y="3538907"/>
            <a:ext cx="298169" cy="339218"/>
            <a:chOff x="2707950" y="4399325"/>
            <a:chExt cx="423475" cy="481775"/>
          </a:xfrm>
        </p:grpSpPr>
        <p:sp>
          <p:nvSpPr>
            <p:cNvPr id="14700" name="Google Shape;14700;p90"/>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1" name="Google Shape;14701;p90"/>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2" name="Google Shape;14702;p90"/>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3" name="Google Shape;14703;p90"/>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4" name="Google Shape;14704;p90"/>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5" name="Google Shape;14705;p90"/>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6" name="Google Shape;14706;p90"/>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7" name="Google Shape;14707;p90"/>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8" name="Google Shape;14708;p90"/>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9" name="Google Shape;14709;p90"/>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0" name="Google Shape;14710;p90"/>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1" name="Google Shape;14711;p90"/>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12" name="Google Shape;14712;p90"/>
          <p:cNvGrpSpPr/>
          <p:nvPr/>
        </p:nvGrpSpPr>
        <p:grpSpPr>
          <a:xfrm>
            <a:off x="6744555" y="3538881"/>
            <a:ext cx="275057" cy="339271"/>
            <a:chOff x="3330525" y="4399275"/>
            <a:chExt cx="390650" cy="481850"/>
          </a:xfrm>
        </p:grpSpPr>
        <p:sp>
          <p:nvSpPr>
            <p:cNvPr id="14713" name="Google Shape;14713;p90"/>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4" name="Google Shape;14714;p90"/>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5" name="Google Shape;14715;p90"/>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6" name="Google Shape;14716;p90"/>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7" name="Google Shape;14717;p90"/>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8" name="Google Shape;14718;p90"/>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19" name="Google Shape;14719;p90"/>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20" name="Google Shape;14720;p90"/>
          <p:cNvGrpSpPr/>
          <p:nvPr/>
        </p:nvGrpSpPr>
        <p:grpSpPr>
          <a:xfrm>
            <a:off x="7169084" y="3538890"/>
            <a:ext cx="253265" cy="339253"/>
            <a:chOff x="3938800" y="4399275"/>
            <a:chExt cx="359700" cy="481825"/>
          </a:xfrm>
        </p:grpSpPr>
        <p:sp>
          <p:nvSpPr>
            <p:cNvPr id="14721" name="Google Shape;14721;p90"/>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22" name="Google Shape;14722;p90"/>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23" name="Google Shape;14723;p90"/>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24" name="Google Shape;14724;p90"/>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25" name="Google Shape;14725;p90"/>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26" name="Google Shape;14726;p90"/>
          <p:cNvGrpSpPr/>
          <p:nvPr/>
        </p:nvGrpSpPr>
        <p:grpSpPr>
          <a:xfrm>
            <a:off x="7639862" y="3538890"/>
            <a:ext cx="159039" cy="339253"/>
            <a:chOff x="4584850" y="4399275"/>
            <a:chExt cx="225875" cy="481825"/>
          </a:xfrm>
        </p:grpSpPr>
        <p:sp>
          <p:nvSpPr>
            <p:cNvPr id="14727" name="Google Shape;14727;p90"/>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28" name="Google Shape;14728;p90"/>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729" name="Google Shape;14729;p90"/>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730" name="Google Shape;14730;p90"/>
          <p:cNvGrpSpPr/>
          <p:nvPr/>
        </p:nvGrpSpPr>
        <p:grpSpPr>
          <a:xfrm>
            <a:off x="1049680" y="3951795"/>
            <a:ext cx="339253" cy="339253"/>
            <a:chOff x="5642550" y="4399275"/>
            <a:chExt cx="481825" cy="481825"/>
          </a:xfrm>
        </p:grpSpPr>
        <p:sp>
          <p:nvSpPr>
            <p:cNvPr id="14731" name="Google Shape;14731;p90"/>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32" name="Google Shape;14732;p90"/>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33" name="Google Shape;14733;p90"/>
          <p:cNvGrpSpPr/>
          <p:nvPr/>
        </p:nvGrpSpPr>
        <p:grpSpPr>
          <a:xfrm>
            <a:off x="2859815" y="3963703"/>
            <a:ext cx="363316" cy="315437"/>
            <a:chOff x="6218300" y="4416175"/>
            <a:chExt cx="516000" cy="448000"/>
          </a:xfrm>
        </p:grpSpPr>
        <p:sp>
          <p:nvSpPr>
            <p:cNvPr id="14734" name="Google Shape;14734;p9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35" name="Google Shape;14735;p9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36" name="Google Shape;14736;p9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37" name="Google Shape;14737;p90"/>
          <p:cNvGrpSpPr/>
          <p:nvPr/>
        </p:nvGrpSpPr>
        <p:grpSpPr>
          <a:xfrm>
            <a:off x="5918879" y="3951792"/>
            <a:ext cx="339253" cy="339253"/>
            <a:chOff x="899850" y="4992125"/>
            <a:chExt cx="481825" cy="481825"/>
          </a:xfrm>
        </p:grpSpPr>
        <p:sp>
          <p:nvSpPr>
            <p:cNvPr id="14738" name="Google Shape;14738;p90"/>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39" name="Google Shape;14739;p90"/>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40" name="Google Shape;14740;p90"/>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41" name="Google Shape;14741;p90"/>
          <p:cNvGrpSpPr/>
          <p:nvPr/>
        </p:nvGrpSpPr>
        <p:grpSpPr>
          <a:xfrm>
            <a:off x="5461708" y="3951792"/>
            <a:ext cx="339253" cy="339253"/>
            <a:chOff x="1492675" y="4992125"/>
            <a:chExt cx="481825" cy="481825"/>
          </a:xfrm>
        </p:grpSpPr>
        <p:sp>
          <p:nvSpPr>
            <p:cNvPr id="14742" name="Google Shape;14742;p9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43" name="Google Shape;14743;p9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44" name="Google Shape;14744;p90"/>
          <p:cNvGrpSpPr/>
          <p:nvPr/>
        </p:nvGrpSpPr>
        <p:grpSpPr>
          <a:xfrm>
            <a:off x="5004462" y="3951792"/>
            <a:ext cx="339253" cy="339253"/>
            <a:chOff x="2085525" y="4992125"/>
            <a:chExt cx="481825" cy="481825"/>
          </a:xfrm>
        </p:grpSpPr>
        <p:sp>
          <p:nvSpPr>
            <p:cNvPr id="14745" name="Google Shape;14745;p9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46" name="Google Shape;14746;p9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47" name="Google Shape;14747;p90"/>
          <p:cNvGrpSpPr/>
          <p:nvPr/>
        </p:nvGrpSpPr>
        <p:grpSpPr>
          <a:xfrm>
            <a:off x="6833221" y="3951792"/>
            <a:ext cx="339253" cy="339253"/>
            <a:chOff x="2678350" y="4992125"/>
            <a:chExt cx="481825" cy="481825"/>
          </a:xfrm>
        </p:grpSpPr>
        <p:sp>
          <p:nvSpPr>
            <p:cNvPr id="14748" name="Google Shape;14748;p9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49" name="Google Shape;14749;p9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0" name="Google Shape;14750;p9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51" name="Google Shape;14751;p90"/>
          <p:cNvGrpSpPr/>
          <p:nvPr/>
        </p:nvGrpSpPr>
        <p:grpSpPr>
          <a:xfrm>
            <a:off x="4628816" y="3951792"/>
            <a:ext cx="339253" cy="339253"/>
            <a:chOff x="3271200" y="4992125"/>
            <a:chExt cx="481825" cy="481825"/>
          </a:xfrm>
        </p:grpSpPr>
        <p:sp>
          <p:nvSpPr>
            <p:cNvPr id="14752" name="Google Shape;14752;p90"/>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3" name="Google Shape;14753;p90"/>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4" name="Google Shape;14754;p90"/>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55" name="Google Shape;14755;p90"/>
          <p:cNvGrpSpPr/>
          <p:nvPr/>
        </p:nvGrpSpPr>
        <p:grpSpPr>
          <a:xfrm>
            <a:off x="7290263" y="3952822"/>
            <a:ext cx="339411" cy="337193"/>
            <a:chOff x="3863900" y="4993625"/>
            <a:chExt cx="482050" cy="478900"/>
          </a:xfrm>
        </p:grpSpPr>
        <p:sp>
          <p:nvSpPr>
            <p:cNvPr id="14756" name="Google Shape;14756;p90"/>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7" name="Google Shape;14757;p90"/>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8" name="Google Shape;14758;p90"/>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9" name="Google Shape;14759;p90"/>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60" name="Google Shape;14760;p90"/>
          <p:cNvGrpSpPr/>
          <p:nvPr/>
        </p:nvGrpSpPr>
        <p:grpSpPr>
          <a:xfrm>
            <a:off x="7747437" y="3952822"/>
            <a:ext cx="339411" cy="337193"/>
            <a:chOff x="4456725" y="4993625"/>
            <a:chExt cx="482050" cy="478900"/>
          </a:xfrm>
        </p:grpSpPr>
        <p:sp>
          <p:nvSpPr>
            <p:cNvPr id="14761" name="Google Shape;14761;p90"/>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2" name="Google Shape;14762;p90"/>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3" name="Google Shape;14763;p90"/>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4" name="Google Shape;14764;p90"/>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65" name="Google Shape;14765;p90"/>
          <p:cNvGrpSpPr/>
          <p:nvPr/>
        </p:nvGrpSpPr>
        <p:grpSpPr>
          <a:xfrm>
            <a:off x="6376030" y="3952813"/>
            <a:ext cx="339411" cy="337211"/>
            <a:chOff x="5049575" y="4993600"/>
            <a:chExt cx="482050" cy="478925"/>
          </a:xfrm>
        </p:grpSpPr>
        <p:sp>
          <p:nvSpPr>
            <p:cNvPr id="14766" name="Google Shape;14766;p90"/>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7" name="Google Shape;14767;p90"/>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8" name="Google Shape;14768;p90"/>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9" name="Google Shape;14769;p90"/>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208"/>
        <p:cNvGrpSpPr/>
        <p:nvPr/>
      </p:nvGrpSpPr>
      <p:grpSpPr>
        <a:xfrm>
          <a:off x="0" y="0"/>
          <a:ext cx="0" cy="0"/>
          <a:chOff x="0" y="0"/>
          <a:chExt cx="0" cy="0"/>
        </a:xfrm>
      </p:grpSpPr>
      <p:sp>
        <p:nvSpPr>
          <p:cNvPr id="7209" name="Google Shape;7209;p42"/>
          <p:cNvSpPr txBox="1">
            <a:spLocks noGrp="1"/>
          </p:cNvSpPr>
          <p:nvPr>
            <p:ph type="title"/>
          </p:nvPr>
        </p:nvSpPr>
        <p:spPr>
          <a:xfrm>
            <a:off x="716550" y="655575"/>
            <a:ext cx="7710900" cy="30343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smtClean="0"/>
              <a:t>Business idea</a:t>
            </a:r>
            <a:endParaRPr dirty="0"/>
          </a:p>
        </p:txBody>
      </p:sp>
      <p:sp>
        <p:nvSpPr>
          <p:cNvPr id="7210" name="Google Shape;7210;p42"/>
          <p:cNvSpPr txBox="1">
            <a:spLocks noGrp="1"/>
          </p:cNvSpPr>
          <p:nvPr>
            <p:ph type="body" idx="1"/>
          </p:nvPr>
        </p:nvSpPr>
        <p:spPr>
          <a:xfrm>
            <a:off x="667623" y="1302727"/>
            <a:ext cx="7756968" cy="34022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sz="2000" b="1" dirty="0" smtClean="0">
                <a:solidFill>
                  <a:schemeClr val="accent3"/>
                </a:solidFill>
                <a:latin typeface="Caveat Brush" panose="020B0604020202020204" charset="0"/>
              </a:rPr>
              <a:t>Name and des</a:t>
            </a:r>
            <a:r>
              <a:rPr lang="en-GB" sz="2000" b="1" dirty="0" err="1" smtClean="0">
                <a:latin typeface="Caveat Brush" panose="020B0604020202020204" charset="0"/>
              </a:rPr>
              <a:t>cription</a:t>
            </a:r>
            <a:endParaRPr sz="2000" b="1" dirty="0">
              <a:solidFill>
                <a:schemeClr val="accent3"/>
              </a:solidFill>
              <a:latin typeface="Caveat Brush" panose="020B0604020202020204" charset="0"/>
            </a:endParaRPr>
          </a:p>
        </p:txBody>
      </p:sp>
      <p:grpSp>
        <p:nvGrpSpPr>
          <p:cNvPr id="7211" name="Google Shape;7211;p42"/>
          <p:cNvGrpSpPr/>
          <p:nvPr/>
        </p:nvGrpSpPr>
        <p:grpSpPr>
          <a:xfrm>
            <a:off x="574046" y="862361"/>
            <a:ext cx="2689544" cy="271394"/>
            <a:chOff x="3962000" y="4060525"/>
            <a:chExt cx="2324125" cy="174750"/>
          </a:xfrm>
        </p:grpSpPr>
        <p:sp>
          <p:nvSpPr>
            <p:cNvPr id="7212" name="Google Shape;7212;p42"/>
            <p:cNvSpPr/>
            <p:nvPr/>
          </p:nvSpPr>
          <p:spPr>
            <a:xfrm>
              <a:off x="3962000" y="4060525"/>
              <a:ext cx="1117875" cy="168975"/>
            </a:xfrm>
            <a:custGeom>
              <a:avLst/>
              <a:gdLst/>
              <a:ahLst/>
              <a:cxnLst/>
              <a:rect l="l" t="t" r="r" b="b"/>
              <a:pathLst>
                <a:path w="44715" h="6759" extrusionOk="0">
                  <a:moveTo>
                    <a:pt x="9249" y="189"/>
                  </a:moveTo>
                  <a:lnTo>
                    <a:pt x="9605" y="168"/>
                  </a:lnTo>
                  <a:cubicBezTo>
                    <a:pt x="9730" y="377"/>
                    <a:pt x="10023" y="377"/>
                    <a:pt x="10128" y="168"/>
                  </a:cubicBezTo>
                  <a:lnTo>
                    <a:pt x="11048" y="168"/>
                  </a:lnTo>
                  <a:cubicBezTo>
                    <a:pt x="11174" y="377"/>
                    <a:pt x="11404" y="356"/>
                    <a:pt x="11572" y="440"/>
                  </a:cubicBezTo>
                  <a:cubicBezTo>
                    <a:pt x="11969" y="607"/>
                    <a:pt x="12199" y="440"/>
                    <a:pt x="12262" y="42"/>
                  </a:cubicBezTo>
                  <a:lnTo>
                    <a:pt x="12618" y="42"/>
                  </a:lnTo>
                  <a:cubicBezTo>
                    <a:pt x="13078" y="838"/>
                    <a:pt x="13517" y="838"/>
                    <a:pt x="14041" y="42"/>
                  </a:cubicBezTo>
                  <a:cubicBezTo>
                    <a:pt x="14229" y="1"/>
                    <a:pt x="14396" y="1"/>
                    <a:pt x="14564" y="63"/>
                  </a:cubicBezTo>
                  <a:cubicBezTo>
                    <a:pt x="14606" y="210"/>
                    <a:pt x="14731" y="314"/>
                    <a:pt x="14878" y="335"/>
                  </a:cubicBezTo>
                  <a:cubicBezTo>
                    <a:pt x="15422" y="461"/>
                    <a:pt x="16007" y="398"/>
                    <a:pt x="16510" y="168"/>
                  </a:cubicBezTo>
                  <a:cubicBezTo>
                    <a:pt x="16865" y="147"/>
                    <a:pt x="17221" y="168"/>
                    <a:pt x="17577" y="231"/>
                  </a:cubicBezTo>
                  <a:cubicBezTo>
                    <a:pt x="17807" y="607"/>
                    <a:pt x="18372" y="628"/>
                    <a:pt x="18455" y="1193"/>
                  </a:cubicBezTo>
                  <a:cubicBezTo>
                    <a:pt x="18623" y="900"/>
                    <a:pt x="18790" y="628"/>
                    <a:pt x="18979" y="356"/>
                  </a:cubicBezTo>
                  <a:cubicBezTo>
                    <a:pt x="19292" y="294"/>
                    <a:pt x="19606" y="314"/>
                    <a:pt x="19920" y="419"/>
                  </a:cubicBezTo>
                  <a:cubicBezTo>
                    <a:pt x="20108" y="566"/>
                    <a:pt x="20339" y="712"/>
                    <a:pt x="20569" y="817"/>
                  </a:cubicBezTo>
                  <a:cubicBezTo>
                    <a:pt x="20924" y="900"/>
                    <a:pt x="21301" y="963"/>
                    <a:pt x="21301" y="398"/>
                  </a:cubicBezTo>
                  <a:cubicBezTo>
                    <a:pt x="21887" y="294"/>
                    <a:pt x="22494" y="294"/>
                    <a:pt x="23059" y="398"/>
                  </a:cubicBezTo>
                  <a:cubicBezTo>
                    <a:pt x="23059" y="858"/>
                    <a:pt x="23414" y="1130"/>
                    <a:pt x="23561" y="1507"/>
                  </a:cubicBezTo>
                  <a:cubicBezTo>
                    <a:pt x="23833" y="1361"/>
                    <a:pt x="23833" y="1130"/>
                    <a:pt x="23896" y="963"/>
                  </a:cubicBezTo>
                  <a:cubicBezTo>
                    <a:pt x="23937" y="754"/>
                    <a:pt x="23958" y="566"/>
                    <a:pt x="23958" y="356"/>
                  </a:cubicBezTo>
                  <a:cubicBezTo>
                    <a:pt x="24314" y="294"/>
                    <a:pt x="24670" y="314"/>
                    <a:pt x="25005" y="398"/>
                  </a:cubicBezTo>
                  <a:cubicBezTo>
                    <a:pt x="25025" y="545"/>
                    <a:pt x="25005" y="796"/>
                    <a:pt x="25214" y="796"/>
                  </a:cubicBezTo>
                  <a:cubicBezTo>
                    <a:pt x="25549" y="796"/>
                    <a:pt x="25946" y="796"/>
                    <a:pt x="26072" y="335"/>
                  </a:cubicBezTo>
                  <a:lnTo>
                    <a:pt x="28206" y="356"/>
                  </a:lnTo>
                  <a:cubicBezTo>
                    <a:pt x="28248" y="628"/>
                    <a:pt x="28436" y="670"/>
                    <a:pt x="28666" y="670"/>
                  </a:cubicBezTo>
                  <a:cubicBezTo>
                    <a:pt x="29336" y="712"/>
                    <a:pt x="30005" y="607"/>
                    <a:pt x="30696" y="733"/>
                  </a:cubicBezTo>
                  <a:cubicBezTo>
                    <a:pt x="30947" y="796"/>
                    <a:pt x="31031" y="566"/>
                    <a:pt x="31051" y="335"/>
                  </a:cubicBezTo>
                  <a:cubicBezTo>
                    <a:pt x="31282" y="294"/>
                    <a:pt x="31533" y="314"/>
                    <a:pt x="31742" y="419"/>
                  </a:cubicBezTo>
                  <a:cubicBezTo>
                    <a:pt x="31805" y="586"/>
                    <a:pt x="31972" y="691"/>
                    <a:pt x="32139" y="670"/>
                  </a:cubicBezTo>
                  <a:lnTo>
                    <a:pt x="32997" y="670"/>
                  </a:lnTo>
                  <a:cubicBezTo>
                    <a:pt x="32997" y="900"/>
                    <a:pt x="32997" y="1151"/>
                    <a:pt x="33311" y="1193"/>
                  </a:cubicBezTo>
                  <a:cubicBezTo>
                    <a:pt x="33520" y="1235"/>
                    <a:pt x="33709" y="1130"/>
                    <a:pt x="33813" y="942"/>
                  </a:cubicBezTo>
                  <a:cubicBezTo>
                    <a:pt x="33855" y="817"/>
                    <a:pt x="33876" y="670"/>
                    <a:pt x="33876" y="545"/>
                  </a:cubicBezTo>
                  <a:cubicBezTo>
                    <a:pt x="34169" y="503"/>
                    <a:pt x="34483" y="524"/>
                    <a:pt x="34755" y="607"/>
                  </a:cubicBezTo>
                  <a:cubicBezTo>
                    <a:pt x="34755" y="712"/>
                    <a:pt x="34839" y="817"/>
                    <a:pt x="34943" y="858"/>
                  </a:cubicBezTo>
                  <a:cubicBezTo>
                    <a:pt x="34880" y="1193"/>
                    <a:pt x="35173" y="1507"/>
                    <a:pt x="35006" y="1863"/>
                  </a:cubicBezTo>
                  <a:cubicBezTo>
                    <a:pt x="34943" y="2009"/>
                    <a:pt x="35069" y="2156"/>
                    <a:pt x="35215" y="2198"/>
                  </a:cubicBezTo>
                  <a:cubicBezTo>
                    <a:pt x="35383" y="2239"/>
                    <a:pt x="35571" y="2198"/>
                    <a:pt x="35676" y="2051"/>
                  </a:cubicBezTo>
                  <a:cubicBezTo>
                    <a:pt x="35822" y="1947"/>
                    <a:pt x="35759" y="1821"/>
                    <a:pt x="35676" y="1674"/>
                  </a:cubicBezTo>
                  <a:cubicBezTo>
                    <a:pt x="35424" y="1256"/>
                    <a:pt x="35550" y="984"/>
                    <a:pt x="36010" y="858"/>
                  </a:cubicBezTo>
                  <a:cubicBezTo>
                    <a:pt x="36261" y="879"/>
                    <a:pt x="36533" y="775"/>
                    <a:pt x="36722" y="1026"/>
                  </a:cubicBezTo>
                  <a:cubicBezTo>
                    <a:pt x="36408" y="1172"/>
                    <a:pt x="36345" y="1444"/>
                    <a:pt x="36366" y="1737"/>
                  </a:cubicBezTo>
                  <a:lnTo>
                    <a:pt x="36303" y="1779"/>
                  </a:lnTo>
                  <a:lnTo>
                    <a:pt x="36324" y="1821"/>
                  </a:lnTo>
                  <a:lnTo>
                    <a:pt x="36366" y="1737"/>
                  </a:lnTo>
                  <a:cubicBezTo>
                    <a:pt x="36638" y="1695"/>
                    <a:pt x="36889" y="2051"/>
                    <a:pt x="37182" y="1800"/>
                  </a:cubicBezTo>
                  <a:cubicBezTo>
                    <a:pt x="37119" y="1528"/>
                    <a:pt x="36826" y="1340"/>
                    <a:pt x="36910" y="1026"/>
                  </a:cubicBezTo>
                  <a:cubicBezTo>
                    <a:pt x="37224" y="1005"/>
                    <a:pt x="37517" y="879"/>
                    <a:pt x="37789" y="691"/>
                  </a:cubicBezTo>
                  <a:lnTo>
                    <a:pt x="38145" y="691"/>
                  </a:lnTo>
                  <a:lnTo>
                    <a:pt x="38312" y="858"/>
                  </a:lnTo>
                  <a:cubicBezTo>
                    <a:pt x="38626" y="1172"/>
                    <a:pt x="38689" y="1633"/>
                    <a:pt x="38919" y="2030"/>
                  </a:cubicBezTo>
                  <a:cubicBezTo>
                    <a:pt x="38856" y="1444"/>
                    <a:pt x="39421" y="1277"/>
                    <a:pt x="39567" y="858"/>
                  </a:cubicBezTo>
                  <a:lnTo>
                    <a:pt x="39923" y="858"/>
                  </a:lnTo>
                  <a:cubicBezTo>
                    <a:pt x="39965" y="1382"/>
                    <a:pt x="40676" y="1298"/>
                    <a:pt x="40739" y="1821"/>
                  </a:cubicBezTo>
                  <a:cubicBezTo>
                    <a:pt x="40781" y="1821"/>
                    <a:pt x="40844" y="1821"/>
                    <a:pt x="40886" y="1821"/>
                  </a:cubicBezTo>
                  <a:cubicBezTo>
                    <a:pt x="41534" y="1800"/>
                    <a:pt x="42141" y="1528"/>
                    <a:pt x="42580" y="1026"/>
                  </a:cubicBezTo>
                  <a:lnTo>
                    <a:pt x="42580" y="1026"/>
                  </a:lnTo>
                  <a:cubicBezTo>
                    <a:pt x="42873" y="1068"/>
                    <a:pt x="43145" y="1110"/>
                    <a:pt x="43438" y="1151"/>
                  </a:cubicBezTo>
                  <a:cubicBezTo>
                    <a:pt x="43522" y="1151"/>
                    <a:pt x="43606" y="1172"/>
                    <a:pt x="43606" y="1277"/>
                  </a:cubicBezTo>
                  <a:cubicBezTo>
                    <a:pt x="43606" y="1361"/>
                    <a:pt x="43564" y="1444"/>
                    <a:pt x="43501" y="1486"/>
                  </a:cubicBezTo>
                  <a:cubicBezTo>
                    <a:pt x="43417" y="1549"/>
                    <a:pt x="43292" y="1591"/>
                    <a:pt x="43187" y="1612"/>
                  </a:cubicBezTo>
                  <a:cubicBezTo>
                    <a:pt x="42706" y="1716"/>
                    <a:pt x="42476" y="1947"/>
                    <a:pt x="42706" y="2470"/>
                  </a:cubicBezTo>
                  <a:cubicBezTo>
                    <a:pt x="42748" y="2574"/>
                    <a:pt x="42580" y="2721"/>
                    <a:pt x="42727" y="2888"/>
                  </a:cubicBezTo>
                  <a:cubicBezTo>
                    <a:pt x="42978" y="2867"/>
                    <a:pt x="43145" y="2532"/>
                    <a:pt x="43459" y="2637"/>
                  </a:cubicBezTo>
                  <a:cubicBezTo>
                    <a:pt x="43501" y="3014"/>
                    <a:pt x="43836" y="3035"/>
                    <a:pt x="44087" y="3181"/>
                  </a:cubicBezTo>
                  <a:cubicBezTo>
                    <a:pt x="44317" y="3327"/>
                    <a:pt x="44715" y="3474"/>
                    <a:pt x="44610" y="3976"/>
                  </a:cubicBezTo>
                  <a:cubicBezTo>
                    <a:pt x="44422" y="4687"/>
                    <a:pt x="44338" y="4813"/>
                    <a:pt x="43606" y="4750"/>
                  </a:cubicBezTo>
                  <a:cubicBezTo>
                    <a:pt x="43229" y="4708"/>
                    <a:pt x="42852" y="4646"/>
                    <a:pt x="42497" y="4520"/>
                  </a:cubicBezTo>
                  <a:cubicBezTo>
                    <a:pt x="41848" y="4311"/>
                    <a:pt x="41158" y="4436"/>
                    <a:pt x="40614" y="4813"/>
                  </a:cubicBezTo>
                  <a:cubicBezTo>
                    <a:pt x="40132" y="5232"/>
                    <a:pt x="40090" y="5232"/>
                    <a:pt x="39693" y="4667"/>
                  </a:cubicBezTo>
                  <a:cubicBezTo>
                    <a:pt x="39609" y="4520"/>
                    <a:pt x="39526" y="4248"/>
                    <a:pt x="39358" y="4311"/>
                  </a:cubicBezTo>
                  <a:cubicBezTo>
                    <a:pt x="38730" y="4604"/>
                    <a:pt x="38437" y="4206"/>
                    <a:pt x="38186" y="3683"/>
                  </a:cubicBezTo>
                  <a:cubicBezTo>
                    <a:pt x="37747" y="4018"/>
                    <a:pt x="37391" y="4415"/>
                    <a:pt x="36826" y="4102"/>
                  </a:cubicBezTo>
                  <a:cubicBezTo>
                    <a:pt x="36826" y="4708"/>
                    <a:pt x="36826" y="4708"/>
                    <a:pt x="36387" y="5294"/>
                  </a:cubicBezTo>
                  <a:cubicBezTo>
                    <a:pt x="36324" y="5378"/>
                    <a:pt x="36261" y="5483"/>
                    <a:pt x="36199" y="5587"/>
                  </a:cubicBezTo>
                  <a:cubicBezTo>
                    <a:pt x="35843" y="6048"/>
                    <a:pt x="35822" y="6027"/>
                    <a:pt x="35383" y="5692"/>
                  </a:cubicBezTo>
                  <a:cubicBezTo>
                    <a:pt x="35215" y="5566"/>
                    <a:pt x="35173" y="5399"/>
                    <a:pt x="35069" y="5273"/>
                  </a:cubicBezTo>
                  <a:cubicBezTo>
                    <a:pt x="34818" y="5001"/>
                    <a:pt x="34336" y="5106"/>
                    <a:pt x="34253" y="5483"/>
                  </a:cubicBezTo>
                  <a:cubicBezTo>
                    <a:pt x="34044" y="6089"/>
                    <a:pt x="33813" y="6131"/>
                    <a:pt x="33248" y="5817"/>
                  </a:cubicBezTo>
                  <a:cubicBezTo>
                    <a:pt x="32914" y="5629"/>
                    <a:pt x="32851" y="5252"/>
                    <a:pt x="32558" y="5043"/>
                  </a:cubicBezTo>
                  <a:cubicBezTo>
                    <a:pt x="32453" y="4960"/>
                    <a:pt x="32391" y="4771"/>
                    <a:pt x="32202" y="4897"/>
                  </a:cubicBezTo>
                  <a:cubicBezTo>
                    <a:pt x="32098" y="4980"/>
                    <a:pt x="32160" y="5106"/>
                    <a:pt x="32202" y="5232"/>
                  </a:cubicBezTo>
                  <a:cubicBezTo>
                    <a:pt x="32411" y="5817"/>
                    <a:pt x="32391" y="5817"/>
                    <a:pt x="31847" y="6068"/>
                  </a:cubicBezTo>
                  <a:cubicBezTo>
                    <a:pt x="31637" y="6173"/>
                    <a:pt x="31428" y="6278"/>
                    <a:pt x="31240" y="6424"/>
                  </a:cubicBezTo>
                  <a:cubicBezTo>
                    <a:pt x="31031" y="6550"/>
                    <a:pt x="30717" y="6633"/>
                    <a:pt x="30570" y="6487"/>
                  </a:cubicBezTo>
                  <a:cubicBezTo>
                    <a:pt x="30131" y="6110"/>
                    <a:pt x="29901" y="6424"/>
                    <a:pt x="29650" y="6696"/>
                  </a:cubicBezTo>
                  <a:cubicBezTo>
                    <a:pt x="28875" y="6759"/>
                    <a:pt x="28101" y="6717"/>
                    <a:pt x="27327" y="6612"/>
                  </a:cubicBezTo>
                  <a:cubicBezTo>
                    <a:pt x="27285" y="6550"/>
                    <a:pt x="27243" y="6445"/>
                    <a:pt x="27181" y="6424"/>
                  </a:cubicBezTo>
                  <a:cubicBezTo>
                    <a:pt x="27034" y="6403"/>
                    <a:pt x="26992" y="6529"/>
                    <a:pt x="26971" y="6633"/>
                  </a:cubicBezTo>
                  <a:cubicBezTo>
                    <a:pt x="26804" y="6696"/>
                    <a:pt x="26616" y="6675"/>
                    <a:pt x="26448" y="6592"/>
                  </a:cubicBezTo>
                  <a:cubicBezTo>
                    <a:pt x="26302" y="5964"/>
                    <a:pt x="26218" y="5880"/>
                    <a:pt x="25758" y="6110"/>
                  </a:cubicBezTo>
                  <a:cubicBezTo>
                    <a:pt x="25507" y="6236"/>
                    <a:pt x="25297" y="6424"/>
                    <a:pt x="25025" y="6320"/>
                  </a:cubicBezTo>
                  <a:cubicBezTo>
                    <a:pt x="24481" y="6131"/>
                    <a:pt x="23833" y="6257"/>
                    <a:pt x="23372" y="5817"/>
                  </a:cubicBezTo>
                  <a:cubicBezTo>
                    <a:pt x="23268" y="5692"/>
                    <a:pt x="23100" y="5671"/>
                    <a:pt x="22954" y="5713"/>
                  </a:cubicBezTo>
                  <a:cubicBezTo>
                    <a:pt x="22536" y="5943"/>
                    <a:pt x="22410" y="5692"/>
                    <a:pt x="22284" y="5336"/>
                  </a:cubicBezTo>
                  <a:cubicBezTo>
                    <a:pt x="22222" y="5169"/>
                    <a:pt x="22264" y="4897"/>
                    <a:pt x="21887" y="4855"/>
                  </a:cubicBezTo>
                  <a:cubicBezTo>
                    <a:pt x="21971" y="5629"/>
                    <a:pt x="21510" y="5985"/>
                    <a:pt x="20883" y="6257"/>
                  </a:cubicBezTo>
                  <a:cubicBezTo>
                    <a:pt x="20820" y="6278"/>
                    <a:pt x="20799" y="6403"/>
                    <a:pt x="20757" y="6487"/>
                  </a:cubicBezTo>
                  <a:lnTo>
                    <a:pt x="20422" y="6487"/>
                  </a:lnTo>
                  <a:cubicBezTo>
                    <a:pt x="20150" y="6110"/>
                    <a:pt x="20108" y="6110"/>
                    <a:pt x="19899" y="6508"/>
                  </a:cubicBezTo>
                  <a:cubicBezTo>
                    <a:pt x="19418" y="6571"/>
                    <a:pt x="18937" y="6571"/>
                    <a:pt x="18476" y="6508"/>
                  </a:cubicBezTo>
                  <a:cubicBezTo>
                    <a:pt x="18455" y="6445"/>
                    <a:pt x="18435" y="6340"/>
                    <a:pt x="18414" y="6340"/>
                  </a:cubicBezTo>
                  <a:cubicBezTo>
                    <a:pt x="17598" y="6215"/>
                    <a:pt x="16823" y="5880"/>
                    <a:pt x="16154" y="5399"/>
                  </a:cubicBezTo>
                  <a:cubicBezTo>
                    <a:pt x="15986" y="5273"/>
                    <a:pt x="15735" y="5315"/>
                    <a:pt x="15589" y="5462"/>
                  </a:cubicBezTo>
                  <a:cubicBezTo>
                    <a:pt x="15422" y="5629"/>
                    <a:pt x="15275" y="5796"/>
                    <a:pt x="15108" y="5985"/>
                  </a:cubicBezTo>
                  <a:cubicBezTo>
                    <a:pt x="14940" y="6027"/>
                    <a:pt x="14752" y="6027"/>
                    <a:pt x="14564" y="5985"/>
                  </a:cubicBezTo>
                  <a:cubicBezTo>
                    <a:pt x="14208" y="5566"/>
                    <a:pt x="14041" y="5566"/>
                    <a:pt x="13685" y="5985"/>
                  </a:cubicBezTo>
                  <a:cubicBezTo>
                    <a:pt x="13497" y="6027"/>
                    <a:pt x="13329" y="6006"/>
                    <a:pt x="13162" y="5922"/>
                  </a:cubicBezTo>
                  <a:cubicBezTo>
                    <a:pt x="13036" y="5608"/>
                    <a:pt x="12848" y="5608"/>
                    <a:pt x="12639" y="5838"/>
                  </a:cubicBezTo>
                  <a:lnTo>
                    <a:pt x="11551" y="5817"/>
                  </a:lnTo>
                  <a:cubicBezTo>
                    <a:pt x="11446" y="5629"/>
                    <a:pt x="11153" y="5629"/>
                    <a:pt x="11028" y="5817"/>
                  </a:cubicBezTo>
                  <a:cubicBezTo>
                    <a:pt x="10797" y="5859"/>
                    <a:pt x="10546" y="5859"/>
                    <a:pt x="10316" y="5817"/>
                  </a:cubicBezTo>
                  <a:cubicBezTo>
                    <a:pt x="10002" y="5399"/>
                    <a:pt x="9835" y="5378"/>
                    <a:pt x="9437" y="5755"/>
                  </a:cubicBezTo>
                  <a:cubicBezTo>
                    <a:pt x="8663" y="5922"/>
                    <a:pt x="7889" y="5817"/>
                    <a:pt x="7115" y="5817"/>
                  </a:cubicBezTo>
                  <a:cubicBezTo>
                    <a:pt x="6906" y="5608"/>
                    <a:pt x="6717" y="5608"/>
                    <a:pt x="6592" y="5901"/>
                  </a:cubicBezTo>
                  <a:cubicBezTo>
                    <a:pt x="6362" y="6006"/>
                    <a:pt x="6131" y="6027"/>
                    <a:pt x="5880" y="6006"/>
                  </a:cubicBezTo>
                  <a:cubicBezTo>
                    <a:pt x="5462" y="5587"/>
                    <a:pt x="4771" y="5524"/>
                    <a:pt x="4269" y="5880"/>
                  </a:cubicBezTo>
                  <a:cubicBezTo>
                    <a:pt x="3516" y="5796"/>
                    <a:pt x="2805" y="5504"/>
                    <a:pt x="2072" y="5315"/>
                  </a:cubicBezTo>
                  <a:cubicBezTo>
                    <a:pt x="1110" y="5085"/>
                    <a:pt x="670" y="4290"/>
                    <a:pt x="377" y="3432"/>
                  </a:cubicBezTo>
                  <a:cubicBezTo>
                    <a:pt x="210" y="2909"/>
                    <a:pt x="1" y="2407"/>
                    <a:pt x="210" y="1821"/>
                  </a:cubicBezTo>
                  <a:cubicBezTo>
                    <a:pt x="482" y="1026"/>
                    <a:pt x="984" y="586"/>
                    <a:pt x="1800" y="524"/>
                  </a:cubicBezTo>
                  <a:cubicBezTo>
                    <a:pt x="2219" y="503"/>
                    <a:pt x="2637" y="524"/>
                    <a:pt x="3035" y="503"/>
                  </a:cubicBezTo>
                  <a:cubicBezTo>
                    <a:pt x="3453" y="1319"/>
                    <a:pt x="4144" y="545"/>
                    <a:pt x="4667" y="796"/>
                  </a:cubicBezTo>
                  <a:cubicBezTo>
                    <a:pt x="4834" y="879"/>
                    <a:pt x="5022" y="817"/>
                    <a:pt x="5106" y="649"/>
                  </a:cubicBezTo>
                  <a:cubicBezTo>
                    <a:pt x="5127" y="566"/>
                    <a:pt x="5169" y="482"/>
                    <a:pt x="5190" y="398"/>
                  </a:cubicBezTo>
                  <a:cubicBezTo>
                    <a:pt x="5357" y="356"/>
                    <a:pt x="5525" y="356"/>
                    <a:pt x="5713" y="398"/>
                  </a:cubicBezTo>
                  <a:cubicBezTo>
                    <a:pt x="5713" y="628"/>
                    <a:pt x="5943" y="775"/>
                    <a:pt x="6152" y="691"/>
                  </a:cubicBezTo>
                  <a:cubicBezTo>
                    <a:pt x="6550" y="566"/>
                    <a:pt x="6947" y="503"/>
                    <a:pt x="7366" y="524"/>
                  </a:cubicBezTo>
                  <a:cubicBezTo>
                    <a:pt x="7533" y="524"/>
                    <a:pt x="7617" y="398"/>
                    <a:pt x="7659" y="252"/>
                  </a:cubicBezTo>
                  <a:cubicBezTo>
                    <a:pt x="7952" y="189"/>
                    <a:pt x="8245" y="168"/>
                    <a:pt x="8538" y="231"/>
                  </a:cubicBezTo>
                  <a:cubicBezTo>
                    <a:pt x="8852" y="628"/>
                    <a:pt x="8956" y="628"/>
                    <a:pt x="9249" y="189"/>
                  </a:cubicBezTo>
                  <a:close/>
                  <a:moveTo>
                    <a:pt x="40216" y="3181"/>
                  </a:moveTo>
                  <a:cubicBezTo>
                    <a:pt x="40237" y="3014"/>
                    <a:pt x="40132" y="2930"/>
                    <a:pt x="39986" y="2867"/>
                  </a:cubicBezTo>
                  <a:cubicBezTo>
                    <a:pt x="39860" y="2783"/>
                    <a:pt x="39672" y="2846"/>
                    <a:pt x="39630" y="2993"/>
                  </a:cubicBezTo>
                  <a:cubicBezTo>
                    <a:pt x="39567" y="3139"/>
                    <a:pt x="39672" y="3307"/>
                    <a:pt x="39818" y="3327"/>
                  </a:cubicBezTo>
                  <a:cubicBezTo>
                    <a:pt x="39965" y="3348"/>
                    <a:pt x="40111" y="3348"/>
                    <a:pt x="40216" y="3181"/>
                  </a:cubicBezTo>
                  <a:close/>
                  <a:moveTo>
                    <a:pt x="30654" y="1089"/>
                  </a:moveTo>
                  <a:cubicBezTo>
                    <a:pt x="30633" y="1151"/>
                    <a:pt x="30591" y="1214"/>
                    <a:pt x="30612" y="1235"/>
                  </a:cubicBezTo>
                  <a:cubicBezTo>
                    <a:pt x="30612" y="1277"/>
                    <a:pt x="30696" y="1298"/>
                    <a:pt x="30738" y="1319"/>
                  </a:cubicBezTo>
                  <a:cubicBezTo>
                    <a:pt x="30759" y="1256"/>
                    <a:pt x="30821" y="1193"/>
                    <a:pt x="30800" y="1172"/>
                  </a:cubicBezTo>
                  <a:cubicBezTo>
                    <a:pt x="30779" y="1130"/>
                    <a:pt x="30717" y="1130"/>
                    <a:pt x="30654" y="1110"/>
                  </a:cubicBezTo>
                  <a:close/>
                  <a:moveTo>
                    <a:pt x="31888" y="1444"/>
                  </a:moveTo>
                  <a:cubicBezTo>
                    <a:pt x="31867" y="1382"/>
                    <a:pt x="31847" y="1319"/>
                    <a:pt x="31826" y="1298"/>
                  </a:cubicBezTo>
                  <a:cubicBezTo>
                    <a:pt x="31784" y="1277"/>
                    <a:pt x="31721" y="1319"/>
                    <a:pt x="31679" y="1340"/>
                  </a:cubicBezTo>
                  <a:cubicBezTo>
                    <a:pt x="31700" y="1402"/>
                    <a:pt x="31700" y="1465"/>
                    <a:pt x="31742" y="1486"/>
                  </a:cubicBezTo>
                  <a:cubicBezTo>
                    <a:pt x="31784" y="1507"/>
                    <a:pt x="31826" y="1465"/>
                    <a:pt x="31888" y="1444"/>
                  </a:cubicBezTo>
                  <a:close/>
                  <a:moveTo>
                    <a:pt x="43417" y="3286"/>
                  </a:moveTo>
                  <a:cubicBezTo>
                    <a:pt x="43355" y="3265"/>
                    <a:pt x="43313" y="3223"/>
                    <a:pt x="43271" y="3223"/>
                  </a:cubicBezTo>
                  <a:cubicBezTo>
                    <a:pt x="43229" y="3244"/>
                    <a:pt x="43229" y="3327"/>
                    <a:pt x="43208" y="3369"/>
                  </a:cubicBezTo>
                  <a:cubicBezTo>
                    <a:pt x="43250" y="3390"/>
                    <a:pt x="43313" y="3453"/>
                    <a:pt x="43334" y="3432"/>
                  </a:cubicBezTo>
                  <a:cubicBezTo>
                    <a:pt x="43375" y="3411"/>
                    <a:pt x="43396" y="3348"/>
                    <a:pt x="43417" y="3307"/>
                  </a:cubicBezTo>
                  <a:close/>
                  <a:moveTo>
                    <a:pt x="35989" y="5001"/>
                  </a:moveTo>
                  <a:cubicBezTo>
                    <a:pt x="35969" y="5064"/>
                    <a:pt x="35948" y="5106"/>
                    <a:pt x="35927" y="5148"/>
                  </a:cubicBezTo>
                  <a:cubicBezTo>
                    <a:pt x="35969" y="5169"/>
                    <a:pt x="36031" y="5232"/>
                    <a:pt x="36052" y="5211"/>
                  </a:cubicBezTo>
                  <a:cubicBezTo>
                    <a:pt x="36094" y="5190"/>
                    <a:pt x="36115" y="5127"/>
                    <a:pt x="36136" y="5064"/>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2"/>
            <p:cNvSpPr/>
            <p:nvPr/>
          </p:nvSpPr>
          <p:spPr>
            <a:xfrm>
              <a:off x="4702700" y="4077275"/>
              <a:ext cx="1172275" cy="158000"/>
            </a:xfrm>
            <a:custGeom>
              <a:avLst/>
              <a:gdLst/>
              <a:ahLst/>
              <a:cxnLst/>
              <a:rect l="l" t="t" r="r" b="b"/>
              <a:pathLst>
                <a:path w="46891" h="6320" extrusionOk="0">
                  <a:moveTo>
                    <a:pt x="14019" y="1716"/>
                  </a:moveTo>
                  <a:cubicBezTo>
                    <a:pt x="13538" y="1862"/>
                    <a:pt x="13350" y="2197"/>
                    <a:pt x="13099" y="2239"/>
                  </a:cubicBezTo>
                  <a:cubicBezTo>
                    <a:pt x="12952" y="2072"/>
                    <a:pt x="13141" y="1925"/>
                    <a:pt x="13078" y="1800"/>
                  </a:cubicBezTo>
                  <a:cubicBezTo>
                    <a:pt x="12869" y="1277"/>
                    <a:pt x="13078" y="1067"/>
                    <a:pt x="13559" y="963"/>
                  </a:cubicBezTo>
                  <a:cubicBezTo>
                    <a:pt x="13685" y="942"/>
                    <a:pt x="13789" y="900"/>
                    <a:pt x="13894" y="837"/>
                  </a:cubicBezTo>
                  <a:cubicBezTo>
                    <a:pt x="13957" y="774"/>
                    <a:pt x="13978" y="691"/>
                    <a:pt x="13978" y="628"/>
                  </a:cubicBezTo>
                  <a:cubicBezTo>
                    <a:pt x="13978" y="523"/>
                    <a:pt x="13915" y="502"/>
                    <a:pt x="13810" y="481"/>
                  </a:cubicBezTo>
                  <a:cubicBezTo>
                    <a:pt x="13517" y="460"/>
                    <a:pt x="13245" y="419"/>
                    <a:pt x="12973" y="377"/>
                  </a:cubicBezTo>
                  <a:cubicBezTo>
                    <a:pt x="12994" y="188"/>
                    <a:pt x="13057" y="21"/>
                    <a:pt x="13287" y="105"/>
                  </a:cubicBezTo>
                  <a:cubicBezTo>
                    <a:pt x="13601" y="209"/>
                    <a:pt x="13894" y="293"/>
                    <a:pt x="14187" y="63"/>
                  </a:cubicBezTo>
                  <a:cubicBezTo>
                    <a:pt x="15317" y="0"/>
                    <a:pt x="16447" y="21"/>
                    <a:pt x="17597" y="126"/>
                  </a:cubicBezTo>
                  <a:cubicBezTo>
                    <a:pt x="17869" y="460"/>
                    <a:pt x="18016" y="460"/>
                    <a:pt x="18288" y="126"/>
                  </a:cubicBezTo>
                  <a:cubicBezTo>
                    <a:pt x="18539" y="42"/>
                    <a:pt x="18811" y="42"/>
                    <a:pt x="19041" y="168"/>
                  </a:cubicBezTo>
                  <a:cubicBezTo>
                    <a:pt x="19083" y="188"/>
                    <a:pt x="19104" y="188"/>
                    <a:pt x="19146" y="209"/>
                  </a:cubicBezTo>
                  <a:lnTo>
                    <a:pt x="20087" y="230"/>
                  </a:lnTo>
                  <a:cubicBezTo>
                    <a:pt x="20548" y="523"/>
                    <a:pt x="21008" y="732"/>
                    <a:pt x="21468" y="230"/>
                  </a:cubicBezTo>
                  <a:cubicBezTo>
                    <a:pt x="22012" y="168"/>
                    <a:pt x="22556" y="188"/>
                    <a:pt x="23079" y="293"/>
                  </a:cubicBezTo>
                  <a:cubicBezTo>
                    <a:pt x="23100" y="398"/>
                    <a:pt x="23142" y="502"/>
                    <a:pt x="23268" y="502"/>
                  </a:cubicBezTo>
                  <a:cubicBezTo>
                    <a:pt x="23393" y="481"/>
                    <a:pt x="23414" y="377"/>
                    <a:pt x="23435" y="272"/>
                  </a:cubicBezTo>
                  <a:cubicBezTo>
                    <a:pt x="23665" y="209"/>
                    <a:pt x="23916" y="188"/>
                    <a:pt x="24147" y="230"/>
                  </a:cubicBezTo>
                  <a:cubicBezTo>
                    <a:pt x="24272" y="398"/>
                    <a:pt x="24377" y="398"/>
                    <a:pt x="24502" y="230"/>
                  </a:cubicBezTo>
                  <a:cubicBezTo>
                    <a:pt x="24795" y="188"/>
                    <a:pt x="25088" y="188"/>
                    <a:pt x="25381" y="272"/>
                  </a:cubicBezTo>
                  <a:cubicBezTo>
                    <a:pt x="25758" y="670"/>
                    <a:pt x="25946" y="670"/>
                    <a:pt x="26281" y="251"/>
                  </a:cubicBezTo>
                  <a:cubicBezTo>
                    <a:pt x="26804" y="188"/>
                    <a:pt x="27348" y="188"/>
                    <a:pt x="27871" y="272"/>
                  </a:cubicBezTo>
                  <a:cubicBezTo>
                    <a:pt x="27871" y="523"/>
                    <a:pt x="28080" y="732"/>
                    <a:pt x="28331" y="732"/>
                  </a:cubicBezTo>
                  <a:cubicBezTo>
                    <a:pt x="28666" y="753"/>
                    <a:pt x="28980" y="816"/>
                    <a:pt x="29273" y="921"/>
                  </a:cubicBezTo>
                  <a:cubicBezTo>
                    <a:pt x="29817" y="1088"/>
                    <a:pt x="30382" y="900"/>
                    <a:pt x="30717" y="440"/>
                  </a:cubicBezTo>
                  <a:cubicBezTo>
                    <a:pt x="30947" y="377"/>
                    <a:pt x="31198" y="398"/>
                    <a:pt x="31428" y="481"/>
                  </a:cubicBezTo>
                  <a:cubicBezTo>
                    <a:pt x="31574" y="837"/>
                    <a:pt x="31763" y="858"/>
                    <a:pt x="31951" y="502"/>
                  </a:cubicBezTo>
                  <a:cubicBezTo>
                    <a:pt x="32537" y="356"/>
                    <a:pt x="33144" y="356"/>
                    <a:pt x="33730" y="523"/>
                  </a:cubicBezTo>
                  <a:cubicBezTo>
                    <a:pt x="33960" y="858"/>
                    <a:pt x="34190" y="816"/>
                    <a:pt x="34441" y="544"/>
                  </a:cubicBezTo>
                  <a:lnTo>
                    <a:pt x="35508" y="586"/>
                  </a:lnTo>
                  <a:cubicBezTo>
                    <a:pt x="35675" y="795"/>
                    <a:pt x="35759" y="712"/>
                    <a:pt x="35843" y="502"/>
                  </a:cubicBezTo>
                  <a:lnTo>
                    <a:pt x="38333" y="649"/>
                  </a:lnTo>
                  <a:cubicBezTo>
                    <a:pt x="38375" y="858"/>
                    <a:pt x="38479" y="1088"/>
                    <a:pt x="38709" y="1025"/>
                  </a:cubicBezTo>
                  <a:cubicBezTo>
                    <a:pt x="39191" y="921"/>
                    <a:pt x="39651" y="1088"/>
                    <a:pt x="40090" y="1151"/>
                  </a:cubicBezTo>
                  <a:cubicBezTo>
                    <a:pt x="40467" y="1235"/>
                    <a:pt x="40844" y="1151"/>
                    <a:pt x="41157" y="921"/>
                  </a:cubicBezTo>
                  <a:cubicBezTo>
                    <a:pt x="41576" y="900"/>
                    <a:pt x="41994" y="921"/>
                    <a:pt x="42413" y="1025"/>
                  </a:cubicBezTo>
                  <a:cubicBezTo>
                    <a:pt x="42476" y="1235"/>
                    <a:pt x="42580" y="1339"/>
                    <a:pt x="42748" y="1109"/>
                  </a:cubicBezTo>
                  <a:cubicBezTo>
                    <a:pt x="43166" y="1067"/>
                    <a:pt x="43585" y="1088"/>
                    <a:pt x="44003" y="1172"/>
                  </a:cubicBezTo>
                  <a:cubicBezTo>
                    <a:pt x="44066" y="1402"/>
                    <a:pt x="44170" y="1528"/>
                    <a:pt x="44359" y="1256"/>
                  </a:cubicBezTo>
                  <a:lnTo>
                    <a:pt x="45405" y="1318"/>
                  </a:lnTo>
                  <a:cubicBezTo>
                    <a:pt x="45426" y="1423"/>
                    <a:pt x="45468" y="1569"/>
                    <a:pt x="45593" y="1590"/>
                  </a:cubicBezTo>
                  <a:cubicBezTo>
                    <a:pt x="46137" y="1695"/>
                    <a:pt x="46409" y="2113"/>
                    <a:pt x="46744" y="2469"/>
                  </a:cubicBezTo>
                  <a:cubicBezTo>
                    <a:pt x="46890" y="2616"/>
                    <a:pt x="46890" y="2699"/>
                    <a:pt x="46807" y="2909"/>
                  </a:cubicBezTo>
                  <a:cubicBezTo>
                    <a:pt x="46660" y="3369"/>
                    <a:pt x="46263" y="3704"/>
                    <a:pt x="46137" y="4164"/>
                  </a:cubicBezTo>
                  <a:cubicBezTo>
                    <a:pt x="46074" y="4394"/>
                    <a:pt x="46116" y="4666"/>
                    <a:pt x="45823" y="4750"/>
                  </a:cubicBezTo>
                  <a:cubicBezTo>
                    <a:pt x="45551" y="4813"/>
                    <a:pt x="45426" y="4541"/>
                    <a:pt x="45258" y="4394"/>
                  </a:cubicBezTo>
                  <a:cubicBezTo>
                    <a:pt x="45175" y="4310"/>
                    <a:pt x="45133" y="4206"/>
                    <a:pt x="45049" y="4143"/>
                  </a:cubicBezTo>
                  <a:cubicBezTo>
                    <a:pt x="44840" y="3892"/>
                    <a:pt x="44610" y="3892"/>
                    <a:pt x="44547" y="4227"/>
                  </a:cubicBezTo>
                  <a:cubicBezTo>
                    <a:pt x="44484" y="4603"/>
                    <a:pt x="44296" y="4520"/>
                    <a:pt x="44003" y="4541"/>
                  </a:cubicBezTo>
                  <a:cubicBezTo>
                    <a:pt x="43313" y="4582"/>
                    <a:pt x="42622" y="4771"/>
                    <a:pt x="41911" y="4541"/>
                  </a:cubicBezTo>
                  <a:cubicBezTo>
                    <a:pt x="41785" y="4499"/>
                    <a:pt x="41680" y="4582"/>
                    <a:pt x="41597" y="4645"/>
                  </a:cubicBezTo>
                  <a:cubicBezTo>
                    <a:pt x="41325" y="4834"/>
                    <a:pt x="41011" y="4917"/>
                    <a:pt x="40697" y="4875"/>
                  </a:cubicBezTo>
                  <a:cubicBezTo>
                    <a:pt x="40488" y="4854"/>
                    <a:pt x="40446" y="5022"/>
                    <a:pt x="40425" y="5168"/>
                  </a:cubicBezTo>
                  <a:cubicBezTo>
                    <a:pt x="37831" y="5252"/>
                    <a:pt x="35236" y="5168"/>
                    <a:pt x="32662" y="4896"/>
                  </a:cubicBezTo>
                  <a:cubicBezTo>
                    <a:pt x="31951" y="4813"/>
                    <a:pt x="31240" y="4813"/>
                    <a:pt x="30528" y="4896"/>
                  </a:cubicBezTo>
                  <a:cubicBezTo>
                    <a:pt x="29712" y="5022"/>
                    <a:pt x="28875" y="5022"/>
                    <a:pt x="28059" y="4896"/>
                  </a:cubicBezTo>
                  <a:cubicBezTo>
                    <a:pt x="27473" y="4792"/>
                    <a:pt x="26888" y="4813"/>
                    <a:pt x="26302" y="4938"/>
                  </a:cubicBezTo>
                  <a:cubicBezTo>
                    <a:pt x="25130" y="5273"/>
                    <a:pt x="23895" y="5106"/>
                    <a:pt x="22703" y="5168"/>
                  </a:cubicBezTo>
                  <a:cubicBezTo>
                    <a:pt x="21343" y="5252"/>
                    <a:pt x="20004" y="5357"/>
                    <a:pt x="18644" y="5440"/>
                  </a:cubicBezTo>
                  <a:cubicBezTo>
                    <a:pt x="18413" y="5461"/>
                    <a:pt x="18183" y="5482"/>
                    <a:pt x="17953" y="5482"/>
                  </a:cubicBezTo>
                  <a:cubicBezTo>
                    <a:pt x="16405" y="5378"/>
                    <a:pt x="14898" y="5670"/>
                    <a:pt x="13371" y="5775"/>
                  </a:cubicBezTo>
                  <a:cubicBezTo>
                    <a:pt x="13141" y="5796"/>
                    <a:pt x="12911" y="5838"/>
                    <a:pt x="12659" y="5838"/>
                  </a:cubicBezTo>
                  <a:cubicBezTo>
                    <a:pt x="11090" y="5838"/>
                    <a:pt x="9563" y="5838"/>
                    <a:pt x="7993" y="5963"/>
                  </a:cubicBezTo>
                  <a:cubicBezTo>
                    <a:pt x="6236" y="6110"/>
                    <a:pt x="4478" y="6026"/>
                    <a:pt x="2700" y="6047"/>
                  </a:cubicBezTo>
                  <a:cubicBezTo>
                    <a:pt x="2051" y="6026"/>
                    <a:pt x="1403" y="6110"/>
                    <a:pt x="775" y="6256"/>
                  </a:cubicBezTo>
                  <a:cubicBezTo>
                    <a:pt x="503" y="6319"/>
                    <a:pt x="189" y="6235"/>
                    <a:pt x="1" y="6026"/>
                  </a:cubicBezTo>
                  <a:cubicBezTo>
                    <a:pt x="252" y="5754"/>
                    <a:pt x="482" y="5440"/>
                    <a:pt x="921" y="5838"/>
                  </a:cubicBezTo>
                  <a:cubicBezTo>
                    <a:pt x="1068" y="5963"/>
                    <a:pt x="1382" y="5901"/>
                    <a:pt x="1591" y="5754"/>
                  </a:cubicBezTo>
                  <a:cubicBezTo>
                    <a:pt x="1800" y="5629"/>
                    <a:pt x="1988" y="5503"/>
                    <a:pt x="2198" y="5398"/>
                  </a:cubicBezTo>
                  <a:cubicBezTo>
                    <a:pt x="2742" y="5126"/>
                    <a:pt x="2763" y="5147"/>
                    <a:pt x="2553" y="4562"/>
                  </a:cubicBezTo>
                  <a:cubicBezTo>
                    <a:pt x="2511" y="4457"/>
                    <a:pt x="2449" y="4331"/>
                    <a:pt x="2553" y="4248"/>
                  </a:cubicBezTo>
                  <a:cubicBezTo>
                    <a:pt x="2742" y="4101"/>
                    <a:pt x="2804" y="4290"/>
                    <a:pt x="2909" y="4373"/>
                  </a:cubicBezTo>
                  <a:cubicBezTo>
                    <a:pt x="3202" y="4582"/>
                    <a:pt x="3265" y="4959"/>
                    <a:pt x="3600" y="5168"/>
                  </a:cubicBezTo>
                  <a:cubicBezTo>
                    <a:pt x="4164" y="5482"/>
                    <a:pt x="4374" y="5419"/>
                    <a:pt x="4604" y="4813"/>
                  </a:cubicBezTo>
                  <a:cubicBezTo>
                    <a:pt x="4708" y="4436"/>
                    <a:pt x="5169" y="4331"/>
                    <a:pt x="5420" y="4603"/>
                  </a:cubicBezTo>
                  <a:cubicBezTo>
                    <a:pt x="5524" y="4729"/>
                    <a:pt x="5566" y="4917"/>
                    <a:pt x="5734" y="5022"/>
                  </a:cubicBezTo>
                  <a:cubicBezTo>
                    <a:pt x="6173" y="5378"/>
                    <a:pt x="6194" y="5378"/>
                    <a:pt x="6550" y="4917"/>
                  </a:cubicBezTo>
                  <a:cubicBezTo>
                    <a:pt x="6613" y="4813"/>
                    <a:pt x="6675" y="4708"/>
                    <a:pt x="6738" y="4624"/>
                  </a:cubicBezTo>
                  <a:cubicBezTo>
                    <a:pt x="7177" y="4038"/>
                    <a:pt x="7177" y="4038"/>
                    <a:pt x="7177" y="3432"/>
                  </a:cubicBezTo>
                  <a:cubicBezTo>
                    <a:pt x="7721" y="3745"/>
                    <a:pt x="8098" y="3369"/>
                    <a:pt x="8537" y="3034"/>
                  </a:cubicBezTo>
                  <a:cubicBezTo>
                    <a:pt x="8789" y="3557"/>
                    <a:pt x="9082" y="3934"/>
                    <a:pt x="9709" y="3662"/>
                  </a:cubicBezTo>
                  <a:cubicBezTo>
                    <a:pt x="9877" y="3578"/>
                    <a:pt x="9960" y="3850"/>
                    <a:pt x="10044" y="3997"/>
                  </a:cubicBezTo>
                  <a:cubicBezTo>
                    <a:pt x="10442" y="4562"/>
                    <a:pt x="10483" y="4562"/>
                    <a:pt x="10965" y="4143"/>
                  </a:cubicBezTo>
                  <a:cubicBezTo>
                    <a:pt x="11509" y="3766"/>
                    <a:pt x="12220" y="3641"/>
                    <a:pt x="12869" y="3850"/>
                  </a:cubicBezTo>
                  <a:cubicBezTo>
                    <a:pt x="13224" y="3976"/>
                    <a:pt x="13601" y="4059"/>
                    <a:pt x="13978" y="4080"/>
                  </a:cubicBezTo>
                  <a:cubicBezTo>
                    <a:pt x="14710" y="4164"/>
                    <a:pt x="14794" y="4017"/>
                    <a:pt x="14982" y="3306"/>
                  </a:cubicBezTo>
                  <a:cubicBezTo>
                    <a:pt x="15087" y="2804"/>
                    <a:pt x="14731" y="2699"/>
                    <a:pt x="14459" y="2511"/>
                  </a:cubicBezTo>
                  <a:cubicBezTo>
                    <a:pt x="14166" y="2344"/>
                    <a:pt x="13873" y="2365"/>
                    <a:pt x="13999" y="1737"/>
                  </a:cubicBezTo>
                  <a:cubicBezTo>
                    <a:pt x="13978" y="1465"/>
                    <a:pt x="13873" y="1569"/>
                    <a:pt x="13852" y="1800"/>
                  </a:cubicBezTo>
                  <a:cubicBezTo>
                    <a:pt x="13852" y="1862"/>
                    <a:pt x="13747" y="1988"/>
                    <a:pt x="13936" y="1988"/>
                  </a:cubicBezTo>
                  <a:cubicBezTo>
                    <a:pt x="14103" y="1967"/>
                    <a:pt x="14291" y="1988"/>
                    <a:pt x="14333" y="1737"/>
                  </a:cubicBezTo>
                  <a:cubicBezTo>
                    <a:pt x="14354" y="1611"/>
                    <a:pt x="14312" y="1507"/>
                    <a:pt x="14019" y="1716"/>
                  </a:cubicBezTo>
                  <a:close/>
                  <a:moveTo>
                    <a:pt x="16509" y="1318"/>
                  </a:moveTo>
                  <a:cubicBezTo>
                    <a:pt x="16488" y="984"/>
                    <a:pt x="16363" y="732"/>
                    <a:pt x="16091" y="753"/>
                  </a:cubicBezTo>
                  <a:cubicBezTo>
                    <a:pt x="15735" y="795"/>
                    <a:pt x="15547" y="1172"/>
                    <a:pt x="15359" y="1423"/>
                  </a:cubicBezTo>
                  <a:cubicBezTo>
                    <a:pt x="15254" y="1590"/>
                    <a:pt x="15400" y="1988"/>
                    <a:pt x="15568" y="2218"/>
                  </a:cubicBezTo>
                  <a:cubicBezTo>
                    <a:pt x="15631" y="2260"/>
                    <a:pt x="15714" y="2260"/>
                    <a:pt x="15798" y="2239"/>
                  </a:cubicBezTo>
                  <a:cubicBezTo>
                    <a:pt x="16007" y="1883"/>
                    <a:pt x="16468" y="1716"/>
                    <a:pt x="16509" y="1318"/>
                  </a:cubicBezTo>
                  <a:close/>
                  <a:moveTo>
                    <a:pt x="43898" y="2176"/>
                  </a:moveTo>
                  <a:cubicBezTo>
                    <a:pt x="43857" y="2197"/>
                    <a:pt x="43773" y="2218"/>
                    <a:pt x="43752" y="2239"/>
                  </a:cubicBezTo>
                  <a:cubicBezTo>
                    <a:pt x="43689" y="2532"/>
                    <a:pt x="43752" y="2825"/>
                    <a:pt x="43919" y="3076"/>
                  </a:cubicBezTo>
                  <a:cubicBezTo>
                    <a:pt x="44045" y="3327"/>
                    <a:pt x="44338" y="3432"/>
                    <a:pt x="44610" y="3327"/>
                  </a:cubicBezTo>
                  <a:cubicBezTo>
                    <a:pt x="44777" y="3264"/>
                    <a:pt x="45049" y="3222"/>
                    <a:pt x="44986" y="2950"/>
                  </a:cubicBezTo>
                  <a:cubicBezTo>
                    <a:pt x="44945" y="2720"/>
                    <a:pt x="44840" y="2469"/>
                    <a:pt x="44505" y="2616"/>
                  </a:cubicBezTo>
                  <a:cubicBezTo>
                    <a:pt x="44170" y="2762"/>
                    <a:pt x="44108" y="2595"/>
                    <a:pt x="44108" y="2302"/>
                  </a:cubicBezTo>
                  <a:cubicBezTo>
                    <a:pt x="44108" y="2197"/>
                    <a:pt x="44003" y="2155"/>
                    <a:pt x="43898" y="2176"/>
                  </a:cubicBezTo>
                  <a:close/>
                  <a:moveTo>
                    <a:pt x="41911" y="2783"/>
                  </a:moveTo>
                  <a:cubicBezTo>
                    <a:pt x="41932" y="2741"/>
                    <a:pt x="41994" y="2678"/>
                    <a:pt x="41973" y="2637"/>
                  </a:cubicBezTo>
                  <a:cubicBezTo>
                    <a:pt x="41953" y="2616"/>
                    <a:pt x="41890" y="2595"/>
                    <a:pt x="41827" y="2574"/>
                  </a:cubicBezTo>
                  <a:cubicBezTo>
                    <a:pt x="41806" y="2616"/>
                    <a:pt x="41764" y="2678"/>
                    <a:pt x="41785" y="2720"/>
                  </a:cubicBezTo>
                  <a:cubicBezTo>
                    <a:pt x="41785" y="2762"/>
                    <a:pt x="41869" y="2762"/>
                    <a:pt x="41911" y="2783"/>
                  </a:cubicBezTo>
                  <a:close/>
                  <a:moveTo>
                    <a:pt x="9312" y="4854"/>
                  </a:moveTo>
                  <a:cubicBezTo>
                    <a:pt x="9354" y="4875"/>
                    <a:pt x="9416" y="4917"/>
                    <a:pt x="9458" y="4917"/>
                  </a:cubicBezTo>
                  <a:cubicBezTo>
                    <a:pt x="9479" y="4896"/>
                    <a:pt x="9500" y="4813"/>
                    <a:pt x="9521" y="4771"/>
                  </a:cubicBezTo>
                  <a:cubicBezTo>
                    <a:pt x="9458" y="4750"/>
                    <a:pt x="9416" y="4708"/>
                    <a:pt x="9374" y="4708"/>
                  </a:cubicBezTo>
                  <a:cubicBezTo>
                    <a:pt x="9333" y="4729"/>
                    <a:pt x="9333" y="4792"/>
                    <a:pt x="9312" y="4854"/>
                  </a:cubicBezTo>
                  <a:close/>
                  <a:moveTo>
                    <a:pt x="16070" y="3327"/>
                  </a:moveTo>
                  <a:lnTo>
                    <a:pt x="15924" y="3264"/>
                  </a:lnTo>
                  <a:cubicBezTo>
                    <a:pt x="15903" y="3327"/>
                    <a:pt x="15861" y="3369"/>
                    <a:pt x="15882" y="3411"/>
                  </a:cubicBezTo>
                  <a:cubicBezTo>
                    <a:pt x="15882" y="3453"/>
                    <a:pt x="15965" y="3453"/>
                    <a:pt x="16007" y="3473"/>
                  </a:cubicBezTo>
                  <a:close/>
                  <a:moveTo>
                    <a:pt x="42685" y="3327"/>
                  </a:moveTo>
                  <a:cubicBezTo>
                    <a:pt x="42643" y="3306"/>
                    <a:pt x="42580" y="3264"/>
                    <a:pt x="42538" y="3285"/>
                  </a:cubicBezTo>
                  <a:cubicBezTo>
                    <a:pt x="42517" y="3285"/>
                    <a:pt x="42497" y="3369"/>
                    <a:pt x="42476" y="3411"/>
                  </a:cubicBezTo>
                  <a:cubicBezTo>
                    <a:pt x="42538" y="3432"/>
                    <a:pt x="42580" y="3494"/>
                    <a:pt x="42622" y="3473"/>
                  </a:cubicBezTo>
                  <a:cubicBezTo>
                    <a:pt x="42664" y="3473"/>
                    <a:pt x="42685" y="3390"/>
                    <a:pt x="42706" y="3327"/>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42"/>
            <p:cNvSpPr/>
            <p:nvPr/>
          </p:nvSpPr>
          <p:spPr>
            <a:xfrm>
              <a:off x="5713850" y="4108125"/>
              <a:ext cx="572275" cy="107250"/>
            </a:xfrm>
            <a:custGeom>
              <a:avLst/>
              <a:gdLst/>
              <a:ahLst/>
              <a:cxnLst/>
              <a:rect l="l" t="t" r="r" b="b"/>
              <a:pathLst>
                <a:path w="22891" h="4290" extrusionOk="0">
                  <a:moveTo>
                    <a:pt x="0" y="3913"/>
                  </a:moveTo>
                  <a:cubicBezTo>
                    <a:pt x="21" y="3746"/>
                    <a:pt x="63" y="3600"/>
                    <a:pt x="272" y="3620"/>
                  </a:cubicBezTo>
                  <a:cubicBezTo>
                    <a:pt x="586" y="3662"/>
                    <a:pt x="921" y="3579"/>
                    <a:pt x="1172" y="3390"/>
                  </a:cubicBezTo>
                  <a:cubicBezTo>
                    <a:pt x="1276" y="3328"/>
                    <a:pt x="1381" y="3244"/>
                    <a:pt x="1486" y="3286"/>
                  </a:cubicBezTo>
                  <a:cubicBezTo>
                    <a:pt x="2197" y="3495"/>
                    <a:pt x="2887" y="3328"/>
                    <a:pt x="3578" y="3286"/>
                  </a:cubicBezTo>
                  <a:cubicBezTo>
                    <a:pt x="3871" y="3244"/>
                    <a:pt x="4059" y="3348"/>
                    <a:pt x="4122" y="2972"/>
                  </a:cubicBezTo>
                  <a:cubicBezTo>
                    <a:pt x="4185" y="2637"/>
                    <a:pt x="4415" y="2637"/>
                    <a:pt x="4624" y="2867"/>
                  </a:cubicBezTo>
                  <a:cubicBezTo>
                    <a:pt x="4708" y="2951"/>
                    <a:pt x="4771" y="3076"/>
                    <a:pt x="4854" y="3139"/>
                  </a:cubicBezTo>
                  <a:cubicBezTo>
                    <a:pt x="5001" y="3286"/>
                    <a:pt x="5147" y="3558"/>
                    <a:pt x="5419" y="3474"/>
                  </a:cubicBezTo>
                  <a:cubicBezTo>
                    <a:pt x="5691" y="3411"/>
                    <a:pt x="5649" y="3139"/>
                    <a:pt x="5712" y="2909"/>
                  </a:cubicBezTo>
                  <a:cubicBezTo>
                    <a:pt x="5838" y="2449"/>
                    <a:pt x="6235" y="2114"/>
                    <a:pt x="6403" y="1633"/>
                  </a:cubicBezTo>
                  <a:cubicBezTo>
                    <a:pt x="6465" y="1444"/>
                    <a:pt x="6465" y="1361"/>
                    <a:pt x="6340" y="1214"/>
                  </a:cubicBezTo>
                  <a:cubicBezTo>
                    <a:pt x="5984" y="838"/>
                    <a:pt x="5712" y="419"/>
                    <a:pt x="5168" y="335"/>
                  </a:cubicBezTo>
                  <a:cubicBezTo>
                    <a:pt x="5043" y="315"/>
                    <a:pt x="5022" y="168"/>
                    <a:pt x="5001" y="43"/>
                  </a:cubicBezTo>
                  <a:cubicBezTo>
                    <a:pt x="6800" y="1"/>
                    <a:pt x="8579" y="231"/>
                    <a:pt x="10378" y="315"/>
                  </a:cubicBezTo>
                  <a:cubicBezTo>
                    <a:pt x="10880" y="335"/>
                    <a:pt x="11382" y="335"/>
                    <a:pt x="11864" y="377"/>
                  </a:cubicBezTo>
                  <a:cubicBezTo>
                    <a:pt x="14584" y="545"/>
                    <a:pt x="17283" y="649"/>
                    <a:pt x="19940" y="1235"/>
                  </a:cubicBezTo>
                  <a:cubicBezTo>
                    <a:pt x="20463" y="1340"/>
                    <a:pt x="20986" y="1361"/>
                    <a:pt x="21509" y="1423"/>
                  </a:cubicBezTo>
                  <a:cubicBezTo>
                    <a:pt x="21656" y="1444"/>
                    <a:pt x="21802" y="1486"/>
                    <a:pt x="21928" y="1528"/>
                  </a:cubicBezTo>
                  <a:cubicBezTo>
                    <a:pt x="22346" y="1675"/>
                    <a:pt x="22890" y="2239"/>
                    <a:pt x="22870" y="2491"/>
                  </a:cubicBezTo>
                  <a:cubicBezTo>
                    <a:pt x="22870" y="2825"/>
                    <a:pt x="22200" y="3600"/>
                    <a:pt x="21865" y="3746"/>
                  </a:cubicBezTo>
                  <a:cubicBezTo>
                    <a:pt x="21321" y="3976"/>
                    <a:pt x="20735" y="3851"/>
                    <a:pt x="20212" y="3767"/>
                  </a:cubicBezTo>
                  <a:cubicBezTo>
                    <a:pt x="18664" y="3537"/>
                    <a:pt x="17116" y="3600"/>
                    <a:pt x="15567" y="3369"/>
                  </a:cubicBezTo>
                  <a:cubicBezTo>
                    <a:pt x="15274" y="3369"/>
                    <a:pt x="14981" y="3390"/>
                    <a:pt x="14688" y="3453"/>
                  </a:cubicBezTo>
                  <a:cubicBezTo>
                    <a:pt x="13035" y="3453"/>
                    <a:pt x="11445" y="3976"/>
                    <a:pt x="9771" y="3892"/>
                  </a:cubicBezTo>
                  <a:cubicBezTo>
                    <a:pt x="9123" y="3913"/>
                    <a:pt x="8474" y="3872"/>
                    <a:pt x="7846" y="3746"/>
                  </a:cubicBezTo>
                  <a:cubicBezTo>
                    <a:pt x="7574" y="3704"/>
                    <a:pt x="7302" y="3725"/>
                    <a:pt x="7051" y="3809"/>
                  </a:cubicBezTo>
                  <a:cubicBezTo>
                    <a:pt x="5398" y="4290"/>
                    <a:pt x="3724" y="4018"/>
                    <a:pt x="2051" y="3976"/>
                  </a:cubicBezTo>
                  <a:cubicBezTo>
                    <a:pt x="1360" y="3997"/>
                    <a:pt x="690" y="3976"/>
                    <a:pt x="0" y="3913"/>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42"/>
            <p:cNvSpPr/>
            <p:nvPr/>
          </p:nvSpPr>
          <p:spPr>
            <a:xfrm>
              <a:off x="4481425" y="4181875"/>
              <a:ext cx="142325" cy="46600"/>
            </a:xfrm>
            <a:custGeom>
              <a:avLst/>
              <a:gdLst/>
              <a:ahLst/>
              <a:cxnLst/>
              <a:rect l="l" t="t" r="r" b="b"/>
              <a:pathLst>
                <a:path w="5693" h="1864" extrusionOk="0">
                  <a:moveTo>
                    <a:pt x="1" y="1633"/>
                  </a:moveTo>
                  <a:cubicBezTo>
                    <a:pt x="43" y="1549"/>
                    <a:pt x="64" y="1424"/>
                    <a:pt x="106" y="1403"/>
                  </a:cubicBezTo>
                  <a:cubicBezTo>
                    <a:pt x="733" y="1131"/>
                    <a:pt x="1215" y="775"/>
                    <a:pt x="1131" y="1"/>
                  </a:cubicBezTo>
                  <a:cubicBezTo>
                    <a:pt x="1487" y="43"/>
                    <a:pt x="1466" y="315"/>
                    <a:pt x="1507" y="482"/>
                  </a:cubicBezTo>
                  <a:cubicBezTo>
                    <a:pt x="1633" y="838"/>
                    <a:pt x="1779" y="1089"/>
                    <a:pt x="2198" y="859"/>
                  </a:cubicBezTo>
                  <a:cubicBezTo>
                    <a:pt x="2344" y="817"/>
                    <a:pt x="2512" y="838"/>
                    <a:pt x="2616" y="963"/>
                  </a:cubicBezTo>
                  <a:cubicBezTo>
                    <a:pt x="3077" y="1403"/>
                    <a:pt x="3725" y="1277"/>
                    <a:pt x="4248" y="1466"/>
                  </a:cubicBezTo>
                  <a:cubicBezTo>
                    <a:pt x="4541" y="1570"/>
                    <a:pt x="4751" y="1382"/>
                    <a:pt x="4981" y="1256"/>
                  </a:cubicBezTo>
                  <a:cubicBezTo>
                    <a:pt x="5441" y="1026"/>
                    <a:pt x="5546" y="1110"/>
                    <a:pt x="5692" y="1738"/>
                  </a:cubicBezTo>
                  <a:cubicBezTo>
                    <a:pt x="5462" y="1842"/>
                    <a:pt x="5232" y="1863"/>
                    <a:pt x="5002" y="1821"/>
                  </a:cubicBezTo>
                  <a:cubicBezTo>
                    <a:pt x="3328" y="1549"/>
                    <a:pt x="1654" y="1738"/>
                    <a:pt x="1" y="1633"/>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2"/>
            <p:cNvSpPr/>
            <p:nvPr/>
          </p:nvSpPr>
          <p:spPr>
            <a:xfrm>
              <a:off x="4339675" y="4191825"/>
              <a:ext cx="84250" cy="31400"/>
            </a:xfrm>
            <a:custGeom>
              <a:avLst/>
              <a:gdLst/>
              <a:ahLst/>
              <a:cxnLst/>
              <a:rect l="l" t="t" r="r" b="b"/>
              <a:pathLst>
                <a:path w="3370" h="1256" extrusionOk="0">
                  <a:moveTo>
                    <a:pt x="1" y="712"/>
                  </a:moveTo>
                  <a:cubicBezTo>
                    <a:pt x="168" y="544"/>
                    <a:pt x="315" y="356"/>
                    <a:pt x="482" y="189"/>
                  </a:cubicBezTo>
                  <a:cubicBezTo>
                    <a:pt x="628" y="21"/>
                    <a:pt x="879" y="0"/>
                    <a:pt x="1047" y="126"/>
                  </a:cubicBezTo>
                  <a:cubicBezTo>
                    <a:pt x="1716" y="607"/>
                    <a:pt x="2491" y="921"/>
                    <a:pt x="3307" y="1068"/>
                  </a:cubicBezTo>
                  <a:cubicBezTo>
                    <a:pt x="3328" y="1068"/>
                    <a:pt x="3348" y="1172"/>
                    <a:pt x="3369" y="1235"/>
                  </a:cubicBezTo>
                  <a:cubicBezTo>
                    <a:pt x="2888" y="1256"/>
                    <a:pt x="2428" y="1193"/>
                    <a:pt x="1988" y="1026"/>
                  </a:cubicBezTo>
                  <a:cubicBezTo>
                    <a:pt x="1340" y="837"/>
                    <a:pt x="670" y="712"/>
                    <a:pt x="1" y="712"/>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2"/>
            <p:cNvSpPr/>
            <p:nvPr/>
          </p:nvSpPr>
          <p:spPr>
            <a:xfrm>
              <a:off x="5399450" y="4080400"/>
              <a:ext cx="70650" cy="23575"/>
            </a:xfrm>
            <a:custGeom>
              <a:avLst/>
              <a:gdLst/>
              <a:ahLst/>
              <a:cxnLst/>
              <a:rect l="l" t="t" r="r" b="b"/>
              <a:pathLst>
                <a:path w="2826" h="943" extrusionOk="0">
                  <a:moveTo>
                    <a:pt x="2826" y="315"/>
                  </a:moveTo>
                  <a:cubicBezTo>
                    <a:pt x="2491" y="754"/>
                    <a:pt x="1926" y="942"/>
                    <a:pt x="1403" y="775"/>
                  </a:cubicBezTo>
                  <a:cubicBezTo>
                    <a:pt x="1089" y="670"/>
                    <a:pt x="775" y="607"/>
                    <a:pt x="461" y="587"/>
                  </a:cubicBezTo>
                  <a:cubicBezTo>
                    <a:pt x="210" y="587"/>
                    <a:pt x="1" y="377"/>
                    <a:pt x="1" y="126"/>
                  </a:cubicBezTo>
                  <a:cubicBezTo>
                    <a:pt x="942" y="1"/>
                    <a:pt x="1884" y="294"/>
                    <a:pt x="2826" y="31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2"/>
            <p:cNvSpPr/>
            <p:nvPr/>
          </p:nvSpPr>
          <p:spPr>
            <a:xfrm>
              <a:off x="5661000" y="4092950"/>
              <a:ext cx="70650" cy="14675"/>
            </a:xfrm>
            <a:custGeom>
              <a:avLst/>
              <a:gdLst/>
              <a:ahLst/>
              <a:cxnLst/>
              <a:rect l="l" t="t" r="r" b="b"/>
              <a:pathLst>
                <a:path w="2826" h="587" extrusionOk="0">
                  <a:moveTo>
                    <a:pt x="2825" y="294"/>
                  </a:moveTo>
                  <a:cubicBezTo>
                    <a:pt x="2512" y="503"/>
                    <a:pt x="2135" y="587"/>
                    <a:pt x="1758" y="503"/>
                  </a:cubicBezTo>
                  <a:cubicBezTo>
                    <a:pt x="1319" y="440"/>
                    <a:pt x="859" y="273"/>
                    <a:pt x="377" y="398"/>
                  </a:cubicBezTo>
                  <a:cubicBezTo>
                    <a:pt x="147" y="440"/>
                    <a:pt x="43" y="210"/>
                    <a:pt x="1" y="1"/>
                  </a:cubicBezTo>
                  <a:cubicBezTo>
                    <a:pt x="942" y="85"/>
                    <a:pt x="1905" y="43"/>
                    <a:pt x="2825" y="294"/>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2"/>
            <p:cNvSpPr/>
            <p:nvPr/>
          </p:nvSpPr>
          <p:spPr>
            <a:xfrm>
              <a:off x="4834525" y="4073075"/>
              <a:ext cx="28275" cy="43450"/>
            </a:xfrm>
            <a:custGeom>
              <a:avLst/>
              <a:gdLst/>
              <a:ahLst/>
              <a:cxnLst/>
              <a:rect l="l" t="t" r="r" b="b"/>
              <a:pathLst>
                <a:path w="1131" h="1738" extrusionOk="0">
                  <a:moveTo>
                    <a:pt x="1130" y="356"/>
                  </a:moveTo>
                  <a:cubicBezTo>
                    <a:pt x="649" y="482"/>
                    <a:pt x="523" y="754"/>
                    <a:pt x="796" y="1172"/>
                  </a:cubicBezTo>
                  <a:cubicBezTo>
                    <a:pt x="879" y="1319"/>
                    <a:pt x="942" y="1445"/>
                    <a:pt x="796" y="1549"/>
                  </a:cubicBezTo>
                  <a:cubicBezTo>
                    <a:pt x="670" y="1696"/>
                    <a:pt x="503" y="1737"/>
                    <a:pt x="335" y="1696"/>
                  </a:cubicBezTo>
                  <a:cubicBezTo>
                    <a:pt x="189" y="1654"/>
                    <a:pt x="63" y="1507"/>
                    <a:pt x="126" y="1361"/>
                  </a:cubicBezTo>
                  <a:cubicBezTo>
                    <a:pt x="293" y="1005"/>
                    <a:pt x="0" y="691"/>
                    <a:pt x="63" y="356"/>
                  </a:cubicBezTo>
                  <a:cubicBezTo>
                    <a:pt x="231" y="356"/>
                    <a:pt x="377" y="294"/>
                    <a:pt x="419" y="105"/>
                  </a:cubicBezTo>
                  <a:cubicBezTo>
                    <a:pt x="649" y="1"/>
                    <a:pt x="879" y="126"/>
                    <a:pt x="1109" y="147"/>
                  </a:cubicBezTo>
                  <a:cubicBezTo>
                    <a:pt x="1130" y="210"/>
                    <a:pt x="1130" y="294"/>
                    <a:pt x="1130" y="356"/>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2"/>
            <p:cNvSpPr/>
            <p:nvPr/>
          </p:nvSpPr>
          <p:spPr>
            <a:xfrm>
              <a:off x="4920300" y="4077275"/>
              <a:ext cx="30900" cy="34025"/>
            </a:xfrm>
            <a:custGeom>
              <a:avLst/>
              <a:gdLst/>
              <a:ahLst/>
              <a:cxnLst/>
              <a:rect l="l" t="t" r="r" b="b"/>
              <a:pathLst>
                <a:path w="1236" h="1361" extrusionOk="0">
                  <a:moveTo>
                    <a:pt x="880" y="0"/>
                  </a:moveTo>
                  <a:cubicBezTo>
                    <a:pt x="942" y="126"/>
                    <a:pt x="1089" y="209"/>
                    <a:pt x="1235" y="188"/>
                  </a:cubicBezTo>
                  <a:cubicBezTo>
                    <a:pt x="1089" y="607"/>
                    <a:pt x="524" y="774"/>
                    <a:pt x="608" y="1360"/>
                  </a:cubicBezTo>
                  <a:cubicBezTo>
                    <a:pt x="378" y="963"/>
                    <a:pt x="315" y="523"/>
                    <a:pt x="1" y="188"/>
                  </a:cubicBezTo>
                  <a:lnTo>
                    <a:pt x="168" y="42"/>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2"/>
            <p:cNvSpPr/>
            <p:nvPr/>
          </p:nvSpPr>
          <p:spPr>
            <a:xfrm>
              <a:off x="4068725" y="4198100"/>
              <a:ext cx="40300" cy="14150"/>
            </a:xfrm>
            <a:custGeom>
              <a:avLst/>
              <a:gdLst/>
              <a:ahLst/>
              <a:cxnLst/>
              <a:rect l="l" t="t" r="r" b="b"/>
              <a:pathLst>
                <a:path w="1612" h="566" extrusionOk="0">
                  <a:moveTo>
                    <a:pt x="0" y="356"/>
                  </a:moveTo>
                  <a:cubicBezTo>
                    <a:pt x="502" y="1"/>
                    <a:pt x="1172" y="63"/>
                    <a:pt x="1611" y="482"/>
                  </a:cubicBezTo>
                  <a:cubicBezTo>
                    <a:pt x="1067" y="565"/>
                    <a:pt x="523" y="524"/>
                    <a:pt x="0" y="356"/>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2"/>
            <p:cNvSpPr/>
            <p:nvPr/>
          </p:nvSpPr>
          <p:spPr>
            <a:xfrm>
              <a:off x="4304100" y="4198625"/>
              <a:ext cx="22000" cy="16750"/>
            </a:xfrm>
            <a:custGeom>
              <a:avLst/>
              <a:gdLst/>
              <a:ahLst/>
              <a:cxnLst/>
              <a:rect l="l" t="t" r="r" b="b"/>
              <a:pathLst>
                <a:path w="880" h="670" extrusionOk="0">
                  <a:moveTo>
                    <a:pt x="1" y="440"/>
                  </a:moveTo>
                  <a:cubicBezTo>
                    <a:pt x="357" y="21"/>
                    <a:pt x="524" y="0"/>
                    <a:pt x="880" y="440"/>
                  </a:cubicBezTo>
                  <a:cubicBezTo>
                    <a:pt x="587" y="670"/>
                    <a:pt x="294" y="503"/>
                    <a:pt x="1" y="44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2"/>
            <p:cNvSpPr/>
            <p:nvPr/>
          </p:nvSpPr>
          <p:spPr>
            <a:xfrm>
              <a:off x="4197925" y="4194450"/>
              <a:ext cx="22000" cy="12050"/>
            </a:xfrm>
            <a:custGeom>
              <a:avLst/>
              <a:gdLst/>
              <a:ahLst/>
              <a:cxnLst/>
              <a:rect l="l" t="t" r="r" b="b"/>
              <a:pathLst>
                <a:path w="880" h="482" extrusionOk="0">
                  <a:moveTo>
                    <a:pt x="0" y="377"/>
                  </a:moveTo>
                  <a:cubicBezTo>
                    <a:pt x="398" y="0"/>
                    <a:pt x="565" y="21"/>
                    <a:pt x="879" y="439"/>
                  </a:cubicBezTo>
                  <a:cubicBezTo>
                    <a:pt x="586" y="481"/>
                    <a:pt x="272" y="460"/>
                    <a:pt x="0" y="377"/>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2"/>
            <p:cNvSpPr/>
            <p:nvPr/>
          </p:nvSpPr>
          <p:spPr>
            <a:xfrm>
              <a:off x="4126775" y="4200200"/>
              <a:ext cx="13100" cy="10475"/>
            </a:xfrm>
            <a:custGeom>
              <a:avLst/>
              <a:gdLst/>
              <a:ahLst/>
              <a:cxnLst/>
              <a:rect l="l" t="t" r="r" b="b"/>
              <a:pathLst>
                <a:path w="524" h="419" extrusionOk="0">
                  <a:moveTo>
                    <a:pt x="1" y="314"/>
                  </a:moveTo>
                  <a:cubicBezTo>
                    <a:pt x="126" y="0"/>
                    <a:pt x="315" y="0"/>
                    <a:pt x="524" y="209"/>
                  </a:cubicBezTo>
                  <a:cubicBezTo>
                    <a:pt x="398" y="377"/>
                    <a:pt x="168" y="419"/>
                    <a:pt x="1" y="314"/>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2"/>
            <p:cNvSpPr/>
            <p:nvPr/>
          </p:nvSpPr>
          <p:spPr>
            <a:xfrm>
              <a:off x="4277425" y="4200200"/>
              <a:ext cx="13100" cy="9950"/>
            </a:xfrm>
            <a:custGeom>
              <a:avLst/>
              <a:gdLst/>
              <a:ahLst/>
              <a:cxnLst/>
              <a:rect l="l" t="t" r="r" b="b"/>
              <a:pathLst>
                <a:path w="524" h="398" extrusionOk="0">
                  <a:moveTo>
                    <a:pt x="1" y="251"/>
                  </a:moveTo>
                  <a:cubicBezTo>
                    <a:pt x="231" y="0"/>
                    <a:pt x="398" y="0"/>
                    <a:pt x="524" y="335"/>
                  </a:cubicBezTo>
                  <a:cubicBezTo>
                    <a:pt x="356" y="398"/>
                    <a:pt x="147" y="377"/>
                    <a:pt x="1" y="25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2"/>
            <p:cNvSpPr/>
            <p:nvPr/>
          </p:nvSpPr>
          <p:spPr>
            <a:xfrm>
              <a:off x="4459475" y="4212750"/>
              <a:ext cx="13100" cy="11000"/>
            </a:xfrm>
            <a:custGeom>
              <a:avLst/>
              <a:gdLst/>
              <a:ahLst/>
              <a:cxnLst/>
              <a:rect l="l" t="t" r="r" b="b"/>
              <a:pathLst>
                <a:path w="524" h="440" extrusionOk="0">
                  <a:moveTo>
                    <a:pt x="0" y="398"/>
                  </a:moveTo>
                  <a:cubicBezTo>
                    <a:pt x="209" y="0"/>
                    <a:pt x="272" y="0"/>
                    <a:pt x="523" y="377"/>
                  </a:cubicBezTo>
                  <a:cubicBezTo>
                    <a:pt x="335" y="440"/>
                    <a:pt x="168" y="440"/>
                    <a:pt x="0" y="398"/>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2"/>
            <p:cNvSpPr/>
            <p:nvPr/>
          </p:nvSpPr>
          <p:spPr>
            <a:xfrm>
              <a:off x="5762475" y="4100800"/>
              <a:ext cx="8925" cy="9450"/>
            </a:xfrm>
            <a:custGeom>
              <a:avLst/>
              <a:gdLst/>
              <a:ahLst/>
              <a:cxnLst/>
              <a:rect l="l" t="t" r="r" b="b"/>
              <a:pathLst>
                <a:path w="357" h="378" extrusionOk="0">
                  <a:moveTo>
                    <a:pt x="357" y="168"/>
                  </a:moveTo>
                  <a:cubicBezTo>
                    <a:pt x="189" y="377"/>
                    <a:pt x="85" y="273"/>
                    <a:pt x="1" y="63"/>
                  </a:cubicBezTo>
                  <a:cubicBezTo>
                    <a:pt x="126" y="1"/>
                    <a:pt x="294" y="43"/>
                    <a:pt x="357" y="168"/>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42"/>
            <p:cNvSpPr/>
            <p:nvPr/>
          </p:nvSpPr>
          <p:spPr>
            <a:xfrm>
              <a:off x="5802775" y="4104475"/>
              <a:ext cx="8900" cy="10475"/>
            </a:xfrm>
            <a:custGeom>
              <a:avLst/>
              <a:gdLst/>
              <a:ahLst/>
              <a:cxnLst/>
              <a:rect l="l" t="t" r="r" b="b"/>
              <a:pathLst>
                <a:path w="356" h="419" extrusionOk="0">
                  <a:moveTo>
                    <a:pt x="356" y="147"/>
                  </a:moveTo>
                  <a:cubicBezTo>
                    <a:pt x="167" y="419"/>
                    <a:pt x="63" y="293"/>
                    <a:pt x="0" y="42"/>
                  </a:cubicBezTo>
                  <a:cubicBezTo>
                    <a:pt x="126" y="0"/>
                    <a:pt x="272" y="42"/>
                    <a:pt x="356" y="147"/>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2"/>
            <p:cNvSpPr/>
            <p:nvPr/>
          </p:nvSpPr>
          <p:spPr>
            <a:xfrm>
              <a:off x="4636800" y="4220600"/>
              <a:ext cx="8900" cy="6825"/>
            </a:xfrm>
            <a:custGeom>
              <a:avLst/>
              <a:gdLst/>
              <a:ahLst/>
              <a:cxnLst/>
              <a:rect l="l" t="t" r="r" b="b"/>
              <a:pathLst>
                <a:path w="356" h="273" extrusionOk="0">
                  <a:moveTo>
                    <a:pt x="0" y="230"/>
                  </a:moveTo>
                  <a:cubicBezTo>
                    <a:pt x="21" y="126"/>
                    <a:pt x="63" y="0"/>
                    <a:pt x="189" y="21"/>
                  </a:cubicBezTo>
                  <a:cubicBezTo>
                    <a:pt x="251" y="21"/>
                    <a:pt x="293" y="147"/>
                    <a:pt x="356" y="209"/>
                  </a:cubicBezTo>
                  <a:cubicBezTo>
                    <a:pt x="230" y="272"/>
                    <a:pt x="105" y="272"/>
                    <a:pt x="0" y="23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2"/>
            <p:cNvSpPr/>
            <p:nvPr/>
          </p:nvSpPr>
          <p:spPr>
            <a:xfrm>
              <a:off x="4237675" y="4200725"/>
              <a:ext cx="13100" cy="5775"/>
            </a:xfrm>
            <a:custGeom>
              <a:avLst/>
              <a:gdLst/>
              <a:ahLst/>
              <a:cxnLst/>
              <a:rect l="l" t="t" r="r" b="b"/>
              <a:pathLst>
                <a:path w="524" h="231" extrusionOk="0">
                  <a:moveTo>
                    <a:pt x="1" y="188"/>
                  </a:moveTo>
                  <a:cubicBezTo>
                    <a:pt x="126" y="0"/>
                    <a:pt x="398" y="0"/>
                    <a:pt x="524" y="188"/>
                  </a:cubicBezTo>
                  <a:cubicBezTo>
                    <a:pt x="356" y="230"/>
                    <a:pt x="168" y="230"/>
                    <a:pt x="1" y="188"/>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2"/>
            <p:cNvSpPr/>
            <p:nvPr/>
          </p:nvSpPr>
          <p:spPr>
            <a:xfrm>
              <a:off x="4960075" y="4079350"/>
              <a:ext cx="66975" cy="27225"/>
            </a:xfrm>
            <a:custGeom>
              <a:avLst/>
              <a:gdLst/>
              <a:ahLst/>
              <a:cxnLst/>
              <a:rect l="l" t="t" r="r" b="b"/>
              <a:pathLst>
                <a:path w="2679" h="1089" extrusionOk="0">
                  <a:moveTo>
                    <a:pt x="0" y="105"/>
                  </a:moveTo>
                  <a:cubicBezTo>
                    <a:pt x="147" y="85"/>
                    <a:pt x="314" y="1"/>
                    <a:pt x="439" y="43"/>
                  </a:cubicBezTo>
                  <a:cubicBezTo>
                    <a:pt x="1172" y="273"/>
                    <a:pt x="1946" y="85"/>
                    <a:pt x="2678" y="294"/>
                  </a:cubicBezTo>
                  <a:cubicBezTo>
                    <a:pt x="2239" y="775"/>
                    <a:pt x="1632" y="1068"/>
                    <a:pt x="983" y="1089"/>
                  </a:cubicBezTo>
                  <a:cubicBezTo>
                    <a:pt x="921" y="1089"/>
                    <a:pt x="879" y="1089"/>
                    <a:pt x="816" y="1089"/>
                  </a:cubicBezTo>
                  <a:cubicBezTo>
                    <a:pt x="774" y="566"/>
                    <a:pt x="42" y="629"/>
                    <a:pt x="0" y="10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2"/>
            <p:cNvSpPr/>
            <p:nvPr/>
          </p:nvSpPr>
          <p:spPr>
            <a:xfrm>
              <a:off x="4871150" y="4086675"/>
              <a:ext cx="20425" cy="25150"/>
            </a:xfrm>
            <a:custGeom>
              <a:avLst/>
              <a:gdLst/>
              <a:ahLst/>
              <a:cxnLst/>
              <a:rect l="l" t="t" r="r" b="b"/>
              <a:pathLst>
                <a:path w="817" h="1006" extrusionOk="0">
                  <a:moveTo>
                    <a:pt x="377" y="1"/>
                  </a:moveTo>
                  <a:lnTo>
                    <a:pt x="544" y="1"/>
                  </a:lnTo>
                  <a:cubicBezTo>
                    <a:pt x="460" y="315"/>
                    <a:pt x="753" y="482"/>
                    <a:pt x="816" y="754"/>
                  </a:cubicBezTo>
                  <a:cubicBezTo>
                    <a:pt x="523" y="1005"/>
                    <a:pt x="272" y="670"/>
                    <a:pt x="0" y="712"/>
                  </a:cubicBezTo>
                  <a:cubicBezTo>
                    <a:pt x="0" y="398"/>
                    <a:pt x="42" y="126"/>
                    <a:pt x="37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2"/>
            <p:cNvSpPr/>
            <p:nvPr/>
          </p:nvSpPr>
          <p:spPr>
            <a:xfrm>
              <a:off x="4951175" y="4130100"/>
              <a:ext cx="16750" cy="14150"/>
            </a:xfrm>
            <a:custGeom>
              <a:avLst/>
              <a:gdLst/>
              <a:ahLst/>
              <a:cxnLst/>
              <a:rect l="l" t="t" r="r" b="b"/>
              <a:pathLst>
                <a:path w="670" h="566" extrusionOk="0">
                  <a:moveTo>
                    <a:pt x="649" y="398"/>
                  </a:moveTo>
                  <a:cubicBezTo>
                    <a:pt x="544" y="565"/>
                    <a:pt x="398" y="565"/>
                    <a:pt x="251" y="544"/>
                  </a:cubicBezTo>
                  <a:cubicBezTo>
                    <a:pt x="105" y="524"/>
                    <a:pt x="0" y="356"/>
                    <a:pt x="63" y="210"/>
                  </a:cubicBezTo>
                  <a:cubicBezTo>
                    <a:pt x="105" y="63"/>
                    <a:pt x="293" y="0"/>
                    <a:pt x="419" y="84"/>
                  </a:cubicBezTo>
                  <a:cubicBezTo>
                    <a:pt x="565" y="147"/>
                    <a:pt x="670" y="231"/>
                    <a:pt x="649" y="398"/>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2"/>
            <p:cNvSpPr/>
            <p:nvPr/>
          </p:nvSpPr>
          <p:spPr>
            <a:xfrm>
              <a:off x="5042200" y="4141075"/>
              <a:ext cx="5250" cy="5775"/>
            </a:xfrm>
            <a:custGeom>
              <a:avLst/>
              <a:gdLst/>
              <a:ahLst/>
              <a:cxnLst/>
              <a:rect l="l" t="t" r="r" b="b"/>
              <a:pathLst>
                <a:path w="210" h="231" extrusionOk="0">
                  <a:moveTo>
                    <a:pt x="209" y="85"/>
                  </a:moveTo>
                  <a:cubicBezTo>
                    <a:pt x="188" y="126"/>
                    <a:pt x="167" y="210"/>
                    <a:pt x="126" y="210"/>
                  </a:cubicBezTo>
                  <a:cubicBezTo>
                    <a:pt x="105" y="231"/>
                    <a:pt x="42" y="189"/>
                    <a:pt x="0" y="168"/>
                  </a:cubicBezTo>
                  <a:cubicBezTo>
                    <a:pt x="21" y="105"/>
                    <a:pt x="21" y="22"/>
                    <a:pt x="63" y="22"/>
                  </a:cubicBezTo>
                  <a:cubicBezTo>
                    <a:pt x="105" y="1"/>
                    <a:pt x="147" y="43"/>
                    <a:pt x="209"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2"/>
            <p:cNvSpPr/>
            <p:nvPr/>
          </p:nvSpPr>
          <p:spPr>
            <a:xfrm>
              <a:off x="4860150" y="4186075"/>
              <a:ext cx="5250" cy="5250"/>
            </a:xfrm>
            <a:custGeom>
              <a:avLst/>
              <a:gdLst/>
              <a:ahLst/>
              <a:cxnLst/>
              <a:rect l="l" t="t" r="r" b="b"/>
              <a:pathLst>
                <a:path w="210" h="210" extrusionOk="0">
                  <a:moveTo>
                    <a:pt x="63" y="0"/>
                  </a:moveTo>
                  <a:lnTo>
                    <a:pt x="210" y="63"/>
                  </a:lnTo>
                  <a:cubicBezTo>
                    <a:pt x="189" y="105"/>
                    <a:pt x="168" y="189"/>
                    <a:pt x="126" y="189"/>
                  </a:cubicBezTo>
                  <a:cubicBezTo>
                    <a:pt x="105" y="210"/>
                    <a:pt x="43" y="168"/>
                    <a:pt x="1" y="147"/>
                  </a:cubicBezTo>
                  <a:cubicBezTo>
                    <a:pt x="22" y="84"/>
                    <a:pt x="22" y="42"/>
                    <a:pt x="6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2"/>
            <p:cNvSpPr/>
            <p:nvPr/>
          </p:nvSpPr>
          <p:spPr>
            <a:xfrm>
              <a:off x="4869575" y="4104475"/>
              <a:ext cx="2100" cy="1575"/>
            </a:xfrm>
            <a:custGeom>
              <a:avLst/>
              <a:gdLst/>
              <a:ahLst/>
              <a:cxnLst/>
              <a:rect l="l" t="t" r="r" b="b"/>
              <a:pathLst>
                <a:path w="84" h="63" extrusionOk="0">
                  <a:moveTo>
                    <a:pt x="84" y="0"/>
                  </a:moveTo>
                  <a:lnTo>
                    <a:pt x="42" y="63"/>
                  </a:lnTo>
                  <a:lnTo>
                    <a:pt x="0" y="2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2"/>
            <p:cNvSpPr/>
            <p:nvPr/>
          </p:nvSpPr>
          <p:spPr>
            <a:xfrm>
              <a:off x="5084025" y="4095575"/>
              <a:ext cx="31425" cy="38725"/>
            </a:xfrm>
            <a:custGeom>
              <a:avLst/>
              <a:gdLst/>
              <a:ahLst/>
              <a:cxnLst/>
              <a:rect l="l" t="t" r="r" b="b"/>
              <a:pathLst>
                <a:path w="1257" h="1549" extrusionOk="0">
                  <a:moveTo>
                    <a:pt x="1256" y="586"/>
                  </a:moveTo>
                  <a:cubicBezTo>
                    <a:pt x="1215" y="984"/>
                    <a:pt x="733" y="1151"/>
                    <a:pt x="545" y="1528"/>
                  </a:cubicBezTo>
                  <a:cubicBezTo>
                    <a:pt x="461" y="1549"/>
                    <a:pt x="378" y="1528"/>
                    <a:pt x="315" y="1486"/>
                  </a:cubicBezTo>
                  <a:cubicBezTo>
                    <a:pt x="147" y="1256"/>
                    <a:pt x="1" y="858"/>
                    <a:pt x="106" y="712"/>
                  </a:cubicBezTo>
                  <a:cubicBezTo>
                    <a:pt x="294" y="440"/>
                    <a:pt x="482" y="84"/>
                    <a:pt x="838" y="42"/>
                  </a:cubicBezTo>
                  <a:cubicBezTo>
                    <a:pt x="1110" y="0"/>
                    <a:pt x="1235" y="252"/>
                    <a:pt x="1256" y="586"/>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2"/>
            <p:cNvSpPr/>
            <p:nvPr/>
          </p:nvSpPr>
          <p:spPr>
            <a:xfrm>
              <a:off x="5794925" y="4131675"/>
              <a:ext cx="34025" cy="31400"/>
            </a:xfrm>
            <a:custGeom>
              <a:avLst/>
              <a:gdLst/>
              <a:ahLst/>
              <a:cxnLst/>
              <a:rect l="l" t="t" r="r" b="b"/>
              <a:pathLst>
                <a:path w="1361" h="1256" extrusionOk="0">
                  <a:moveTo>
                    <a:pt x="209" y="0"/>
                  </a:moveTo>
                  <a:cubicBezTo>
                    <a:pt x="314" y="0"/>
                    <a:pt x="419" y="21"/>
                    <a:pt x="419" y="126"/>
                  </a:cubicBezTo>
                  <a:cubicBezTo>
                    <a:pt x="419" y="419"/>
                    <a:pt x="502" y="565"/>
                    <a:pt x="816" y="419"/>
                  </a:cubicBezTo>
                  <a:cubicBezTo>
                    <a:pt x="1151" y="272"/>
                    <a:pt x="1256" y="544"/>
                    <a:pt x="1297" y="774"/>
                  </a:cubicBezTo>
                  <a:cubicBezTo>
                    <a:pt x="1360" y="1046"/>
                    <a:pt x="1088" y="1088"/>
                    <a:pt x="921" y="1151"/>
                  </a:cubicBezTo>
                  <a:cubicBezTo>
                    <a:pt x="649" y="1256"/>
                    <a:pt x="356" y="1130"/>
                    <a:pt x="230" y="900"/>
                  </a:cubicBezTo>
                  <a:cubicBezTo>
                    <a:pt x="63" y="649"/>
                    <a:pt x="0" y="356"/>
                    <a:pt x="63" y="63"/>
                  </a:cubicBezTo>
                  <a:cubicBezTo>
                    <a:pt x="84" y="42"/>
                    <a:pt x="168" y="21"/>
                    <a:pt x="20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2"/>
            <p:cNvSpPr/>
            <p:nvPr/>
          </p:nvSpPr>
          <p:spPr>
            <a:xfrm>
              <a:off x="5046900" y="4113350"/>
              <a:ext cx="15200" cy="13625"/>
            </a:xfrm>
            <a:custGeom>
              <a:avLst/>
              <a:gdLst/>
              <a:ahLst/>
              <a:cxnLst/>
              <a:rect l="l" t="t" r="r" b="b"/>
              <a:pathLst>
                <a:path w="608" h="545" extrusionOk="0">
                  <a:moveTo>
                    <a:pt x="398" y="22"/>
                  </a:moveTo>
                  <a:cubicBezTo>
                    <a:pt x="523" y="43"/>
                    <a:pt x="607" y="168"/>
                    <a:pt x="565" y="294"/>
                  </a:cubicBezTo>
                  <a:cubicBezTo>
                    <a:pt x="544" y="524"/>
                    <a:pt x="335" y="524"/>
                    <a:pt x="168" y="524"/>
                  </a:cubicBezTo>
                  <a:cubicBezTo>
                    <a:pt x="0" y="545"/>
                    <a:pt x="84" y="398"/>
                    <a:pt x="84" y="357"/>
                  </a:cubicBezTo>
                  <a:cubicBezTo>
                    <a:pt x="105" y="106"/>
                    <a:pt x="210" y="1"/>
                    <a:pt x="398" y="22"/>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2"/>
            <p:cNvSpPr/>
            <p:nvPr/>
          </p:nvSpPr>
          <p:spPr>
            <a:xfrm>
              <a:off x="5746800" y="4141600"/>
              <a:ext cx="5775" cy="5250"/>
            </a:xfrm>
            <a:custGeom>
              <a:avLst/>
              <a:gdLst/>
              <a:ahLst/>
              <a:cxnLst/>
              <a:rect l="l" t="t" r="r" b="b"/>
              <a:pathLst>
                <a:path w="231" h="210" extrusionOk="0">
                  <a:moveTo>
                    <a:pt x="147" y="210"/>
                  </a:moveTo>
                  <a:cubicBezTo>
                    <a:pt x="105" y="189"/>
                    <a:pt x="21" y="189"/>
                    <a:pt x="21" y="147"/>
                  </a:cubicBezTo>
                  <a:cubicBezTo>
                    <a:pt x="0" y="105"/>
                    <a:pt x="42" y="43"/>
                    <a:pt x="63" y="1"/>
                  </a:cubicBezTo>
                  <a:cubicBezTo>
                    <a:pt x="126" y="22"/>
                    <a:pt x="189" y="43"/>
                    <a:pt x="209" y="64"/>
                  </a:cubicBezTo>
                  <a:cubicBezTo>
                    <a:pt x="230" y="105"/>
                    <a:pt x="168" y="168"/>
                    <a:pt x="147" y="21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2"/>
            <p:cNvSpPr/>
            <p:nvPr/>
          </p:nvSpPr>
          <p:spPr>
            <a:xfrm>
              <a:off x="4935475" y="4194950"/>
              <a:ext cx="5250" cy="5275"/>
            </a:xfrm>
            <a:custGeom>
              <a:avLst/>
              <a:gdLst/>
              <a:ahLst/>
              <a:cxnLst/>
              <a:rect l="l" t="t" r="r" b="b"/>
              <a:pathLst>
                <a:path w="210" h="211" extrusionOk="0">
                  <a:moveTo>
                    <a:pt x="1" y="147"/>
                  </a:moveTo>
                  <a:cubicBezTo>
                    <a:pt x="22" y="85"/>
                    <a:pt x="22" y="22"/>
                    <a:pt x="63" y="1"/>
                  </a:cubicBezTo>
                  <a:cubicBezTo>
                    <a:pt x="105" y="1"/>
                    <a:pt x="168" y="43"/>
                    <a:pt x="210" y="64"/>
                  </a:cubicBezTo>
                  <a:cubicBezTo>
                    <a:pt x="189" y="106"/>
                    <a:pt x="168" y="189"/>
                    <a:pt x="147" y="210"/>
                  </a:cubicBezTo>
                  <a:cubicBezTo>
                    <a:pt x="105" y="210"/>
                    <a:pt x="43" y="168"/>
                    <a:pt x="1" y="147"/>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2"/>
            <p:cNvSpPr/>
            <p:nvPr/>
          </p:nvSpPr>
          <p:spPr>
            <a:xfrm>
              <a:off x="5099200" y="4158875"/>
              <a:ext cx="5775" cy="5250"/>
            </a:xfrm>
            <a:custGeom>
              <a:avLst/>
              <a:gdLst/>
              <a:ahLst/>
              <a:cxnLst/>
              <a:rect l="l" t="t" r="r" b="b"/>
              <a:pathLst>
                <a:path w="231" h="210" extrusionOk="0">
                  <a:moveTo>
                    <a:pt x="231" y="63"/>
                  </a:moveTo>
                  <a:lnTo>
                    <a:pt x="168" y="209"/>
                  </a:lnTo>
                  <a:cubicBezTo>
                    <a:pt x="105" y="189"/>
                    <a:pt x="43" y="168"/>
                    <a:pt x="22" y="147"/>
                  </a:cubicBezTo>
                  <a:cubicBezTo>
                    <a:pt x="1" y="105"/>
                    <a:pt x="64" y="42"/>
                    <a:pt x="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2"/>
            <p:cNvSpPr/>
            <p:nvPr/>
          </p:nvSpPr>
          <p:spPr>
            <a:xfrm>
              <a:off x="5764575" y="4158875"/>
              <a:ext cx="5775" cy="5250"/>
            </a:xfrm>
            <a:custGeom>
              <a:avLst/>
              <a:gdLst/>
              <a:ahLst/>
              <a:cxnLst/>
              <a:rect l="l" t="t" r="r" b="b"/>
              <a:pathLst>
                <a:path w="231" h="210" extrusionOk="0">
                  <a:moveTo>
                    <a:pt x="231" y="63"/>
                  </a:moveTo>
                  <a:cubicBezTo>
                    <a:pt x="210" y="105"/>
                    <a:pt x="189" y="189"/>
                    <a:pt x="147" y="209"/>
                  </a:cubicBezTo>
                  <a:cubicBezTo>
                    <a:pt x="126" y="209"/>
                    <a:pt x="63" y="168"/>
                    <a:pt x="1" y="147"/>
                  </a:cubicBezTo>
                  <a:cubicBezTo>
                    <a:pt x="22" y="105"/>
                    <a:pt x="42" y="21"/>
                    <a:pt x="84" y="0"/>
                  </a:cubicBezTo>
                  <a:cubicBezTo>
                    <a:pt x="105" y="0"/>
                    <a:pt x="168" y="63"/>
                    <a:pt x="231" y="63"/>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667623" y="1673547"/>
            <a:ext cx="7717341" cy="369332"/>
          </a:xfrm>
          <a:prstGeom prst="rect">
            <a:avLst/>
          </a:prstGeom>
          <a:noFill/>
        </p:spPr>
        <p:txBody>
          <a:bodyPr wrap="square" rtlCol="0">
            <a:spAutoFit/>
          </a:bodyPr>
          <a:lstStyle/>
          <a:p>
            <a:r>
              <a:rPr lang="en-GB" sz="1800" b="1" dirty="0" smtClean="0">
                <a:solidFill>
                  <a:srgbClr val="4A006E"/>
                </a:solidFill>
                <a:latin typeface="Caveat Brush" panose="020B0604020202020204" charset="0"/>
              </a:rPr>
              <a:t>Name:</a:t>
            </a:r>
            <a:r>
              <a:rPr lang="en-GB" sz="1800" dirty="0" smtClean="0">
                <a:latin typeface="Caveat Brush" panose="020B0604020202020204" charset="0"/>
              </a:rPr>
              <a:t> </a:t>
            </a:r>
            <a:r>
              <a:rPr lang="en-GB" sz="1800" dirty="0" smtClean="0">
                <a:solidFill>
                  <a:srgbClr val="68006A"/>
                </a:solidFill>
                <a:latin typeface="Caveat Brush" panose="020B0604020202020204" charset="0"/>
              </a:rPr>
              <a:t>Fountain hotel</a:t>
            </a:r>
            <a:endParaRPr lang="en-GB" sz="1800" dirty="0">
              <a:solidFill>
                <a:srgbClr val="68006A"/>
              </a:solidFill>
              <a:latin typeface="Caveat Brush" panose="020B0604020202020204" charset="0"/>
            </a:endParaRPr>
          </a:p>
        </p:txBody>
      </p:sp>
      <p:sp>
        <p:nvSpPr>
          <p:cNvPr id="3" name="TextBox 2"/>
          <p:cNvSpPr txBox="1"/>
          <p:nvPr/>
        </p:nvSpPr>
        <p:spPr>
          <a:xfrm>
            <a:off x="667623" y="2007042"/>
            <a:ext cx="7032689" cy="369332"/>
          </a:xfrm>
          <a:prstGeom prst="rect">
            <a:avLst/>
          </a:prstGeom>
          <a:noFill/>
        </p:spPr>
        <p:txBody>
          <a:bodyPr wrap="square" rtlCol="0">
            <a:spAutoFit/>
          </a:bodyPr>
          <a:lstStyle/>
          <a:p>
            <a:r>
              <a:rPr lang="en-GB" sz="1800" b="1" dirty="0" smtClean="0">
                <a:solidFill>
                  <a:srgbClr val="4A006E"/>
                </a:solidFill>
                <a:latin typeface="Caveat Brush" panose="020B0604020202020204" charset="0"/>
              </a:rPr>
              <a:t>What is my idea?</a:t>
            </a:r>
            <a:endParaRPr lang="en-GB" sz="1800" b="1" dirty="0">
              <a:solidFill>
                <a:srgbClr val="4A006E"/>
              </a:solidFill>
              <a:latin typeface="Caveat Brush" panose="020B0604020202020204" charset="0"/>
            </a:endParaRPr>
          </a:p>
        </p:txBody>
      </p:sp>
      <p:sp>
        <p:nvSpPr>
          <p:cNvPr id="4" name="TextBox 3"/>
          <p:cNvSpPr txBox="1"/>
          <p:nvPr/>
        </p:nvSpPr>
        <p:spPr>
          <a:xfrm>
            <a:off x="667623" y="2376374"/>
            <a:ext cx="8037762" cy="1477328"/>
          </a:xfrm>
          <a:prstGeom prst="rect">
            <a:avLst/>
          </a:prstGeom>
          <a:noFill/>
        </p:spPr>
        <p:txBody>
          <a:bodyPr wrap="square" rtlCol="0">
            <a:spAutoFit/>
          </a:bodyPr>
          <a:lstStyle/>
          <a:p>
            <a:r>
              <a:rPr lang="en-GB" sz="1800" dirty="0" smtClean="0">
                <a:solidFill>
                  <a:srgbClr val="4A006E"/>
                </a:solidFill>
                <a:latin typeface="Caveat Brush" panose="020B0604020202020204" charset="0"/>
              </a:rPr>
              <a:t>My idea is to open a family friendly and animal friendly hotel in </a:t>
            </a:r>
            <a:r>
              <a:rPr lang="en-GB" sz="1800" dirty="0" err="1" smtClean="0">
                <a:solidFill>
                  <a:srgbClr val="4A006E"/>
                </a:solidFill>
                <a:latin typeface="Caveat Brush" panose="020B0604020202020204" charset="0"/>
              </a:rPr>
              <a:t>ma’in</a:t>
            </a:r>
            <a:r>
              <a:rPr lang="en-GB" sz="1800" dirty="0" smtClean="0">
                <a:solidFill>
                  <a:srgbClr val="4A006E"/>
                </a:solidFill>
                <a:latin typeface="Caveat Brush" panose="020B0604020202020204" charset="0"/>
              </a:rPr>
              <a:t> hot springs </a:t>
            </a:r>
            <a:r>
              <a:rPr lang="en-GB" sz="1800" dirty="0">
                <a:solidFill>
                  <a:srgbClr val="4A006E"/>
                </a:solidFill>
                <a:latin typeface="Caveat Brush" panose="020B0604020202020204" charset="0"/>
              </a:rPr>
              <a:t>where </a:t>
            </a:r>
            <a:r>
              <a:rPr lang="en-GB" sz="1800" dirty="0" smtClean="0">
                <a:solidFill>
                  <a:srgbClr val="4A006E"/>
                </a:solidFill>
                <a:latin typeface="Caveat Brush" panose="020B0604020202020204" charset="0"/>
              </a:rPr>
              <a:t>you can relax play and enjoy the view your pets are taken care of.</a:t>
            </a:r>
          </a:p>
          <a:p>
            <a:r>
              <a:rPr lang="en-GB" sz="1800" b="1" dirty="0" smtClean="0">
                <a:solidFill>
                  <a:srgbClr val="4A006E"/>
                </a:solidFill>
                <a:latin typeface="Caveat Brush" panose="020B0604020202020204" charset="0"/>
              </a:rPr>
              <a:t>Is it a good or service?</a:t>
            </a:r>
          </a:p>
          <a:p>
            <a:r>
              <a:rPr lang="en-GB" sz="1800" dirty="0" smtClean="0">
                <a:solidFill>
                  <a:srgbClr val="4A006E"/>
                </a:solidFill>
                <a:latin typeface="Caveat Brush" panose="020B0604020202020204" charset="0"/>
              </a:rPr>
              <a:t>A service </a:t>
            </a:r>
          </a:p>
          <a:p>
            <a:r>
              <a:rPr lang="en-GB" sz="1800" dirty="0" smtClean="0">
                <a:solidFill>
                  <a:srgbClr val="4A006E"/>
                </a:solidFill>
                <a:latin typeface="Caveat Brush" panose="020B0604020202020204" charset="0"/>
              </a:rPr>
              <a:t> </a:t>
            </a:r>
            <a:endParaRPr lang="en-GB" sz="1800" dirty="0">
              <a:solidFill>
                <a:srgbClr val="4A006E"/>
              </a:solidFill>
              <a:latin typeface="Caveat Brush" panose="020B0604020202020204" charset="0"/>
            </a:endParaRPr>
          </a:p>
        </p:txBody>
      </p:sp>
      <p:pic>
        <p:nvPicPr>
          <p:cNvPr id="40" name="Google Shape;9710;p77"/>
          <p:cNvPicPr preferRelativeResize="0"/>
          <p:nvPr/>
        </p:nvPicPr>
        <p:blipFill>
          <a:blip r:embed="rId3">
            <a:alphaModFix amt="62000"/>
          </a:blip>
          <a:stretch>
            <a:fillRect/>
          </a:stretch>
        </p:blipFill>
        <p:spPr>
          <a:xfrm rot="2087064">
            <a:off x="6348761" y="2710889"/>
            <a:ext cx="1679552" cy="1876239"/>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773"/>
        <p:cNvGrpSpPr/>
        <p:nvPr/>
      </p:nvGrpSpPr>
      <p:grpSpPr>
        <a:xfrm>
          <a:off x="0" y="0"/>
          <a:ext cx="0" cy="0"/>
          <a:chOff x="0" y="0"/>
          <a:chExt cx="0" cy="0"/>
        </a:xfrm>
      </p:grpSpPr>
      <p:sp>
        <p:nvSpPr>
          <p:cNvPr id="14774" name="Google Shape;14774;p9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775" name="Google Shape;14775;p9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4776" name="Google Shape;14776;p91"/>
          <p:cNvGrpSpPr/>
          <p:nvPr/>
        </p:nvGrpSpPr>
        <p:grpSpPr>
          <a:xfrm>
            <a:off x="876361" y="1533504"/>
            <a:ext cx="322099" cy="370529"/>
            <a:chOff x="-42971725" y="3217825"/>
            <a:chExt cx="275675" cy="317125"/>
          </a:xfrm>
        </p:grpSpPr>
        <p:sp>
          <p:nvSpPr>
            <p:cNvPr id="14777" name="Google Shape;14777;p91"/>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1"/>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1"/>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0" name="Google Shape;14780;p91"/>
          <p:cNvGrpSpPr/>
          <p:nvPr/>
        </p:nvGrpSpPr>
        <p:grpSpPr>
          <a:xfrm>
            <a:off x="848276" y="2002160"/>
            <a:ext cx="378270" cy="337551"/>
            <a:chOff x="-42996150" y="3612600"/>
            <a:chExt cx="323750" cy="288900"/>
          </a:xfrm>
        </p:grpSpPr>
        <p:sp>
          <p:nvSpPr>
            <p:cNvPr id="14781" name="Google Shape;14781;p91"/>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1"/>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1"/>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91"/>
          <p:cNvGrpSpPr/>
          <p:nvPr/>
        </p:nvGrpSpPr>
        <p:grpSpPr>
          <a:xfrm>
            <a:off x="851036" y="2411530"/>
            <a:ext cx="372749" cy="370909"/>
            <a:chOff x="-42994575" y="3950300"/>
            <a:chExt cx="319025" cy="317450"/>
          </a:xfrm>
        </p:grpSpPr>
        <p:sp>
          <p:nvSpPr>
            <p:cNvPr id="14785" name="Google Shape;14785;p9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91"/>
          <p:cNvGrpSpPr/>
          <p:nvPr/>
        </p:nvGrpSpPr>
        <p:grpSpPr>
          <a:xfrm>
            <a:off x="3004431" y="1558362"/>
            <a:ext cx="371785" cy="370879"/>
            <a:chOff x="-41111350" y="3239100"/>
            <a:chExt cx="318200" cy="317425"/>
          </a:xfrm>
        </p:grpSpPr>
        <p:sp>
          <p:nvSpPr>
            <p:cNvPr id="14789" name="Google Shape;14789;p9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91"/>
          <p:cNvGrpSpPr/>
          <p:nvPr/>
        </p:nvGrpSpPr>
        <p:grpSpPr>
          <a:xfrm>
            <a:off x="3000751" y="1993894"/>
            <a:ext cx="379146" cy="370967"/>
            <a:chOff x="-41117650" y="3605525"/>
            <a:chExt cx="324500" cy="317500"/>
          </a:xfrm>
        </p:grpSpPr>
        <p:sp>
          <p:nvSpPr>
            <p:cNvPr id="14794" name="Google Shape;14794;p91"/>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1"/>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1"/>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7" name="Google Shape;14797;p91"/>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8" name="Google Shape;14798;p91"/>
          <p:cNvGrpSpPr/>
          <p:nvPr/>
        </p:nvGrpSpPr>
        <p:grpSpPr>
          <a:xfrm>
            <a:off x="1827005" y="2885417"/>
            <a:ext cx="216271" cy="371814"/>
            <a:chOff x="-39205300" y="3220175"/>
            <a:chExt cx="185100" cy="318225"/>
          </a:xfrm>
        </p:grpSpPr>
        <p:sp>
          <p:nvSpPr>
            <p:cNvPr id="14799" name="Google Shape;14799;p91"/>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1"/>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91"/>
          <p:cNvGrpSpPr/>
          <p:nvPr/>
        </p:nvGrpSpPr>
        <p:grpSpPr>
          <a:xfrm>
            <a:off x="1792533" y="3345488"/>
            <a:ext cx="300016" cy="369273"/>
            <a:chOff x="-39248625" y="3588600"/>
            <a:chExt cx="256775" cy="316050"/>
          </a:xfrm>
        </p:grpSpPr>
        <p:sp>
          <p:nvSpPr>
            <p:cNvPr id="14802" name="Google Shape;14802;p91"/>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1"/>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4" name="Google Shape;14804;p91"/>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1"/>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6" name="Google Shape;14806;p91"/>
          <p:cNvGrpSpPr/>
          <p:nvPr/>
        </p:nvGrpSpPr>
        <p:grpSpPr>
          <a:xfrm>
            <a:off x="1243246" y="1533504"/>
            <a:ext cx="429504" cy="370879"/>
            <a:chOff x="-42651700" y="3217825"/>
            <a:chExt cx="367600" cy="317425"/>
          </a:xfrm>
        </p:grpSpPr>
        <p:sp>
          <p:nvSpPr>
            <p:cNvPr id="14807" name="Google Shape;14807;p91"/>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1"/>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1"/>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1"/>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91"/>
          <p:cNvGrpSpPr/>
          <p:nvPr/>
        </p:nvGrpSpPr>
        <p:grpSpPr>
          <a:xfrm>
            <a:off x="1278678" y="1973154"/>
            <a:ext cx="358640" cy="363226"/>
            <a:chOff x="-42617300" y="3587775"/>
            <a:chExt cx="306950" cy="310875"/>
          </a:xfrm>
        </p:grpSpPr>
        <p:sp>
          <p:nvSpPr>
            <p:cNvPr id="14812" name="Google Shape;14812;p91"/>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1"/>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4" name="Google Shape;14814;p91"/>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5" name="Google Shape;14815;p91"/>
          <p:cNvGrpSpPr/>
          <p:nvPr/>
        </p:nvGrpSpPr>
        <p:grpSpPr>
          <a:xfrm>
            <a:off x="3450506" y="1557895"/>
            <a:ext cx="376926" cy="370324"/>
            <a:chOff x="-40748275" y="3238700"/>
            <a:chExt cx="322600" cy="316950"/>
          </a:xfrm>
        </p:grpSpPr>
        <p:sp>
          <p:nvSpPr>
            <p:cNvPr id="14816" name="Google Shape;14816;p91"/>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1"/>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1"/>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91"/>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91"/>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1"/>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2" name="Google Shape;14822;p91"/>
          <p:cNvGrpSpPr/>
          <p:nvPr/>
        </p:nvGrpSpPr>
        <p:grpSpPr>
          <a:xfrm>
            <a:off x="3453062" y="2025879"/>
            <a:ext cx="371814" cy="338690"/>
            <a:chOff x="-40745125" y="3632900"/>
            <a:chExt cx="318225" cy="289875"/>
          </a:xfrm>
        </p:grpSpPr>
        <p:sp>
          <p:nvSpPr>
            <p:cNvPr id="14823" name="Google Shape;14823;p91"/>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1"/>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1"/>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1"/>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1"/>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1"/>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1"/>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91"/>
          <p:cNvGrpSpPr/>
          <p:nvPr/>
        </p:nvGrpSpPr>
        <p:grpSpPr>
          <a:xfrm>
            <a:off x="3457209" y="2437089"/>
            <a:ext cx="363518" cy="370178"/>
            <a:chOff x="-40742750" y="3972175"/>
            <a:chExt cx="311125" cy="316825"/>
          </a:xfrm>
        </p:grpSpPr>
        <p:sp>
          <p:nvSpPr>
            <p:cNvPr id="14831" name="Google Shape;14831;p91"/>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1"/>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3" name="Google Shape;14833;p91"/>
          <p:cNvGrpSpPr/>
          <p:nvPr/>
        </p:nvGrpSpPr>
        <p:grpSpPr>
          <a:xfrm>
            <a:off x="2239871" y="2887257"/>
            <a:ext cx="266892" cy="369974"/>
            <a:chOff x="-38860325" y="3221750"/>
            <a:chExt cx="228425" cy="316650"/>
          </a:xfrm>
        </p:grpSpPr>
        <p:sp>
          <p:nvSpPr>
            <p:cNvPr id="14834" name="Google Shape;14834;p91"/>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1"/>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1"/>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1"/>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91"/>
          <p:cNvGrpSpPr/>
          <p:nvPr/>
        </p:nvGrpSpPr>
        <p:grpSpPr>
          <a:xfrm>
            <a:off x="2190678" y="3349314"/>
            <a:ext cx="380081" cy="367111"/>
            <a:chOff x="-38905225" y="3591875"/>
            <a:chExt cx="325300" cy="314200"/>
          </a:xfrm>
        </p:grpSpPr>
        <p:sp>
          <p:nvSpPr>
            <p:cNvPr id="14839" name="Google Shape;14839;p91"/>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1"/>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1"/>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2" name="Google Shape;14842;p91"/>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3" name="Google Shape;14843;p91"/>
          <p:cNvGrpSpPr/>
          <p:nvPr/>
        </p:nvGrpSpPr>
        <p:grpSpPr>
          <a:xfrm>
            <a:off x="3997427" y="3334394"/>
            <a:ext cx="290815" cy="369740"/>
            <a:chOff x="-37370925" y="3579105"/>
            <a:chExt cx="248900" cy="316450"/>
          </a:xfrm>
        </p:grpSpPr>
        <p:sp>
          <p:nvSpPr>
            <p:cNvPr id="14844" name="Google Shape;14844;p91"/>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1"/>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6" name="Google Shape;14846;p91"/>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1"/>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8" name="Google Shape;14848;p91"/>
          <p:cNvGrpSpPr/>
          <p:nvPr/>
        </p:nvGrpSpPr>
        <p:grpSpPr>
          <a:xfrm>
            <a:off x="1690803" y="2412465"/>
            <a:ext cx="371814" cy="369974"/>
            <a:chOff x="-42259725" y="3951100"/>
            <a:chExt cx="318225" cy="316650"/>
          </a:xfrm>
        </p:grpSpPr>
        <p:sp>
          <p:nvSpPr>
            <p:cNvPr id="14849" name="Google Shape;14849;p91"/>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1"/>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91"/>
          <p:cNvGrpSpPr/>
          <p:nvPr/>
        </p:nvGrpSpPr>
        <p:grpSpPr>
          <a:xfrm>
            <a:off x="3889164" y="1591486"/>
            <a:ext cx="370879" cy="337755"/>
            <a:chOff x="-40378075" y="3267450"/>
            <a:chExt cx="317425" cy="289075"/>
          </a:xfrm>
        </p:grpSpPr>
        <p:sp>
          <p:nvSpPr>
            <p:cNvPr id="14852" name="Google Shape;14852;p91"/>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1"/>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1"/>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1"/>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91"/>
          <p:cNvGrpSpPr/>
          <p:nvPr/>
        </p:nvGrpSpPr>
        <p:grpSpPr>
          <a:xfrm>
            <a:off x="3892830" y="1992754"/>
            <a:ext cx="363548" cy="369974"/>
            <a:chOff x="-40372575" y="3604550"/>
            <a:chExt cx="311150" cy="316650"/>
          </a:xfrm>
        </p:grpSpPr>
        <p:sp>
          <p:nvSpPr>
            <p:cNvPr id="14857" name="Google Shape;14857;p91"/>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1"/>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1"/>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0" name="Google Shape;14860;p91"/>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1" name="Google Shape;14861;p91"/>
          <p:cNvGrpSpPr/>
          <p:nvPr/>
        </p:nvGrpSpPr>
        <p:grpSpPr>
          <a:xfrm>
            <a:off x="2616780" y="2885417"/>
            <a:ext cx="399038" cy="372165"/>
            <a:chOff x="-38542250" y="3220175"/>
            <a:chExt cx="341525" cy="318525"/>
          </a:xfrm>
        </p:grpSpPr>
        <p:sp>
          <p:nvSpPr>
            <p:cNvPr id="14862" name="Google Shape;14862;p91"/>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1"/>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1"/>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91"/>
          <p:cNvGrpSpPr/>
          <p:nvPr/>
        </p:nvGrpSpPr>
        <p:grpSpPr>
          <a:xfrm>
            <a:off x="2638712" y="3344787"/>
            <a:ext cx="369974" cy="369068"/>
            <a:chOff x="-38537400" y="3588000"/>
            <a:chExt cx="316650" cy="315875"/>
          </a:xfrm>
        </p:grpSpPr>
        <p:sp>
          <p:nvSpPr>
            <p:cNvPr id="14866" name="Google Shape;14866;p9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91"/>
          <p:cNvGrpSpPr/>
          <p:nvPr/>
        </p:nvGrpSpPr>
        <p:grpSpPr>
          <a:xfrm>
            <a:off x="2637792" y="3802316"/>
            <a:ext cx="371814" cy="369974"/>
            <a:chOff x="-38538975" y="3954250"/>
            <a:chExt cx="318225" cy="316650"/>
          </a:xfrm>
        </p:grpSpPr>
        <p:sp>
          <p:nvSpPr>
            <p:cNvPr id="14871" name="Google Shape;14871;p91"/>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1"/>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3" name="Google Shape;14873;p91"/>
          <p:cNvGrpSpPr/>
          <p:nvPr/>
        </p:nvGrpSpPr>
        <p:grpSpPr>
          <a:xfrm>
            <a:off x="3955104" y="3797243"/>
            <a:ext cx="375465" cy="371814"/>
            <a:chOff x="-37385100" y="3949908"/>
            <a:chExt cx="321350" cy="318225"/>
          </a:xfrm>
        </p:grpSpPr>
        <p:sp>
          <p:nvSpPr>
            <p:cNvPr id="14874" name="Google Shape;14874;p91"/>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1"/>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6" name="Google Shape;14876;p91"/>
          <p:cNvGrpSpPr/>
          <p:nvPr/>
        </p:nvGrpSpPr>
        <p:grpSpPr>
          <a:xfrm>
            <a:off x="2130763" y="1532803"/>
            <a:ext cx="370909" cy="370675"/>
            <a:chOff x="-41895050" y="3217225"/>
            <a:chExt cx="317450" cy="317250"/>
          </a:xfrm>
        </p:grpSpPr>
        <p:sp>
          <p:nvSpPr>
            <p:cNvPr id="14877" name="Google Shape;14877;p91"/>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1"/>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1"/>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91"/>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91"/>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91"/>
          <p:cNvGrpSpPr/>
          <p:nvPr/>
        </p:nvGrpSpPr>
        <p:grpSpPr>
          <a:xfrm>
            <a:off x="2130310" y="1969737"/>
            <a:ext cx="371814" cy="369974"/>
            <a:chOff x="-41893475" y="3584850"/>
            <a:chExt cx="318225" cy="316650"/>
          </a:xfrm>
        </p:grpSpPr>
        <p:sp>
          <p:nvSpPr>
            <p:cNvPr id="14883" name="Google Shape;14883;p91"/>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1"/>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1"/>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1"/>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7" name="Google Shape;14887;p91"/>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1"/>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9" name="Google Shape;14889;p91"/>
          <p:cNvGrpSpPr/>
          <p:nvPr/>
        </p:nvGrpSpPr>
        <p:grpSpPr>
          <a:xfrm>
            <a:off x="900338" y="3365029"/>
            <a:ext cx="337522" cy="370909"/>
            <a:chOff x="-39998250" y="3605325"/>
            <a:chExt cx="288875" cy="317450"/>
          </a:xfrm>
        </p:grpSpPr>
        <p:sp>
          <p:nvSpPr>
            <p:cNvPr id="14890" name="Google Shape;14890;p91"/>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1"/>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2" name="Google Shape;14892;p91"/>
          <p:cNvGrpSpPr/>
          <p:nvPr/>
        </p:nvGrpSpPr>
        <p:grpSpPr>
          <a:xfrm>
            <a:off x="884112" y="3823493"/>
            <a:ext cx="369974" cy="369945"/>
            <a:chOff x="-40011050" y="3972375"/>
            <a:chExt cx="316650" cy="316625"/>
          </a:xfrm>
        </p:grpSpPr>
        <p:sp>
          <p:nvSpPr>
            <p:cNvPr id="14893" name="Google Shape;14893;p91"/>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1"/>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5" name="Google Shape;14895;p91"/>
          <p:cNvGrpSpPr/>
          <p:nvPr/>
        </p:nvGrpSpPr>
        <p:grpSpPr>
          <a:xfrm>
            <a:off x="3116043" y="2888192"/>
            <a:ext cx="266921" cy="369039"/>
            <a:chOff x="-38129425" y="3222550"/>
            <a:chExt cx="228450" cy="315850"/>
          </a:xfrm>
        </p:grpSpPr>
        <p:sp>
          <p:nvSpPr>
            <p:cNvPr id="14896" name="Google Shape;14896;p91"/>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1"/>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91"/>
          <p:cNvGrpSpPr/>
          <p:nvPr/>
        </p:nvGrpSpPr>
        <p:grpSpPr>
          <a:xfrm>
            <a:off x="3071012" y="3344787"/>
            <a:ext cx="371785" cy="369974"/>
            <a:chOff x="-38172725" y="3588000"/>
            <a:chExt cx="318200" cy="316650"/>
          </a:xfrm>
        </p:grpSpPr>
        <p:sp>
          <p:nvSpPr>
            <p:cNvPr id="14899" name="Google Shape;14899;p91"/>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1"/>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1"/>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1"/>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1"/>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1"/>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91"/>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1"/>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7" name="Google Shape;14907;p91"/>
          <p:cNvGrpSpPr/>
          <p:nvPr/>
        </p:nvGrpSpPr>
        <p:grpSpPr>
          <a:xfrm>
            <a:off x="3146914" y="3803222"/>
            <a:ext cx="219981" cy="369974"/>
            <a:chOff x="-38109725" y="3955025"/>
            <a:chExt cx="188275" cy="316650"/>
          </a:xfrm>
        </p:grpSpPr>
        <p:sp>
          <p:nvSpPr>
            <p:cNvPr id="14908" name="Google Shape;14908;p91"/>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1"/>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0" name="Google Shape;14910;p91"/>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1" name="Google Shape;14911;p91"/>
          <p:cNvGrpSpPr/>
          <p:nvPr/>
        </p:nvGrpSpPr>
        <p:grpSpPr>
          <a:xfrm>
            <a:off x="2562313" y="1534643"/>
            <a:ext cx="373654" cy="369068"/>
            <a:chOff x="-41530375" y="3218800"/>
            <a:chExt cx="319800" cy="315875"/>
          </a:xfrm>
        </p:grpSpPr>
        <p:sp>
          <p:nvSpPr>
            <p:cNvPr id="14912" name="Google Shape;14912;p9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91"/>
          <p:cNvGrpSpPr/>
          <p:nvPr/>
        </p:nvGrpSpPr>
        <p:grpSpPr>
          <a:xfrm>
            <a:off x="2564607" y="2049801"/>
            <a:ext cx="369068" cy="289004"/>
            <a:chOff x="-41526450" y="3653375"/>
            <a:chExt cx="315875" cy="247350"/>
          </a:xfrm>
        </p:grpSpPr>
        <p:sp>
          <p:nvSpPr>
            <p:cNvPr id="14915" name="Google Shape;14915;p91"/>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1"/>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7" name="Google Shape;14917;p91"/>
          <p:cNvGrpSpPr/>
          <p:nvPr/>
        </p:nvGrpSpPr>
        <p:grpSpPr>
          <a:xfrm>
            <a:off x="2565994" y="2412465"/>
            <a:ext cx="366293" cy="369974"/>
            <a:chOff x="-41526450" y="3951100"/>
            <a:chExt cx="313500" cy="316650"/>
          </a:xfrm>
        </p:grpSpPr>
        <p:sp>
          <p:nvSpPr>
            <p:cNvPr id="14918" name="Google Shape;14918;p91"/>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1"/>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1"/>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91"/>
          <p:cNvGrpSpPr/>
          <p:nvPr/>
        </p:nvGrpSpPr>
        <p:grpSpPr>
          <a:xfrm>
            <a:off x="1331249" y="2906594"/>
            <a:ext cx="339595" cy="371814"/>
            <a:chOff x="-39625900" y="3238300"/>
            <a:chExt cx="290650" cy="318225"/>
          </a:xfrm>
        </p:grpSpPr>
        <p:sp>
          <p:nvSpPr>
            <p:cNvPr id="14922" name="Google Shape;14922;p9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4" name="Google Shape;14924;p91"/>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5" name="Google Shape;14925;p91"/>
          <p:cNvGrpSpPr/>
          <p:nvPr/>
        </p:nvGrpSpPr>
        <p:grpSpPr>
          <a:xfrm>
            <a:off x="1325300" y="3823055"/>
            <a:ext cx="366293" cy="370441"/>
            <a:chOff x="-39647175" y="3972000"/>
            <a:chExt cx="313500" cy="317050"/>
          </a:xfrm>
        </p:grpSpPr>
        <p:sp>
          <p:nvSpPr>
            <p:cNvPr id="14926" name="Google Shape;14926;p91"/>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1"/>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1"/>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91"/>
          <p:cNvGrpSpPr/>
          <p:nvPr/>
        </p:nvGrpSpPr>
        <p:grpSpPr>
          <a:xfrm>
            <a:off x="3494427" y="2887053"/>
            <a:ext cx="375495" cy="370879"/>
            <a:chOff x="-37808850" y="3221575"/>
            <a:chExt cx="321375" cy="317425"/>
          </a:xfrm>
        </p:grpSpPr>
        <p:sp>
          <p:nvSpPr>
            <p:cNvPr id="14930" name="Google Shape;14930;p91"/>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1"/>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91"/>
          <p:cNvGrpSpPr/>
          <p:nvPr/>
        </p:nvGrpSpPr>
        <p:grpSpPr>
          <a:xfrm>
            <a:off x="3503201" y="3409084"/>
            <a:ext cx="372749" cy="241158"/>
            <a:chOff x="-37806500" y="3643030"/>
            <a:chExt cx="319025" cy="206400"/>
          </a:xfrm>
        </p:grpSpPr>
        <p:sp>
          <p:nvSpPr>
            <p:cNvPr id="14933" name="Google Shape;14933;p91"/>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1"/>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5" name="Google Shape;14935;p91"/>
          <p:cNvGrpSpPr/>
          <p:nvPr/>
        </p:nvGrpSpPr>
        <p:grpSpPr>
          <a:xfrm>
            <a:off x="3505508" y="3801381"/>
            <a:ext cx="368134" cy="371814"/>
            <a:chOff x="-37804925" y="3953450"/>
            <a:chExt cx="315075" cy="318225"/>
          </a:xfrm>
        </p:grpSpPr>
        <p:sp>
          <p:nvSpPr>
            <p:cNvPr id="14936" name="Google Shape;14936;p9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9" name="Google Shape;14939;p91"/>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0" name="Google Shape;14940;p91"/>
          <p:cNvGrpSpPr/>
          <p:nvPr/>
        </p:nvGrpSpPr>
        <p:grpSpPr>
          <a:xfrm>
            <a:off x="4860977" y="1553988"/>
            <a:ext cx="355663" cy="308725"/>
            <a:chOff x="-28462125" y="3199700"/>
            <a:chExt cx="298550" cy="259150"/>
          </a:xfrm>
        </p:grpSpPr>
        <p:sp>
          <p:nvSpPr>
            <p:cNvPr id="14941" name="Google Shape;14941;p9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4" name="Google Shape;14944;p91"/>
          <p:cNvGrpSpPr/>
          <p:nvPr/>
        </p:nvGrpSpPr>
        <p:grpSpPr>
          <a:xfrm>
            <a:off x="4861930" y="1988678"/>
            <a:ext cx="353757" cy="352833"/>
            <a:chOff x="-28461325" y="3545475"/>
            <a:chExt cx="296950" cy="296175"/>
          </a:xfrm>
        </p:grpSpPr>
        <p:sp>
          <p:nvSpPr>
            <p:cNvPr id="14945" name="Google Shape;14945;p9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1" name="Google Shape;14951;p91"/>
          <p:cNvGrpSpPr/>
          <p:nvPr/>
        </p:nvGrpSpPr>
        <p:grpSpPr>
          <a:xfrm>
            <a:off x="4858162" y="2438722"/>
            <a:ext cx="361292" cy="352803"/>
            <a:chOff x="-28463700" y="3914875"/>
            <a:chExt cx="303275" cy="296150"/>
          </a:xfrm>
        </p:grpSpPr>
        <p:sp>
          <p:nvSpPr>
            <p:cNvPr id="14952" name="Google Shape;14952;p9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4" name="Google Shape;14954;p91"/>
          <p:cNvGrpSpPr/>
          <p:nvPr/>
        </p:nvGrpSpPr>
        <p:grpSpPr>
          <a:xfrm>
            <a:off x="7092947" y="1594805"/>
            <a:ext cx="351880" cy="227092"/>
            <a:chOff x="-26573400" y="3224125"/>
            <a:chExt cx="295375" cy="190625"/>
          </a:xfrm>
        </p:grpSpPr>
        <p:sp>
          <p:nvSpPr>
            <p:cNvPr id="14955" name="Google Shape;14955;p9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91"/>
          <p:cNvGrpSpPr/>
          <p:nvPr/>
        </p:nvGrpSpPr>
        <p:grpSpPr>
          <a:xfrm>
            <a:off x="7092947" y="1989140"/>
            <a:ext cx="351880" cy="351910"/>
            <a:chOff x="-26573400" y="3546250"/>
            <a:chExt cx="295375" cy="295400"/>
          </a:xfrm>
        </p:grpSpPr>
        <p:sp>
          <p:nvSpPr>
            <p:cNvPr id="14958" name="Google Shape;14958;p9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91"/>
          <p:cNvGrpSpPr/>
          <p:nvPr/>
        </p:nvGrpSpPr>
        <p:grpSpPr>
          <a:xfrm>
            <a:off x="7081228" y="2439049"/>
            <a:ext cx="375319" cy="352148"/>
            <a:chOff x="-26583625" y="3917025"/>
            <a:chExt cx="315050" cy="295600"/>
          </a:xfrm>
        </p:grpSpPr>
        <p:sp>
          <p:nvSpPr>
            <p:cNvPr id="14964" name="Google Shape;14964;p9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8" name="Google Shape;14968;p91"/>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9" name="Google Shape;14969;p91"/>
          <p:cNvGrpSpPr/>
          <p:nvPr/>
        </p:nvGrpSpPr>
        <p:grpSpPr>
          <a:xfrm>
            <a:off x="5779742" y="3398079"/>
            <a:ext cx="289039" cy="352833"/>
            <a:chOff x="-24694925" y="3518700"/>
            <a:chExt cx="242625" cy="296175"/>
          </a:xfrm>
        </p:grpSpPr>
        <p:sp>
          <p:nvSpPr>
            <p:cNvPr id="14970" name="Google Shape;14970;p9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9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4" name="Google Shape;14974;p91"/>
          <p:cNvGrpSpPr/>
          <p:nvPr/>
        </p:nvGrpSpPr>
        <p:grpSpPr>
          <a:xfrm>
            <a:off x="5779280" y="3848107"/>
            <a:ext cx="289962" cy="352833"/>
            <a:chOff x="-24709100" y="3888875"/>
            <a:chExt cx="243400" cy="296175"/>
          </a:xfrm>
        </p:grpSpPr>
        <p:sp>
          <p:nvSpPr>
            <p:cNvPr id="14975" name="Google Shape;14975;p9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91"/>
          <p:cNvGrpSpPr/>
          <p:nvPr/>
        </p:nvGrpSpPr>
        <p:grpSpPr>
          <a:xfrm>
            <a:off x="7979280" y="2920770"/>
            <a:ext cx="356556" cy="349557"/>
            <a:chOff x="-22863675" y="3131775"/>
            <a:chExt cx="299300" cy="293425"/>
          </a:xfrm>
        </p:grpSpPr>
        <p:sp>
          <p:nvSpPr>
            <p:cNvPr id="14979" name="Google Shape;14979;p9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2" name="Google Shape;14982;p91"/>
          <p:cNvGrpSpPr/>
          <p:nvPr/>
        </p:nvGrpSpPr>
        <p:grpSpPr>
          <a:xfrm>
            <a:off x="5322144" y="1531949"/>
            <a:ext cx="310602" cy="352803"/>
            <a:chOff x="-28069875" y="3175300"/>
            <a:chExt cx="260725" cy="296150"/>
          </a:xfrm>
        </p:grpSpPr>
        <p:sp>
          <p:nvSpPr>
            <p:cNvPr id="14983" name="Google Shape;14983;p9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92" name="Google Shape;14992;p91"/>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93" name="Google Shape;14993;p91"/>
          <p:cNvGrpSpPr/>
          <p:nvPr/>
        </p:nvGrpSpPr>
        <p:grpSpPr>
          <a:xfrm>
            <a:off x="5363423" y="2439183"/>
            <a:ext cx="228045" cy="351880"/>
            <a:chOff x="-28032075" y="3916450"/>
            <a:chExt cx="191425" cy="295375"/>
          </a:xfrm>
        </p:grpSpPr>
        <p:sp>
          <p:nvSpPr>
            <p:cNvPr id="14994" name="Google Shape;14994;p9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91"/>
          <p:cNvGrpSpPr/>
          <p:nvPr/>
        </p:nvGrpSpPr>
        <p:grpSpPr>
          <a:xfrm>
            <a:off x="7528769" y="1531934"/>
            <a:ext cx="352833" cy="352833"/>
            <a:chOff x="-26201650" y="3176075"/>
            <a:chExt cx="296175" cy="296175"/>
          </a:xfrm>
        </p:grpSpPr>
        <p:sp>
          <p:nvSpPr>
            <p:cNvPr id="14998" name="Google Shape;14998;p9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91"/>
          <p:cNvGrpSpPr/>
          <p:nvPr/>
        </p:nvGrpSpPr>
        <p:grpSpPr>
          <a:xfrm>
            <a:off x="7528293" y="1989155"/>
            <a:ext cx="353786" cy="351880"/>
            <a:chOff x="-26204800" y="3547050"/>
            <a:chExt cx="296975" cy="295375"/>
          </a:xfrm>
        </p:grpSpPr>
        <p:sp>
          <p:nvSpPr>
            <p:cNvPr id="15001" name="Google Shape;15001;p9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3" name="Google Shape;15003;p91"/>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4" name="Google Shape;15004;p91"/>
          <p:cNvGrpSpPr/>
          <p:nvPr/>
        </p:nvGrpSpPr>
        <p:grpSpPr>
          <a:xfrm>
            <a:off x="6199548" y="2919133"/>
            <a:ext cx="345328" cy="352833"/>
            <a:chOff x="-24353875" y="3147725"/>
            <a:chExt cx="289875" cy="296175"/>
          </a:xfrm>
        </p:grpSpPr>
        <p:sp>
          <p:nvSpPr>
            <p:cNvPr id="15005" name="Google Shape;15005;p9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91"/>
          <p:cNvGrpSpPr/>
          <p:nvPr/>
        </p:nvGrpSpPr>
        <p:grpSpPr>
          <a:xfrm>
            <a:off x="6207530" y="3398540"/>
            <a:ext cx="329365" cy="351910"/>
            <a:chOff x="-24344425" y="3519475"/>
            <a:chExt cx="276475" cy="295400"/>
          </a:xfrm>
        </p:grpSpPr>
        <p:sp>
          <p:nvSpPr>
            <p:cNvPr id="15008" name="Google Shape;15008;p9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91"/>
          <p:cNvGrpSpPr/>
          <p:nvPr/>
        </p:nvGrpSpPr>
        <p:grpSpPr>
          <a:xfrm>
            <a:off x="6197210" y="3850460"/>
            <a:ext cx="350004" cy="348128"/>
            <a:chOff x="-24353075" y="3891250"/>
            <a:chExt cx="293800" cy="292225"/>
          </a:xfrm>
        </p:grpSpPr>
        <p:sp>
          <p:nvSpPr>
            <p:cNvPr id="15011" name="Google Shape;15011;p9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3" name="Google Shape;15013;p91"/>
          <p:cNvGrpSpPr/>
          <p:nvPr/>
        </p:nvGrpSpPr>
        <p:grpSpPr>
          <a:xfrm>
            <a:off x="7980681" y="3398763"/>
            <a:ext cx="353757" cy="351463"/>
            <a:chOff x="-22845575" y="3504075"/>
            <a:chExt cx="296950" cy="295025"/>
          </a:xfrm>
        </p:grpSpPr>
        <p:sp>
          <p:nvSpPr>
            <p:cNvPr id="15014" name="Google Shape;15014;p9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9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91"/>
          <p:cNvGrpSpPr/>
          <p:nvPr/>
        </p:nvGrpSpPr>
        <p:grpSpPr>
          <a:xfrm>
            <a:off x="5773862" y="1532411"/>
            <a:ext cx="299344" cy="351880"/>
            <a:chOff x="-27691025" y="3175300"/>
            <a:chExt cx="251275" cy="295375"/>
          </a:xfrm>
        </p:grpSpPr>
        <p:sp>
          <p:nvSpPr>
            <p:cNvPr id="15017" name="Google Shape;15017;p9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1" name="Google Shape;15021;p91"/>
          <p:cNvGrpSpPr/>
          <p:nvPr/>
        </p:nvGrpSpPr>
        <p:grpSpPr>
          <a:xfrm>
            <a:off x="5746179" y="2051087"/>
            <a:ext cx="354710" cy="228015"/>
            <a:chOff x="-27721750" y="3598250"/>
            <a:chExt cx="297750" cy="191400"/>
          </a:xfrm>
        </p:grpSpPr>
        <p:sp>
          <p:nvSpPr>
            <p:cNvPr id="15022" name="Google Shape;15022;p9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4" name="Google Shape;15024;p91"/>
          <p:cNvGrpSpPr/>
          <p:nvPr/>
        </p:nvGrpSpPr>
        <p:grpSpPr>
          <a:xfrm>
            <a:off x="5747579" y="2444633"/>
            <a:ext cx="351910" cy="340980"/>
            <a:chOff x="-27719400" y="3925600"/>
            <a:chExt cx="295400" cy="286225"/>
          </a:xfrm>
        </p:grpSpPr>
        <p:sp>
          <p:nvSpPr>
            <p:cNvPr id="15025" name="Google Shape;15025;p9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7" name="Google Shape;15027;p91"/>
          <p:cNvGrpSpPr/>
          <p:nvPr/>
        </p:nvGrpSpPr>
        <p:grpSpPr>
          <a:xfrm>
            <a:off x="7968851" y="1531473"/>
            <a:ext cx="353757" cy="353757"/>
            <a:chOff x="-25834600" y="3176875"/>
            <a:chExt cx="296950" cy="296950"/>
          </a:xfrm>
        </p:grpSpPr>
        <p:sp>
          <p:nvSpPr>
            <p:cNvPr id="15028" name="Google Shape;15028;p9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91"/>
          <p:cNvGrpSpPr/>
          <p:nvPr/>
        </p:nvGrpSpPr>
        <p:grpSpPr>
          <a:xfrm>
            <a:off x="7968851" y="1999474"/>
            <a:ext cx="353757" cy="331241"/>
            <a:chOff x="-25834600" y="3564375"/>
            <a:chExt cx="296950" cy="278050"/>
          </a:xfrm>
        </p:grpSpPr>
        <p:sp>
          <p:nvSpPr>
            <p:cNvPr id="15034" name="Google Shape;15034;p9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9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2" name="Google Shape;15042;p91"/>
          <p:cNvGrpSpPr/>
          <p:nvPr/>
        </p:nvGrpSpPr>
        <p:grpSpPr>
          <a:xfrm>
            <a:off x="7966974" y="2438826"/>
            <a:ext cx="357509" cy="352595"/>
            <a:chOff x="-25834600" y="3915850"/>
            <a:chExt cx="300100" cy="295975"/>
          </a:xfrm>
        </p:grpSpPr>
        <p:sp>
          <p:nvSpPr>
            <p:cNvPr id="15043" name="Google Shape;15043;p9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91"/>
          <p:cNvGrpSpPr/>
          <p:nvPr/>
        </p:nvGrpSpPr>
        <p:grpSpPr>
          <a:xfrm>
            <a:off x="6702402" y="2920056"/>
            <a:ext cx="228968" cy="350987"/>
            <a:chOff x="-23930925" y="3149300"/>
            <a:chExt cx="192200" cy="294625"/>
          </a:xfrm>
        </p:grpSpPr>
        <p:sp>
          <p:nvSpPr>
            <p:cNvPr id="15047" name="Google Shape;15047;p9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91"/>
          <p:cNvGrpSpPr/>
          <p:nvPr/>
        </p:nvGrpSpPr>
        <p:grpSpPr>
          <a:xfrm>
            <a:off x="6659232" y="3398540"/>
            <a:ext cx="315307" cy="351910"/>
            <a:chOff x="-23962425" y="3519475"/>
            <a:chExt cx="264675" cy="295400"/>
          </a:xfrm>
        </p:grpSpPr>
        <p:sp>
          <p:nvSpPr>
            <p:cNvPr id="15052" name="Google Shape;15052;p9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9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4" name="Google Shape;15054;p91"/>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5" name="Google Shape;15055;p91"/>
          <p:cNvGrpSpPr/>
          <p:nvPr/>
        </p:nvGrpSpPr>
        <p:grpSpPr>
          <a:xfrm>
            <a:off x="8037908" y="3848584"/>
            <a:ext cx="239302" cy="351880"/>
            <a:chOff x="-22788075" y="3904625"/>
            <a:chExt cx="200875" cy="295375"/>
          </a:xfrm>
        </p:grpSpPr>
        <p:sp>
          <p:nvSpPr>
            <p:cNvPr id="15056" name="Google Shape;15056;p9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0" name="Google Shape;15060;p91"/>
          <p:cNvGrpSpPr/>
          <p:nvPr/>
        </p:nvGrpSpPr>
        <p:grpSpPr>
          <a:xfrm>
            <a:off x="6193206" y="1531949"/>
            <a:ext cx="354710" cy="352803"/>
            <a:chOff x="-27351575" y="3175300"/>
            <a:chExt cx="297750" cy="296150"/>
          </a:xfrm>
        </p:grpSpPr>
        <p:sp>
          <p:nvSpPr>
            <p:cNvPr id="15061" name="Google Shape;15061;p9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91"/>
          <p:cNvGrpSpPr/>
          <p:nvPr/>
        </p:nvGrpSpPr>
        <p:grpSpPr>
          <a:xfrm>
            <a:off x="6235914" y="1988559"/>
            <a:ext cx="269293" cy="353072"/>
            <a:chOff x="-27313750" y="3545275"/>
            <a:chExt cx="226050" cy="296375"/>
          </a:xfrm>
        </p:grpSpPr>
        <p:sp>
          <p:nvSpPr>
            <p:cNvPr id="15066" name="Google Shape;15066;p9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9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91"/>
          <p:cNvGrpSpPr/>
          <p:nvPr/>
        </p:nvGrpSpPr>
        <p:grpSpPr>
          <a:xfrm>
            <a:off x="6193206" y="2436830"/>
            <a:ext cx="354710" cy="356586"/>
            <a:chOff x="-27351575" y="3915650"/>
            <a:chExt cx="297750" cy="299325"/>
          </a:xfrm>
        </p:grpSpPr>
        <p:sp>
          <p:nvSpPr>
            <p:cNvPr id="15070" name="Google Shape;15070;p9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91"/>
          <p:cNvGrpSpPr/>
          <p:nvPr/>
        </p:nvGrpSpPr>
        <p:grpSpPr>
          <a:xfrm>
            <a:off x="4880696" y="2919029"/>
            <a:ext cx="319060" cy="353042"/>
            <a:chOff x="-25445525" y="3175900"/>
            <a:chExt cx="267825" cy="296350"/>
          </a:xfrm>
        </p:grpSpPr>
        <p:sp>
          <p:nvSpPr>
            <p:cNvPr id="15073" name="Google Shape;15073;p9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91"/>
          <p:cNvGrpSpPr/>
          <p:nvPr/>
        </p:nvGrpSpPr>
        <p:grpSpPr>
          <a:xfrm>
            <a:off x="4862410" y="3409352"/>
            <a:ext cx="355633" cy="330288"/>
            <a:chOff x="-25465200" y="3565175"/>
            <a:chExt cx="298525" cy="277250"/>
          </a:xfrm>
        </p:grpSpPr>
        <p:sp>
          <p:nvSpPr>
            <p:cNvPr id="15077" name="Google Shape;15077;p9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91"/>
          <p:cNvGrpSpPr/>
          <p:nvPr/>
        </p:nvGrpSpPr>
        <p:grpSpPr>
          <a:xfrm>
            <a:off x="4861948" y="3848882"/>
            <a:ext cx="356556" cy="351285"/>
            <a:chOff x="-25465200" y="3916150"/>
            <a:chExt cx="299300" cy="294875"/>
          </a:xfrm>
        </p:grpSpPr>
        <p:sp>
          <p:nvSpPr>
            <p:cNvPr id="15080" name="Google Shape;15080;p9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91"/>
          <p:cNvGrpSpPr/>
          <p:nvPr/>
        </p:nvGrpSpPr>
        <p:grpSpPr>
          <a:xfrm>
            <a:off x="7089388" y="2919148"/>
            <a:ext cx="351880" cy="352803"/>
            <a:chOff x="-23615075" y="3148525"/>
            <a:chExt cx="295375" cy="296150"/>
          </a:xfrm>
        </p:grpSpPr>
        <p:sp>
          <p:nvSpPr>
            <p:cNvPr id="15083" name="Google Shape;15083;p9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87" name="Google Shape;15087;p91"/>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88" name="Google Shape;15088;p91"/>
          <p:cNvGrpSpPr/>
          <p:nvPr/>
        </p:nvGrpSpPr>
        <p:grpSpPr>
          <a:xfrm>
            <a:off x="7088911" y="3858427"/>
            <a:ext cx="352833" cy="332194"/>
            <a:chOff x="-23615075" y="3906200"/>
            <a:chExt cx="296175" cy="278850"/>
          </a:xfrm>
        </p:grpSpPr>
        <p:sp>
          <p:nvSpPr>
            <p:cNvPr id="15089" name="Google Shape;15089;p9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2" name="Google Shape;15092;p91"/>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3" name="Google Shape;15093;p91"/>
          <p:cNvGrpSpPr/>
          <p:nvPr/>
        </p:nvGrpSpPr>
        <p:grpSpPr>
          <a:xfrm>
            <a:off x="6637880" y="1532068"/>
            <a:ext cx="353757" cy="352565"/>
            <a:chOff x="-26980600" y="3175500"/>
            <a:chExt cx="296950" cy="295950"/>
          </a:xfrm>
        </p:grpSpPr>
        <p:sp>
          <p:nvSpPr>
            <p:cNvPr id="15094" name="Google Shape;15094;p9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7" name="Google Shape;15097;p91"/>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8" name="Google Shape;15098;p91"/>
          <p:cNvGrpSpPr/>
          <p:nvPr/>
        </p:nvGrpSpPr>
        <p:grpSpPr>
          <a:xfrm>
            <a:off x="6638357" y="2470604"/>
            <a:ext cx="352803" cy="289039"/>
            <a:chOff x="-26981375" y="3951875"/>
            <a:chExt cx="296150" cy="242625"/>
          </a:xfrm>
        </p:grpSpPr>
        <p:sp>
          <p:nvSpPr>
            <p:cNvPr id="15099" name="Google Shape;15099;p9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91"/>
          <p:cNvGrpSpPr/>
          <p:nvPr/>
        </p:nvGrpSpPr>
        <p:grpSpPr>
          <a:xfrm>
            <a:off x="5303399" y="2918195"/>
            <a:ext cx="351910" cy="354710"/>
            <a:chOff x="-25094250" y="3176075"/>
            <a:chExt cx="295400" cy="297750"/>
          </a:xfrm>
        </p:grpSpPr>
        <p:sp>
          <p:nvSpPr>
            <p:cNvPr id="15103" name="Google Shape;15103;p9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6" name="Google Shape;15106;p91"/>
          <p:cNvGrpSpPr/>
          <p:nvPr/>
        </p:nvGrpSpPr>
        <p:grpSpPr>
          <a:xfrm>
            <a:off x="5303399" y="3398556"/>
            <a:ext cx="351910" cy="351880"/>
            <a:chOff x="-25094250" y="3547050"/>
            <a:chExt cx="295400" cy="295375"/>
          </a:xfrm>
        </p:grpSpPr>
        <p:sp>
          <p:nvSpPr>
            <p:cNvPr id="15107" name="Google Shape;15107;p9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2" name="Google Shape;15112;p91"/>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3" name="Google Shape;15113;p91"/>
          <p:cNvGrpSpPr/>
          <p:nvPr/>
        </p:nvGrpSpPr>
        <p:grpSpPr>
          <a:xfrm>
            <a:off x="7535476" y="2919148"/>
            <a:ext cx="352803" cy="352803"/>
            <a:chOff x="-23245675" y="3148525"/>
            <a:chExt cx="296150" cy="296150"/>
          </a:xfrm>
        </p:grpSpPr>
        <p:sp>
          <p:nvSpPr>
            <p:cNvPr id="15114" name="Google Shape;15114;p9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7" name="Google Shape;15117;p91"/>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8" name="Google Shape;15118;p91"/>
          <p:cNvGrpSpPr/>
          <p:nvPr/>
        </p:nvGrpSpPr>
        <p:grpSpPr>
          <a:xfrm>
            <a:off x="7535938" y="3848122"/>
            <a:ext cx="351880" cy="352803"/>
            <a:chOff x="-23244900" y="3888100"/>
            <a:chExt cx="295375" cy="296150"/>
          </a:xfrm>
        </p:grpSpPr>
        <p:sp>
          <p:nvSpPr>
            <p:cNvPr id="15119" name="Google Shape;15119;p9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9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9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9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0" name="Google Shape;15130;p91"/>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34"/>
        <p:cNvGrpSpPr/>
        <p:nvPr/>
      </p:nvGrpSpPr>
      <p:grpSpPr>
        <a:xfrm>
          <a:off x="0" y="0"/>
          <a:ext cx="0" cy="0"/>
          <a:chOff x="0" y="0"/>
          <a:chExt cx="0" cy="0"/>
        </a:xfrm>
      </p:grpSpPr>
      <p:sp>
        <p:nvSpPr>
          <p:cNvPr id="15135" name="Google Shape;15135;p9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136" name="Google Shape;15136;p9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15137" name="Google Shape;15137;p92"/>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8" name="Google Shape;15138;p92"/>
          <p:cNvGrpSpPr/>
          <p:nvPr/>
        </p:nvGrpSpPr>
        <p:grpSpPr>
          <a:xfrm>
            <a:off x="850004" y="1975418"/>
            <a:ext cx="367261" cy="367261"/>
            <a:chOff x="-65145700" y="3727425"/>
            <a:chExt cx="317425" cy="317425"/>
          </a:xfrm>
        </p:grpSpPr>
        <p:sp>
          <p:nvSpPr>
            <p:cNvPr id="15139" name="Google Shape;15139;p92"/>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2"/>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92"/>
          <p:cNvGrpSpPr/>
          <p:nvPr/>
        </p:nvGrpSpPr>
        <p:grpSpPr>
          <a:xfrm>
            <a:off x="853201" y="2404333"/>
            <a:ext cx="360868" cy="367261"/>
            <a:chOff x="-65144125" y="4094450"/>
            <a:chExt cx="311900" cy="317425"/>
          </a:xfrm>
        </p:grpSpPr>
        <p:sp>
          <p:nvSpPr>
            <p:cNvPr id="15142" name="Google Shape;15142;p92"/>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2"/>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2"/>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5" name="Google Shape;15145;p92"/>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46" name="Google Shape;15146;p92"/>
          <p:cNvGrpSpPr/>
          <p:nvPr/>
        </p:nvGrpSpPr>
        <p:grpSpPr>
          <a:xfrm>
            <a:off x="3056770" y="1975028"/>
            <a:ext cx="370645" cy="368042"/>
            <a:chOff x="-63250675" y="3744075"/>
            <a:chExt cx="320350" cy="318100"/>
          </a:xfrm>
        </p:grpSpPr>
        <p:sp>
          <p:nvSpPr>
            <p:cNvPr id="15147" name="Google Shape;15147;p92"/>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92"/>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92"/>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92"/>
          <p:cNvGrpSpPr/>
          <p:nvPr/>
        </p:nvGrpSpPr>
        <p:grpSpPr>
          <a:xfrm>
            <a:off x="3058462" y="2404333"/>
            <a:ext cx="367261" cy="367261"/>
            <a:chOff x="-63250675" y="4110200"/>
            <a:chExt cx="317425" cy="317425"/>
          </a:xfrm>
        </p:grpSpPr>
        <p:sp>
          <p:nvSpPr>
            <p:cNvPr id="15151" name="Google Shape;15151;p92"/>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2"/>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2"/>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2"/>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2"/>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2"/>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2"/>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2"/>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2"/>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0" name="Google Shape;15160;p92"/>
          <p:cNvGrpSpPr/>
          <p:nvPr/>
        </p:nvGrpSpPr>
        <p:grpSpPr>
          <a:xfrm>
            <a:off x="1737509" y="2901428"/>
            <a:ext cx="359075" cy="358844"/>
            <a:chOff x="-61351725" y="3372400"/>
            <a:chExt cx="310350" cy="310150"/>
          </a:xfrm>
        </p:grpSpPr>
        <p:sp>
          <p:nvSpPr>
            <p:cNvPr id="15161" name="Google Shape;15161;p92"/>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2"/>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2"/>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92"/>
          <p:cNvGrpSpPr/>
          <p:nvPr/>
        </p:nvGrpSpPr>
        <p:grpSpPr>
          <a:xfrm>
            <a:off x="1733864" y="3364484"/>
            <a:ext cx="366364" cy="333534"/>
            <a:chOff x="-61354875" y="3751050"/>
            <a:chExt cx="316650" cy="288275"/>
          </a:xfrm>
        </p:grpSpPr>
        <p:sp>
          <p:nvSpPr>
            <p:cNvPr id="15165" name="Google Shape;15165;p92"/>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2"/>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2"/>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8" name="Google Shape;15168;p92"/>
          <p:cNvGrpSpPr/>
          <p:nvPr/>
        </p:nvGrpSpPr>
        <p:grpSpPr>
          <a:xfrm>
            <a:off x="1733864" y="3806124"/>
            <a:ext cx="366364" cy="367290"/>
            <a:chOff x="-61354875" y="4101525"/>
            <a:chExt cx="316650" cy="317450"/>
          </a:xfrm>
        </p:grpSpPr>
        <p:sp>
          <p:nvSpPr>
            <p:cNvPr id="15169" name="Google Shape;15169;p9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92"/>
          <p:cNvGrpSpPr/>
          <p:nvPr/>
        </p:nvGrpSpPr>
        <p:grpSpPr>
          <a:xfrm>
            <a:off x="3950299" y="2898000"/>
            <a:ext cx="368157" cy="365699"/>
            <a:chOff x="-59470075" y="3308975"/>
            <a:chExt cx="318200" cy="316075"/>
          </a:xfrm>
        </p:grpSpPr>
        <p:sp>
          <p:nvSpPr>
            <p:cNvPr id="15172" name="Google Shape;15172;p92"/>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2"/>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2"/>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92"/>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2"/>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2"/>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2"/>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2"/>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2"/>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92"/>
          <p:cNvGrpSpPr/>
          <p:nvPr/>
        </p:nvGrpSpPr>
        <p:grpSpPr>
          <a:xfrm>
            <a:off x="1295729" y="1533705"/>
            <a:ext cx="367261" cy="364686"/>
            <a:chOff x="-64781025" y="3361050"/>
            <a:chExt cx="317425" cy="315200"/>
          </a:xfrm>
        </p:grpSpPr>
        <p:sp>
          <p:nvSpPr>
            <p:cNvPr id="15182" name="Google Shape;15182;p92"/>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2"/>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92"/>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2"/>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6" name="Google Shape;15186;p92"/>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2"/>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2"/>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9" name="Google Shape;15189;p92"/>
          <p:cNvGrpSpPr/>
          <p:nvPr/>
        </p:nvGrpSpPr>
        <p:grpSpPr>
          <a:xfrm>
            <a:off x="3500129" y="1975144"/>
            <a:ext cx="382765" cy="367810"/>
            <a:chOff x="-62890750" y="3747425"/>
            <a:chExt cx="330825" cy="317900"/>
          </a:xfrm>
        </p:grpSpPr>
        <p:sp>
          <p:nvSpPr>
            <p:cNvPr id="15190" name="Google Shape;15190;p92"/>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2"/>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2"/>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2"/>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2"/>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2"/>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2"/>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2"/>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2"/>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2"/>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2"/>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2"/>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2"/>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2"/>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4" name="Google Shape;15204;p92"/>
          <p:cNvGrpSpPr/>
          <p:nvPr/>
        </p:nvGrpSpPr>
        <p:grpSpPr>
          <a:xfrm>
            <a:off x="3507881" y="2404781"/>
            <a:ext cx="367261" cy="366364"/>
            <a:chOff x="-62884425" y="4111775"/>
            <a:chExt cx="317425" cy="316650"/>
          </a:xfrm>
        </p:grpSpPr>
        <p:sp>
          <p:nvSpPr>
            <p:cNvPr id="15205" name="Google Shape;15205;p92"/>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2"/>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7" name="Google Shape;15207;p92"/>
          <p:cNvGrpSpPr/>
          <p:nvPr/>
        </p:nvGrpSpPr>
        <p:grpSpPr>
          <a:xfrm>
            <a:off x="2180515" y="2900850"/>
            <a:ext cx="365438" cy="360001"/>
            <a:chOff x="-60991775" y="3376900"/>
            <a:chExt cx="315850" cy="311150"/>
          </a:xfrm>
        </p:grpSpPr>
        <p:sp>
          <p:nvSpPr>
            <p:cNvPr id="15208" name="Google Shape;15208;p92"/>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2"/>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2"/>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92"/>
          <p:cNvGrpSpPr/>
          <p:nvPr/>
        </p:nvGrpSpPr>
        <p:grpSpPr>
          <a:xfrm>
            <a:off x="2180052" y="3351714"/>
            <a:ext cx="366364" cy="359075"/>
            <a:chOff x="-60988625" y="3740800"/>
            <a:chExt cx="316650" cy="310350"/>
          </a:xfrm>
        </p:grpSpPr>
        <p:sp>
          <p:nvSpPr>
            <p:cNvPr id="15212" name="Google Shape;15212;p92"/>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2"/>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2"/>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92"/>
          <p:cNvGrpSpPr/>
          <p:nvPr/>
        </p:nvGrpSpPr>
        <p:grpSpPr>
          <a:xfrm>
            <a:off x="2180052" y="3807165"/>
            <a:ext cx="366364" cy="365207"/>
            <a:chOff x="-60987850" y="4100950"/>
            <a:chExt cx="316650" cy="315650"/>
          </a:xfrm>
        </p:grpSpPr>
        <p:sp>
          <p:nvSpPr>
            <p:cNvPr id="15216" name="Google Shape;15216;p92"/>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2"/>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2"/>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2"/>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2"/>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1" name="Google Shape;15221;p92"/>
          <p:cNvGrpSpPr/>
          <p:nvPr/>
        </p:nvGrpSpPr>
        <p:grpSpPr>
          <a:xfrm>
            <a:off x="3949836" y="3352625"/>
            <a:ext cx="369083" cy="357253"/>
            <a:chOff x="-59447250" y="3706150"/>
            <a:chExt cx="319000" cy="308775"/>
          </a:xfrm>
        </p:grpSpPr>
        <p:sp>
          <p:nvSpPr>
            <p:cNvPr id="15222" name="Google Shape;15222;p92"/>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2"/>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2"/>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2"/>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6" name="Google Shape;15226;p92"/>
          <p:cNvGrpSpPr/>
          <p:nvPr/>
        </p:nvGrpSpPr>
        <p:grpSpPr>
          <a:xfrm>
            <a:off x="1738564" y="1533936"/>
            <a:ext cx="368186" cy="364224"/>
            <a:chOff x="-64406125" y="3362225"/>
            <a:chExt cx="318225" cy="314800"/>
          </a:xfrm>
        </p:grpSpPr>
        <p:sp>
          <p:nvSpPr>
            <p:cNvPr id="15227" name="Google Shape;15227;p92"/>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2"/>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29" name="Google Shape;15229;p92"/>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0" name="Google Shape;15230;p92"/>
          <p:cNvGrpSpPr/>
          <p:nvPr/>
        </p:nvGrpSpPr>
        <p:grpSpPr>
          <a:xfrm>
            <a:off x="1739027" y="2404781"/>
            <a:ext cx="367261" cy="366364"/>
            <a:chOff x="-64410850" y="4094450"/>
            <a:chExt cx="317425" cy="316650"/>
          </a:xfrm>
        </p:grpSpPr>
        <p:sp>
          <p:nvSpPr>
            <p:cNvPr id="15231" name="Google Shape;15231;p92"/>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2"/>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2"/>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34" name="Google Shape;15234;p92"/>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5" name="Google Shape;15235;p92"/>
          <p:cNvGrpSpPr/>
          <p:nvPr/>
        </p:nvGrpSpPr>
        <p:grpSpPr>
          <a:xfrm>
            <a:off x="3960575" y="1974854"/>
            <a:ext cx="365467" cy="368389"/>
            <a:chOff x="-62516625" y="3743175"/>
            <a:chExt cx="315875" cy="318400"/>
          </a:xfrm>
        </p:grpSpPr>
        <p:sp>
          <p:nvSpPr>
            <p:cNvPr id="15236" name="Google Shape;15236;p92"/>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2"/>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8" name="Google Shape;15238;p92"/>
          <p:cNvGrpSpPr/>
          <p:nvPr/>
        </p:nvGrpSpPr>
        <p:grpSpPr>
          <a:xfrm>
            <a:off x="3967415" y="2424826"/>
            <a:ext cx="351786" cy="326274"/>
            <a:chOff x="-62511900" y="4129100"/>
            <a:chExt cx="304050" cy="282000"/>
          </a:xfrm>
        </p:grpSpPr>
        <p:sp>
          <p:nvSpPr>
            <p:cNvPr id="15239" name="Google Shape;15239;p9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92"/>
          <p:cNvGrpSpPr/>
          <p:nvPr/>
        </p:nvGrpSpPr>
        <p:grpSpPr>
          <a:xfrm>
            <a:off x="2645537" y="2897220"/>
            <a:ext cx="310770" cy="367261"/>
            <a:chOff x="-60597975" y="3367475"/>
            <a:chExt cx="268600" cy="317425"/>
          </a:xfrm>
        </p:grpSpPr>
        <p:sp>
          <p:nvSpPr>
            <p:cNvPr id="15245" name="Google Shape;15245;p92"/>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2"/>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2"/>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2"/>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2"/>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0" name="Google Shape;15250;p92"/>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51" name="Google Shape;15251;p92"/>
          <p:cNvGrpSpPr/>
          <p:nvPr/>
        </p:nvGrpSpPr>
        <p:grpSpPr>
          <a:xfrm>
            <a:off x="2617740" y="3858536"/>
            <a:ext cx="366364" cy="262465"/>
            <a:chOff x="-60621600" y="4145650"/>
            <a:chExt cx="316650" cy="226850"/>
          </a:xfrm>
        </p:grpSpPr>
        <p:sp>
          <p:nvSpPr>
            <p:cNvPr id="15252" name="Google Shape;15252;p92"/>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2"/>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2"/>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92"/>
          <p:cNvGrpSpPr/>
          <p:nvPr/>
        </p:nvGrpSpPr>
        <p:grpSpPr>
          <a:xfrm>
            <a:off x="3954392" y="3807035"/>
            <a:ext cx="359972" cy="365467"/>
            <a:chOff x="-59400775" y="4084200"/>
            <a:chExt cx="311125" cy="315875"/>
          </a:xfrm>
        </p:grpSpPr>
        <p:sp>
          <p:nvSpPr>
            <p:cNvPr id="15256" name="Google Shape;15256;p92"/>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2"/>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2"/>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2"/>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2"/>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2"/>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92"/>
          <p:cNvGrpSpPr/>
          <p:nvPr/>
        </p:nvGrpSpPr>
        <p:grpSpPr>
          <a:xfrm>
            <a:off x="2178486" y="1532866"/>
            <a:ext cx="365438" cy="366364"/>
            <a:chOff x="-64044600" y="3360375"/>
            <a:chExt cx="315850" cy="316650"/>
          </a:xfrm>
        </p:grpSpPr>
        <p:sp>
          <p:nvSpPr>
            <p:cNvPr id="15263" name="Google Shape;15263;p92"/>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2"/>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2"/>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92"/>
          <p:cNvGrpSpPr/>
          <p:nvPr/>
        </p:nvGrpSpPr>
        <p:grpSpPr>
          <a:xfrm>
            <a:off x="2204909" y="1975418"/>
            <a:ext cx="312592" cy="367261"/>
            <a:chOff x="-64022550" y="3727425"/>
            <a:chExt cx="270175" cy="317425"/>
          </a:xfrm>
        </p:grpSpPr>
        <p:sp>
          <p:nvSpPr>
            <p:cNvPr id="15267" name="Google Shape;15267;p92"/>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2"/>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2"/>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0" name="Google Shape;15270;p92"/>
          <p:cNvGrpSpPr/>
          <p:nvPr/>
        </p:nvGrpSpPr>
        <p:grpSpPr>
          <a:xfrm>
            <a:off x="2229047" y="2404318"/>
            <a:ext cx="264317" cy="367290"/>
            <a:chOff x="-64001300" y="4093650"/>
            <a:chExt cx="228450" cy="317450"/>
          </a:xfrm>
        </p:grpSpPr>
        <p:sp>
          <p:nvSpPr>
            <p:cNvPr id="15271" name="Google Shape;15271;p92"/>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2"/>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2"/>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2"/>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92"/>
          <p:cNvGrpSpPr/>
          <p:nvPr/>
        </p:nvGrpSpPr>
        <p:grpSpPr>
          <a:xfrm>
            <a:off x="848051" y="2897610"/>
            <a:ext cx="359972" cy="366480"/>
            <a:chOff x="-62148800" y="3377700"/>
            <a:chExt cx="311125" cy="316750"/>
          </a:xfrm>
        </p:grpSpPr>
        <p:sp>
          <p:nvSpPr>
            <p:cNvPr id="15276" name="Google Shape;15276;p92"/>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2"/>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8" name="Google Shape;15278;p92"/>
          <p:cNvGrpSpPr/>
          <p:nvPr/>
        </p:nvGrpSpPr>
        <p:grpSpPr>
          <a:xfrm>
            <a:off x="843958" y="3347607"/>
            <a:ext cx="368157" cy="367290"/>
            <a:chOff x="-62154300" y="3743950"/>
            <a:chExt cx="318200" cy="317450"/>
          </a:xfrm>
        </p:grpSpPr>
        <p:sp>
          <p:nvSpPr>
            <p:cNvPr id="15279" name="Google Shape;15279;p92"/>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2"/>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92"/>
          <p:cNvGrpSpPr/>
          <p:nvPr/>
        </p:nvGrpSpPr>
        <p:grpSpPr>
          <a:xfrm>
            <a:off x="843944" y="3806587"/>
            <a:ext cx="368186" cy="366364"/>
            <a:chOff x="-62151950" y="4111775"/>
            <a:chExt cx="318225" cy="316650"/>
          </a:xfrm>
        </p:grpSpPr>
        <p:sp>
          <p:nvSpPr>
            <p:cNvPr id="15282" name="Google Shape;15282;p9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92"/>
          <p:cNvGrpSpPr/>
          <p:nvPr/>
        </p:nvGrpSpPr>
        <p:grpSpPr>
          <a:xfrm>
            <a:off x="3062568" y="2897133"/>
            <a:ext cx="368157" cy="367434"/>
            <a:chOff x="-60254550" y="3367325"/>
            <a:chExt cx="318200" cy="317575"/>
          </a:xfrm>
        </p:grpSpPr>
        <p:sp>
          <p:nvSpPr>
            <p:cNvPr id="15287" name="Google Shape;15287;p92"/>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2"/>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2"/>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2"/>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1" name="Google Shape;15291;p92"/>
          <p:cNvGrpSpPr/>
          <p:nvPr/>
        </p:nvGrpSpPr>
        <p:grpSpPr>
          <a:xfrm>
            <a:off x="3063465" y="3348127"/>
            <a:ext cx="366364" cy="366248"/>
            <a:chOff x="-60255350" y="3733825"/>
            <a:chExt cx="316650" cy="316550"/>
          </a:xfrm>
        </p:grpSpPr>
        <p:sp>
          <p:nvSpPr>
            <p:cNvPr id="15292" name="Google Shape;15292;p92"/>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2"/>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2"/>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2"/>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2"/>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2"/>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2"/>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92"/>
          <p:cNvGrpSpPr/>
          <p:nvPr/>
        </p:nvGrpSpPr>
        <p:grpSpPr>
          <a:xfrm>
            <a:off x="3091262" y="3807035"/>
            <a:ext cx="310770" cy="365467"/>
            <a:chOff x="-60232500" y="4101525"/>
            <a:chExt cx="268600" cy="315875"/>
          </a:xfrm>
        </p:grpSpPr>
        <p:sp>
          <p:nvSpPr>
            <p:cNvPr id="15300" name="Google Shape;15300;p92"/>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2"/>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2" name="Google Shape;15302;p92"/>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3" name="Google Shape;15303;p92"/>
          <p:cNvGrpSpPr/>
          <p:nvPr/>
        </p:nvGrpSpPr>
        <p:grpSpPr>
          <a:xfrm>
            <a:off x="2624262" y="1532866"/>
            <a:ext cx="368186" cy="366364"/>
            <a:chOff x="-63679950" y="3360375"/>
            <a:chExt cx="318225" cy="316650"/>
          </a:xfrm>
        </p:grpSpPr>
        <p:sp>
          <p:nvSpPr>
            <p:cNvPr id="15304" name="Google Shape;15304;p92"/>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2"/>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2"/>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2"/>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8" name="Google Shape;15308;p92"/>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9" name="Google Shape;15309;p92"/>
          <p:cNvGrpSpPr/>
          <p:nvPr/>
        </p:nvGrpSpPr>
        <p:grpSpPr>
          <a:xfrm>
            <a:off x="2622889" y="2404203"/>
            <a:ext cx="370934" cy="367521"/>
            <a:chOff x="-63679950" y="4093450"/>
            <a:chExt cx="320600" cy="317650"/>
          </a:xfrm>
        </p:grpSpPr>
        <p:sp>
          <p:nvSpPr>
            <p:cNvPr id="15310" name="Google Shape;15310;p9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92"/>
          <p:cNvGrpSpPr/>
          <p:nvPr/>
        </p:nvGrpSpPr>
        <p:grpSpPr>
          <a:xfrm>
            <a:off x="1283006" y="2897205"/>
            <a:ext cx="366364" cy="367290"/>
            <a:chOff x="-61784125" y="3377700"/>
            <a:chExt cx="316650" cy="317450"/>
          </a:xfrm>
        </p:grpSpPr>
        <p:sp>
          <p:nvSpPr>
            <p:cNvPr id="15314" name="Google Shape;15314;p9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1" name="Google Shape;15321;p92"/>
          <p:cNvGrpSpPr/>
          <p:nvPr/>
        </p:nvGrpSpPr>
        <p:grpSpPr>
          <a:xfrm>
            <a:off x="1283006" y="3347607"/>
            <a:ext cx="366364" cy="367290"/>
            <a:chOff x="-61783350" y="3743950"/>
            <a:chExt cx="316650" cy="317450"/>
          </a:xfrm>
        </p:grpSpPr>
        <p:sp>
          <p:nvSpPr>
            <p:cNvPr id="15322" name="Google Shape;15322;p9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4" name="Google Shape;15324;p92"/>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2"/>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2"/>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27" name="Google Shape;15327;p92"/>
          <p:cNvGrpSpPr/>
          <p:nvPr/>
        </p:nvGrpSpPr>
        <p:grpSpPr>
          <a:xfrm>
            <a:off x="3504430" y="3807440"/>
            <a:ext cx="369112" cy="364657"/>
            <a:chOff x="-59869425" y="4102225"/>
            <a:chExt cx="319025" cy="315175"/>
          </a:xfrm>
        </p:grpSpPr>
        <p:sp>
          <p:nvSpPr>
            <p:cNvPr id="15328" name="Google Shape;15328;p92"/>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2"/>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2"/>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2"/>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2" name="Google Shape;15332;p92"/>
          <p:cNvGrpSpPr/>
          <p:nvPr/>
        </p:nvGrpSpPr>
        <p:grpSpPr>
          <a:xfrm>
            <a:off x="2623233" y="4276262"/>
            <a:ext cx="366364" cy="365467"/>
            <a:chOff x="-59029025" y="3711650"/>
            <a:chExt cx="316650" cy="315875"/>
          </a:xfrm>
        </p:grpSpPr>
        <p:sp>
          <p:nvSpPr>
            <p:cNvPr id="15333" name="Google Shape;15333;p92"/>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2"/>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2"/>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2"/>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2"/>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2"/>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2"/>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92"/>
          <p:cNvGrpSpPr/>
          <p:nvPr/>
        </p:nvGrpSpPr>
        <p:grpSpPr>
          <a:xfrm>
            <a:off x="4859311" y="1532317"/>
            <a:ext cx="351940" cy="348188"/>
            <a:chOff x="581525" y="3254850"/>
            <a:chExt cx="297750" cy="294575"/>
          </a:xfrm>
        </p:grpSpPr>
        <p:sp>
          <p:nvSpPr>
            <p:cNvPr id="15341" name="Google Shape;15341;p92"/>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2"/>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2"/>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4" name="Google Shape;15344;p92"/>
          <p:cNvGrpSpPr/>
          <p:nvPr/>
        </p:nvGrpSpPr>
        <p:grpSpPr>
          <a:xfrm>
            <a:off x="4858380" y="1971253"/>
            <a:ext cx="353802" cy="351497"/>
            <a:chOff x="580725" y="3617925"/>
            <a:chExt cx="299325" cy="297375"/>
          </a:xfrm>
        </p:grpSpPr>
        <p:sp>
          <p:nvSpPr>
            <p:cNvPr id="15345" name="Google Shape;15345;p9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0" name="Google Shape;15350;p92"/>
          <p:cNvGrpSpPr/>
          <p:nvPr/>
        </p:nvGrpSpPr>
        <p:grpSpPr>
          <a:xfrm>
            <a:off x="4860242" y="2418443"/>
            <a:ext cx="350079" cy="350079"/>
            <a:chOff x="583100" y="3982600"/>
            <a:chExt cx="296175" cy="296175"/>
          </a:xfrm>
        </p:grpSpPr>
        <p:sp>
          <p:nvSpPr>
            <p:cNvPr id="15351" name="Google Shape;15351;p9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8" name="Google Shape;15358;p92"/>
          <p:cNvGrpSpPr/>
          <p:nvPr/>
        </p:nvGrpSpPr>
        <p:grpSpPr>
          <a:xfrm>
            <a:off x="7092856" y="1532067"/>
            <a:ext cx="307231" cy="348690"/>
            <a:chOff x="2423775" y="3226875"/>
            <a:chExt cx="259925" cy="295000"/>
          </a:xfrm>
        </p:grpSpPr>
        <p:sp>
          <p:nvSpPr>
            <p:cNvPr id="15359" name="Google Shape;15359;p92"/>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2"/>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2"/>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92"/>
          <p:cNvGrpSpPr/>
          <p:nvPr/>
        </p:nvGrpSpPr>
        <p:grpSpPr>
          <a:xfrm>
            <a:off x="7070043" y="1973352"/>
            <a:ext cx="352857" cy="347301"/>
            <a:chOff x="2404875" y="3592725"/>
            <a:chExt cx="298525" cy="293825"/>
          </a:xfrm>
        </p:grpSpPr>
        <p:sp>
          <p:nvSpPr>
            <p:cNvPr id="15363" name="Google Shape;15363;p92"/>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2"/>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2"/>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92"/>
          <p:cNvGrpSpPr/>
          <p:nvPr/>
        </p:nvGrpSpPr>
        <p:grpSpPr>
          <a:xfrm>
            <a:off x="7070974" y="2418917"/>
            <a:ext cx="350995" cy="349133"/>
            <a:chOff x="2404875" y="3955825"/>
            <a:chExt cx="296950" cy="295375"/>
          </a:xfrm>
        </p:grpSpPr>
        <p:sp>
          <p:nvSpPr>
            <p:cNvPr id="15367" name="Google Shape;15367;p92"/>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2"/>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2"/>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2"/>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1" name="Google Shape;15371;p92"/>
          <p:cNvGrpSpPr/>
          <p:nvPr/>
        </p:nvGrpSpPr>
        <p:grpSpPr>
          <a:xfrm>
            <a:off x="5764954" y="2883111"/>
            <a:ext cx="349163" cy="350079"/>
            <a:chOff x="4263650" y="3235150"/>
            <a:chExt cx="295400" cy="296175"/>
          </a:xfrm>
        </p:grpSpPr>
        <p:sp>
          <p:nvSpPr>
            <p:cNvPr id="15372" name="Google Shape;15372;p92"/>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2"/>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2"/>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2"/>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2"/>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7" name="Google Shape;15377;p92"/>
          <p:cNvGrpSpPr/>
          <p:nvPr/>
        </p:nvGrpSpPr>
        <p:grpSpPr>
          <a:xfrm>
            <a:off x="5762634" y="3342272"/>
            <a:ext cx="353802" cy="327739"/>
            <a:chOff x="4266025" y="3609275"/>
            <a:chExt cx="299325" cy="277275"/>
          </a:xfrm>
        </p:grpSpPr>
        <p:sp>
          <p:nvSpPr>
            <p:cNvPr id="15378" name="Google Shape;15378;p92"/>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2"/>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0" name="Google Shape;15380;p92"/>
          <p:cNvGrpSpPr/>
          <p:nvPr/>
        </p:nvGrpSpPr>
        <p:grpSpPr>
          <a:xfrm>
            <a:off x="5763092" y="3807659"/>
            <a:ext cx="352886" cy="349133"/>
            <a:chOff x="4263650" y="3963700"/>
            <a:chExt cx="298550" cy="295375"/>
          </a:xfrm>
        </p:grpSpPr>
        <p:sp>
          <p:nvSpPr>
            <p:cNvPr id="15381" name="Google Shape;15381;p92"/>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2"/>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2"/>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2"/>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2"/>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2"/>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2"/>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92"/>
          <p:cNvGrpSpPr/>
          <p:nvPr/>
        </p:nvGrpSpPr>
        <p:grpSpPr>
          <a:xfrm>
            <a:off x="8041429" y="2883111"/>
            <a:ext cx="226264" cy="350079"/>
            <a:chOff x="6164975" y="3211525"/>
            <a:chExt cx="191425" cy="296175"/>
          </a:xfrm>
        </p:grpSpPr>
        <p:sp>
          <p:nvSpPr>
            <p:cNvPr id="15389" name="Google Shape;15389;p92"/>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2"/>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2"/>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2"/>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2"/>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2"/>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2"/>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92"/>
          <p:cNvGrpSpPr/>
          <p:nvPr/>
        </p:nvGrpSpPr>
        <p:grpSpPr>
          <a:xfrm>
            <a:off x="5303466" y="1531387"/>
            <a:ext cx="352886" cy="350049"/>
            <a:chOff x="946175" y="3253275"/>
            <a:chExt cx="298550" cy="296150"/>
          </a:xfrm>
        </p:grpSpPr>
        <p:sp>
          <p:nvSpPr>
            <p:cNvPr id="15397" name="Google Shape;15397;p92"/>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2"/>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2"/>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2"/>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2"/>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92"/>
          <p:cNvGrpSpPr/>
          <p:nvPr/>
        </p:nvGrpSpPr>
        <p:grpSpPr>
          <a:xfrm>
            <a:off x="5304397" y="1973351"/>
            <a:ext cx="351024" cy="347301"/>
            <a:chOff x="946175" y="3619500"/>
            <a:chExt cx="296975" cy="293825"/>
          </a:xfrm>
        </p:grpSpPr>
        <p:sp>
          <p:nvSpPr>
            <p:cNvPr id="15403" name="Google Shape;15403;p92"/>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2"/>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2"/>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2"/>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2"/>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2"/>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9" name="Google Shape;15409;p92"/>
          <p:cNvGrpSpPr/>
          <p:nvPr/>
        </p:nvGrpSpPr>
        <p:grpSpPr>
          <a:xfrm>
            <a:off x="5303939" y="2417985"/>
            <a:ext cx="351940" cy="350995"/>
            <a:chOff x="944600" y="3981825"/>
            <a:chExt cx="297750" cy="296950"/>
          </a:xfrm>
        </p:grpSpPr>
        <p:sp>
          <p:nvSpPr>
            <p:cNvPr id="15410" name="Google Shape;15410;p92"/>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2"/>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2"/>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2"/>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92"/>
          <p:cNvGrpSpPr/>
          <p:nvPr/>
        </p:nvGrpSpPr>
        <p:grpSpPr>
          <a:xfrm>
            <a:off x="7520875" y="1531845"/>
            <a:ext cx="350079" cy="349133"/>
            <a:chOff x="2768750" y="3227275"/>
            <a:chExt cx="296175" cy="295375"/>
          </a:xfrm>
        </p:grpSpPr>
        <p:sp>
          <p:nvSpPr>
            <p:cNvPr id="15415" name="Google Shape;15415;p92"/>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2"/>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2"/>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2"/>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2"/>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2"/>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2"/>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2"/>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3" name="Google Shape;15423;p92"/>
          <p:cNvGrpSpPr/>
          <p:nvPr/>
        </p:nvGrpSpPr>
        <p:grpSpPr>
          <a:xfrm>
            <a:off x="7541826" y="1972717"/>
            <a:ext cx="308177" cy="348572"/>
            <a:chOff x="2786075" y="3591800"/>
            <a:chExt cx="260725" cy="294900"/>
          </a:xfrm>
        </p:grpSpPr>
        <p:sp>
          <p:nvSpPr>
            <p:cNvPr id="15424" name="Google Shape;15424;p92"/>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2"/>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2"/>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2"/>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2"/>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9" name="Google Shape;15429;p92"/>
          <p:cNvGrpSpPr/>
          <p:nvPr/>
        </p:nvGrpSpPr>
        <p:grpSpPr>
          <a:xfrm>
            <a:off x="7582324" y="2418444"/>
            <a:ext cx="227180" cy="350079"/>
            <a:chOff x="2819150" y="3955025"/>
            <a:chExt cx="192200" cy="296175"/>
          </a:xfrm>
        </p:grpSpPr>
        <p:sp>
          <p:nvSpPr>
            <p:cNvPr id="15430" name="Google Shape;15430;p92"/>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2"/>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2"/>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2"/>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92"/>
          <p:cNvGrpSpPr/>
          <p:nvPr/>
        </p:nvGrpSpPr>
        <p:grpSpPr>
          <a:xfrm>
            <a:off x="6206097" y="2884042"/>
            <a:ext cx="349133" cy="348217"/>
            <a:chOff x="4629125" y="3235150"/>
            <a:chExt cx="295375" cy="294600"/>
          </a:xfrm>
        </p:grpSpPr>
        <p:sp>
          <p:nvSpPr>
            <p:cNvPr id="15435" name="Google Shape;15435;p92"/>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2"/>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2"/>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2"/>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2"/>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0" name="Google Shape;15440;p92"/>
          <p:cNvGrpSpPr/>
          <p:nvPr/>
        </p:nvGrpSpPr>
        <p:grpSpPr>
          <a:xfrm>
            <a:off x="6206082" y="3331575"/>
            <a:ext cx="349163" cy="349133"/>
            <a:chOff x="4628325" y="3599825"/>
            <a:chExt cx="295400" cy="295375"/>
          </a:xfrm>
        </p:grpSpPr>
        <p:sp>
          <p:nvSpPr>
            <p:cNvPr id="15441" name="Google Shape;15441;p92"/>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2"/>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2"/>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2"/>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2"/>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2"/>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2"/>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2"/>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2"/>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2"/>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2"/>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2"/>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92"/>
          <p:cNvGrpSpPr/>
          <p:nvPr/>
        </p:nvGrpSpPr>
        <p:grpSpPr>
          <a:xfrm>
            <a:off x="6227033" y="3807186"/>
            <a:ext cx="307261" cy="350079"/>
            <a:chOff x="4645650" y="3962900"/>
            <a:chExt cx="259950" cy="296175"/>
          </a:xfrm>
        </p:grpSpPr>
        <p:sp>
          <p:nvSpPr>
            <p:cNvPr id="15454" name="Google Shape;15454;p9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92"/>
          <p:cNvGrpSpPr/>
          <p:nvPr/>
        </p:nvGrpSpPr>
        <p:grpSpPr>
          <a:xfrm>
            <a:off x="7979994" y="3332048"/>
            <a:ext cx="349133" cy="348188"/>
            <a:chOff x="6143725" y="3582500"/>
            <a:chExt cx="295375" cy="294575"/>
          </a:xfrm>
        </p:grpSpPr>
        <p:sp>
          <p:nvSpPr>
            <p:cNvPr id="15461" name="Google Shape;15461;p92"/>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2"/>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2"/>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2"/>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2"/>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2"/>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2"/>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8" name="Google Shape;15468;p92"/>
          <p:cNvGrpSpPr/>
          <p:nvPr/>
        </p:nvGrpSpPr>
        <p:grpSpPr>
          <a:xfrm>
            <a:off x="5748820" y="1531387"/>
            <a:ext cx="350995" cy="350049"/>
            <a:chOff x="1310075" y="3253275"/>
            <a:chExt cx="296950" cy="296150"/>
          </a:xfrm>
        </p:grpSpPr>
        <p:sp>
          <p:nvSpPr>
            <p:cNvPr id="15469" name="Google Shape;15469;p92"/>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2"/>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2"/>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2" name="Google Shape;15472;p92"/>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73" name="Google Shape;15473;p92"/>
          <p:cNvGrpSpPr/>
          <p:nvPr/>
        </p:nvGrpSpPr>
        <p:grpSpPr>
          <a:xfrm>
            <a:off x="5748347" y="2417646"/>
            <a:ext cx="351941" cy="351675"/>
            <a:chOff x="1310075" y="3980250"/>
            <a:chExt cx="297750" cy="297525"/>
          </a:xfrm>
        </p:grpSpPr>
        <p:sp>
          <p:nvSpPr>
            <p:cNvPr id="15474" name="Google Shape;15474;p92"/>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2"/>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2"/>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2"/>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8" name="Google Shape;15478;p92"/>
          <p:cNvGrpSpPr/>
          <p:nvPr/>
        </p:nvGrpSpPr>
        <p:grpSpPr>
          <a:xfrm>
            <a:off x="8013136" y="1531845"/>
            <a:ext cx="266305" cy="349133"/>
            <a:chOff x="3167275" y="3227275"/>
            <a:chExt cx="225300" cy="295375"/>
          </a:xfrm>
        </p:grpSpPr>
        <p:sp>
          <p:nvSpPr>
            <p:cNvPr id="15479" name="Google Shape;15479;p92"/>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2"/>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2"/>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2"/>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2"/>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84" name="Google Shape;15484;p92"/>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5" name="Google Shape;15485;p92"/>
          <p:cNvGrpSpPr/>
          <p:nvPr/>
        </p:nvGrpSpPr>
        <p:grpSpPr>
          <a:xfrm>
            <a:off x="7970318" y="2418902"/>
            <a:ext cx="351940" cy="349163"/>
            <a:chOff x="3133425" y="3955025"/>
            <a:chExt cx="297750" cy="295400"/>
          </a:xfrm>
        </p:grpSpPr>
        <p:sp>
          <p:nvSpPr>
            <p:cNvPr id="15486" name="Google Shape;15486;p92"/>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2"/>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2"/>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9" name="Google Shape;15489;p92"/>
          <p:cNvGrpSpPr/>
          <p:nvPr/>
        </p:nvGrpSpPr>
        <p:grpSpPr>
          <a:xfrm>
            <a:off x="6650491" y="2882490"/>
            <a:ext cx="350079" cy="351320"/>
            <a:chOff x="4991425" y="3234750"/>
            <a:chExt cx="296175" cy="297225"/>
          </a:xfrm>
        </p:grpSpPr>
        <p:sp>
          <p:nvSpPr>
            <p:cNvPr id="15490" name="Google Shape;15490;p9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92"/>
          <p:cNvGrpSpPr/>
          <p:nvPr/>
        </p:nvGrpSpPr>
        <p:grpSpPr>
          <a:xfrm>
            <a:off x="6650491" y="3352053"/>
            <a:ext cx="350079" cy="308177"/>
            <a:chOff x="4991425" y="3617150"/>
            <a:chExt cx="296175" cy="260725"/>
          </a:xfrm>
        </p:grpSpPr>
        <p:sp>
          <p:nvSpPr>
            <p:cNvPr id="15497" name="Google Shape;15497;p92"/>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2"/>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2"/>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2"/>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2"/>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2"/>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2"/>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92"/>
          <p:cNvGrpSpPr/>
          <p:nvPr/>
        </p:nvGrpSpPr>
        <p:grpSpPr>
          <a:xfrm>
            <a:off x="6727764" y="3807644"/>
            <a:ext cx="195532" cy="349163"/>
            <a:chOff x="5056800" y="3962900"/>
            <a:chExt cx="165425" cy="295400"/>
          </a:xfrm>
        </p:grpSpPr>
        <p:sp>
          <p:nvSpPr>
            <p:cNvPr id="15505" name="Google Shape;15505;p92"/>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2"/>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2"/>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8" name="Google Shape;15508;p92"/>
          <p:cNvGrpSpPr/>
          <p:nvPr/>
        </p:nvGrpSpPr>
        <p:grpSpPr>
          <a:xfrm>
            <a:off x="7979062" y="3807660"/>
            <a:ext cx="350995" cy="349133"/>
            <a:chOff x="6168925" y="3936925"/>
            <a:chExt cx="296950" cy="295375"/>
          </a:xfrm>
        </p:grpSpPr>
        <p:sp>
          <p:nvSpPr>
            <p:cNvPr id="15509" name="Google Shape;15509;p92"/>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2"/>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2"/>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2"/>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2"/>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2"/>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5" name="Google Shape;15515;p92"/>
          <p:cNvGrpSpPr/>
          <p:nvPr/>
        </p:nvGrpSpPr>
        <p:grpSpPr>
          <a:xfrm>
            <a:off x="6192756" y="1531845"/>
            <a:ext cx="348188" cy="349133"/>
            <a:chOff x="1674750" y="3254050"/>
            <a:chExt cx="294575" cy="295375"/>
          </a:xfrm>
        </p:grpSpPr>
        <p:sp>
          <p:nvSpPr>
            <p:cNvPr id="15516" name="Google Shape;15516;p92"/>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2"/>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2"/>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92"/>
          <p:cNvGrpSpPr/>
          <p:nvPr/>
        </p:nvGrpSpPr>
        <p:grpSpPr>
          <a:xfrm>
            <a:off x="6207177" y="1972435"/>
            <a:ext cx="319347" cy="349133"/>
            <a:chOff x="1687350" y="3618725"/>
            <a:chExt cx="270175" cy="295375"/>
          </a:xfrm>
        </p:grpSpPr>
        <p:sp>
          <p:nvSpPr>
            <p:cNvPr id="15520" name="Google Shape;15520;p92"/>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2"/>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2"/>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92"/>
          <p:cNvGrpSpPr/>
          <p:nvPr/>
        </p:nvGrpSpPr>
        <p:grpSpPr>
          <a:xfrm>
            <a:off x="6190880" y="2418916"/>
            <a:ext cx="351940" cy="349133"/>
            <a:chOff x="1672375" y="3982600"/>
            <a:chExt cx="297750" cy="295375"/>
          </a:xfrm>
        </p:grpSpPr>
        <p:sp>
          <p:nvSpPr>
            <p:cNvPr id="15524" name="Google Shape;15524;p92"/>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2"/>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2"/>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92"/>
          <p:cNvGrpSpPr/>
          <p:nvPr/>
        </p:nvGrpSpPr>
        <p:grpSpPr>
          <a:xfrm>
            <a:off x="4882872" y="2883111"/>
            <a:ext cx="350079" cy="350079"/>
            <a:chOff x="3497300" y="3227275"/>
            <a:chExt cx="296175" cy="296175"/>
          </a:xfrm>
        </p:grpSpPr>
        <p:sp>
          <p:nvSpPr>
            <p:cNvPr id="15528" name="Google Shape;15528;p9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6" name="Google Shape;15536;p92"/>
          <p:cNvGrpSpPr/>
          <p:nvPr/>
        </p:nvGrpSpPr>
        <p:grpSpPr>
          <a:xfrm>
            <a:off x="4883345" y="3332506"/>
            <a:ext cx="349133" cy="347272"/>
            <a:chOff x="3497300" y="3591950"/>
            <a:chExt cx="295375" cy="293800"/>
          </a:xfrm>
        </p:grpSpPr>
        <p:sp>
          <p:nvSpPr>
            <p:cNvPr id="15537" name="Google Shape;15537;p92"/>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2"/>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2"/>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2"/>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2"/>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2"/>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2"/>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2"/>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5" name="Google Shape;15545;p92"/>
          <p:cNvGrpSpPr/>
          <p:nvPr/>
        </p:nvGrpSpPr>
        <p:grpSpPr>
          <a:xfrm>
            <a:off x="4883345" y="3807644"/>
            <a:ext cx="349133" cy="349163"/>
            <a:chOff x="3497300" y="3955025"/>
            <a:chExt cx="295375" cy="295400"/>
          </a:xfrm>
        </p:grpSpPr>
        <p:sp>
          <p:nvSpPr>
            <p:cNvPr id="15546" name="Google Shape;15546;p92"/>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2"/>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2"/>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92"/>
          <p:cNvGrpSpPr/>
          <p:nvPr/>
        </p:nvGrpSpPr>
        <p:grpSpPr>
          <a:xfrm>
            <a:off x="7107917" y="2883835"/>
            <a:ext cx="327739" cy="348631"/>
            <a:chOff x="5364750" y="3235150"/>
            <a:chExt cx="277275" cy="294950"/>
          </a:xfrm>
        </p:grpSpPr>
        <p:sp>
          <p:nvSpPr>
            <p:cNvPr id="15550" name="Google Shape;15550;p9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8" name="Google Shape;15558;p92"/>
          <p:cNvGrpSpPr/>
          <p:nvPr/>
        </p:nvGrpSpPr>
        <p:grpSpPr>
          <a:xfrm>
            <a:off x="7096274" y="3330171"/>
            <a:ext cx="351024" cy="351940"/>
            <a:chOff x="5355300" y="3598250"/>
            <a:chExt cx="296975" cy="297750"/>
          </a:xfrm>
        </p:grpSpPr>
        <p:sp>
          <p:nvSpPr>
            <p:cNvPr id="15559" name="Google Shape;15559;p92"/>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2"/>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2"/>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2"/>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2"/>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2"/>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2"/>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2"/>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92"/>
          <p:cNvGrpSpPr/>
          <p:nvPr/>
        </p:nvGrpSpPr>
        <p:grpSpPr>
          <a:xfrm>
            <a:off x="7100470" y="3869093"/>
            <a:ext cx="342632" cy="226264"/>
            <a:chOff x="5358450" y="4015675"/>
            <a:chExt cx="289875" cy="191425"/>
          </a:xfrm>
        </p:grpSpPr>
        <p:sp>
          <p:nvSpPr>
            <p:cNvPr id="15568" name="Google Shape;15568;p92"/>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2"/>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2"/>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2"/>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2" name="Google Shape;15572;p92"/>
          <p:cNvGrpSpPr/>
          <p:nvPr/>
        </p:nvGrpSpPr>
        <p:grpSpPr>
          <a:xfrm>
            <a:off x="6226953" y="4251624"/>
            <a:ext cx="351024" cy="325464"/>
            <a:chOff x="6543825" y="3202075"/>
            <a:chExt cx="296975" cy="275350"/>
          </a:xfrm>
        </p:grpSpPr>
        <p:sp>
          <p:nvSpPr>
            <p:cNvPr id="15573" name="Google Shape;15573;p9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92"/>
          <p:cNvGrpSpPr/>
          <p:nvPr/>
        </p:nvGrpSpPr>
        <p:grpSpPr>
          <a:xfrm>
            <a:off x="6633934" y="1531372"/>
            <a:ext cx="350079" cy="350079"/>
            <a:chOff x="2037825" y="3254050"/>
            <a:chExt cx="296175" cy="296175"/>
          </a:xfrm>
        </p:grpSpPr>
        <p:sp>
          <p:nvSpPr>
            <p:cNvPr id="15581" name="Google Shape;15581;p92"/>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2"/>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2"/>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2"/>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2"/>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2"/>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7" name="Google Shape;15587;p92"/>
          <p:cNvGrpSpPr/>
          <p:nvPr/>
        </p:nvGrpSpPr>
        <p:grpSpPr>
          <a:xfrm>
            <a:off x="6632072" y="1972539"/>
            <a:ext cx="353802" cy="348926"/>
            <a:chOff x="2034675" y="3617925"/>
            <a:chExt cx="299325" cy="295200"/>
          </a:xfrm>
        </p:grpSpPr>
        <p:sp>
          <p:nvSpPr>
            <p:cNvPr id="15588" name="Google Shape;15588;p92"/>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2"/>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2"/>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2"/>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2"/>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92"/>
          <p:cNvGrpSpPr/>
          <p:nvPr/>
        </p:nvGrpSpPr>
        <p:grpSpPr>
          <a:xfrm>
            <a:off x="6633934" y="2418916"/>
            <a:ext cx="350079" cy="349133"/>
            <a:chOff x="2037825" y="3981825"/>
            <a:chExt cx="296175" cy="295375"/>
          </a:xfrm>
        </p:grpSpPr>
        <p:sp>
          <p:nvSpPr>
            <p:cNvPr id="15594" name="Google Shape;15594;p92"/>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2"/>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2"/>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7" name="Google Shape;15597;p92"/>
          <p:cNvGrpSpPr/>
          <p:nvPr/>
        </p:nvGrpSpPr>
        <p:grpSpPr>
          <a:xfrm>
            <a:off x="5318952" y="2915232"/>
            <a:ext cx="350079" cy="285837"/>
            <a:chOff x="3860400" y="3254050"/>
            <a:chExt cx="296175" cy="241825"/>
          </a:xfrm>
        </p:grpSpPr>
        <p:sp>
          <p:nvSpPr>
            <p:cNvPr id="15598" name="Google Shape;15598;p9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92"/>
          <p:cNvGrpSpPr/>
          <p:nvPr/>
        </p:nvGrpSpPr>
        <p:grpSpPr>
          <a:xfrm>
            <a:off x="5318479" y="3331102"/>
            <a:ext cx="351024" cy="350079"/>
            <a:chOff x="3859600" y="3591950"/>
            <a:chExt cx="296975" cy="296175"/>
          </a:xfrm>
        </p:grpSpPr>
        <p:sp>
          <p:nvSpPr>
            <p:cNvPr id="15606" name="Google Shape;15606;p92"/>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2"/>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2"/>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9" name="Google Shape;15609;p92"/>
          <p:cNvGrpSpPr/>
          <p:nvPr/>
        </p:nvGrpSpPr>
        <p:grpSpPr>
          <a:xfrm>
            <a:off x="5318952" y="3807186"/>
            <a:ext cx="350079" cy="350079"/>
            <a:chOff x="3860400" y="3955025"/>
            <a:chExt cx="296175" cy="296175"/>
          </a:xfrm>
        </p:grpSpPr>
        <p:sp>
          <p:nvSpPr>
            <p:cNvPr id="15610" name="Google Shape;15610;p92"/>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2"/>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2"/>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2"/>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2"/>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5" name="Google Shape;15615;p92"/>
          <p:cNvGrpSpPr/>
          <p:nvPr/>
        </p:nvGrpSpPr>
        <p:grpSpPr>
          <a:xfrm>
            <a:off x="7534167" y="2883584"/>
            <a:ext cx="355664" cy="349133"/>
            <a:chOff x="5716825" y="3235950"/>
            <a:chExt cx="300900" cy="295375"/>
          </a:xfrm>
        </p:grpSpPr>
        <p:sp>
          <p:nvSpPr>
            <p:cNvPr id="15616" name="Google Shape;15616;p92"/>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2"/>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2"/>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2"/>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0" name="Google Shape;15620;p92"/>
          <p:cNvGrpSpPr/>
          <p:nvPr/>
        </p:nvGrpSpPr>
        <p:grpSpPr>
          <a:xfrm>
            <a:off x="7547199" y="3342272"/>
            <a:ext cx="329601" cy="327739"/>
            <a:chOff x="5727850" y="3609275"/>
            <a:chExt cx="278850" cy="277275"/>
          </a:xfrm>
        </p:grpSpPr>
        <p:sp>
          <p:nvSpPr>
            <p:cNvPr id="15621" name="Google Shape;15621;p92"/>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2"/>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2"/>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2"/>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2"/>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92"/>
          <p:cNvGrpSpPr/>
          <p:nvPr/>
        </p:nvGrpSpPr>
        <p:grpSpPr>
          <a:xfrm>
            <a:off x="7558383" y="3807659"/>
            <a:ext cx="307231" cy="349133"/>
            <a:chOff x="5736525" y="3963700"/>
            <a:chExt cx="259925" cy="295375"/>
          </a:xfrm>
        </p:grpSpPr>
        <p:sp>
          <p:nvSpPr>
            <p:cNvPr id="15627" name="Google Shape;15627;p92"/>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2"/>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2"/>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2"/>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2"/>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2"/>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2"/>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92"/>
          <p:cNvGrpSpPr/>
          <p:nvPr/>
        </p:nvGrpSpPr>
        <p:grpSpPr>
          <a:xfrm>
            <a:off x="6649963" y="4256985"/>
            <a:ext cx="351024" cy="350079"/>
            <a:chOff x="6553275" y="3604550"/>
            <a:chExt cx="296975" cy="296175"/>
          </a:xfrm>
        </p:grpSpPr>
        <p:sp>
          <p:nvSpPr>
            <p:cNvPr id="15635" name="Google Shape;15635;p92"/>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2"/>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2"/>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2"/>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2"/>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2"/>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44"/>
        <p:cNvGrpSpPr/>
        <p:nvPr/>
      </p:nvGrpSpPr>
      <p:grpSpPr>
        <a:xfrm>
          <a:off x="0" y="0"/>
          <a:ext cx="0" cy="0"/>
          <a:chOff x="0" y="0"/>
          <a:chExt cx="0" cy="0"/>
        </a:xfrm>
      </p:grpSpPr>
      <p:sp>
        <p:nvSpPr>
          <p:cNvPr id="15645" name="Google Shape;15645;p9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646" name="Google Shape;15646;p9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647" name="Google Shape;15647;p93"/>
          <p:cNvGrpSpPr/>
          <p:nvPr/>
        </p:nvGrpSpPr>
        <p:grpSpPr>
          <a:xfrm>
            <a:off x="877057" y="1532946"/>
            <a:ext cx="294401" cy="353645"/>
            <a:chOff x="-35814600" y="3202075"/>
            <a:chExt cx="242625" cy="291450"/>
          </a:xfrm>
        </p:grpSpPr>
        <p:sp>
          <p:nvSpPr>
            <p:cNvPr id="15648" name="Google Shape;15648;p9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5" name="Google Shape;15655;p93"/>
          <p:cNvGrpSpPr/>
          <p:nvPr/>
        </p:nvGrpSpPr>
        <p:grpSpPr>
          <a:xfrm>
            <a:off x="847435" y="1973866"/>
            <a:ext cx="353645" cy="353888"/>
            <a:chOff x="-35839800" y="3561025"/>
            <a:chExt cx="291450" cy="291650"/>
          </a:xfrm>
        </p:grpSpPr>
        <p:sp>
          <p:nvSpPr>
            <p:cNvPr id="15656" name="Google Shape;15656;p9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3" name="Google Shape;15663;p93"/>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64" name="Google Shape;15664;p93"/>
          <p:cNvGrpSpPr/>
          <p:nvPr/>
        </p:nvGrpSpPr>
        <p:grpSpPr>
          <a:xfrm>
            <a:off x="3084980" y="1532946"/>
            <a:ext cx="353645" cy="353645"/>
            <a:chOff x="-34003850" y="3227275"/>
            <a:chExt cx="291450" cy="291450"/>
          </a:xfrm>
        </p:grpSpPr>
        <p:sp>
          <p:nvSpPr>
            <p:cNvPr id="15665" name="Google Shape;15665;p9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0" name="Google Shape;15670;p93"/>
          <p:cNvGrpSpPr/>
          <p:nvPr/>
        </p:nvGrpSpPr>
        <p:grpSpPr>
          <a:xfrm>
            <a:off x="3084510" y="1973638"/>
            <a:ext cx="354586" cy="354343"/>
            <a:chOff x="-34004625" y="3585850"/>
            <a:chExt cx="292225" cy="292025"/>
          </a:xfrm>
        </p:grpSpPr>
        <p:sp>
          <p:nvSpPr>
            <p:cNvPr id="15671" name="Google Shape;15671;p9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6" name="Google Shape;15676;p93"/>
          <p:cNvGrpSpPr/>
          <p:nvPr/>
        </p:nvGrpSpPr>
        <p:grpSpPr>
          <a:xfrm>
            <a:off x="3084025" y="2408839"/>
            <a:ext cx="355557" cy="354616"/>
            <a:chOff x="-34005425" y="3945575"/>
            <a:chExt cx="293025" cy="292250"/>
          </a:xfrm>
        </p:grpSpPr>
        <p:sp>
          <p:nvSpPr>
            <p:cNvPr id="15677" name="Google Shape;15677;p9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93"/>
          <p:cNvGrpSpPr/>
          <p:nvPr/>
        </p:nvGrpSpPr>
        <p:grpSpPr>
          <a:xfrm>
            <a:off x="1731124" y="2882015"/>
            <a:ext cx="358408" cy="355557"/>
            <a:chOff x="-32174975" y="3192625"/>
            <a:chExt cx="295375" cy="293025"/>
          </a:xfrm>
        </p:grpSpPr>
        <p:sp>
          <p:nvSpPr>
            <p:cNvPr id="15681" name="Google Shape;15681;p9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5" name="Google Shape;15685;p93"/>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3"/>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7" name="Google Shape;15687;p93"/>
          <p:cNvGrpSpPr/>
          <p:nvPr/>
        </p:nvGrpSpPr>
        <p:grpSpPr>
          <a:xfrm>
            <a:off x="3970274" y="2882970"/>
            <a:ext cx="354586" cy="353645"/>
            <a:chOff x="-30345325" y="3184750"/>
            <a:chExt cx="292225" cy="291450"/>
          </a:xfrm>
        </p:grpSpPr>
        <p:sp>
          <p:nvSpPr>
            <p:cNvPr id="15688" name="Google Shape;15688;p9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93"/>
          <p:cNvGrpSpPr/>
          <p:nvPr/>
        </p:nvGrpSpPr>
        <p:grpSpPr>
          <a:xfrm>
            <a:off x="1295026" y="1532946"/>
            <a:ext cx="353645" cy="353645"/>
            <a:chOff x="-35481425" y="3202075"/>
            <a:chExt cx="291450" cy="291450"/>
          </a:xfrm>
        </p:grpSpPr>
        <p:sp>
          <p:nvSpPr>
            <p:cNvPr id="15694" name="Google Shape;15694;p9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93"/>
          <p:cNvGrpSpPr/>
          <p:nvPr/>
        </p:nvGrpSpPr>
        <p:grpSpPr>
          <a:xfrm>
            <a:off x="1294556" y="1974472"/>
            <a:ext cx="354586" cy="352675"/>
            <a:chOff x="-35482200" y="3561225"/>
            <a:chExt cx="292225" cy="290650"/>
          </a:xfrm>
        </p:grpSpPr>
        <p:sp>
          <p:nvSpPr>
            <p:cNvPr id="15702" name="Google Shape;15702;p9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93"/>
          <p:cNvGrpSpPr/>
          <p:nvPr/>
        </p:nvGrpSpPr>
        <p:grpSpPr>
          <a:xfrm>
            <a:off x="1295026" y="2409340"/>
            <a:ext cx="353645" cy="353615"/>
            <a:chOff x="-35481425" y="3919600"/>
            <a:chExt cx="291450" cy="291425"/>
          </a:xfrm>
        </p:grpSpPr>
        <p:sp>
          <p:nvSpPr>
            <p:cNvPr id="15706" name="Google Shape;15706;p9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93"/>
          <p:cNvGrpSpPr/>
          <p:nvPr/>
        </p:nvGrpSpPr>
        <p:grpSpPr>
          <a:xfrm>
            <a:off x="3530661" y="1533431"/>
            <a:ext cx="357468" cy="352675"/>
            <a:chOff x="-33645475" y="3228075"/>
            <a:chExt cx="294600" cy="290650"/>
          </a:xfrm>
        </p:grpSpPr>
        <p:sp>
          <p:nvSpPr>
            <p:cNvPr id="15715" name="Google Shape;15715;p9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2" name="Google Shape;15722;p93"/>
          <p:cNvGrpSpPr/>
          <p:nvPr/>
        </p:nvGrpSpPr>
        <p:grpSpPr>
          <a:xfrm>
            <a:off x="3531631" y="1973516"/>
            <a:ext cx="355526" cy="354586"/>
            <a:chOff x="-33646250" y="3586425"/>
            <a:chExt cx="293000" cy="292225"/>
          </a:xfrm>
        </p:grpSpPr>
        <p:sp>
          <p:nvSpPr>
            <p:cNvPr id="15723" name="Google Shape;15723;p9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5" name="Google Shape;15725;p93"/>
          <p:cNvGrpSpPr/>
          <p:nvPr/>
        </p:nvGrpSpPr>
        <p:grpSpPr>
          <a:xfrm>
            <a:off x="3532101" y="2408369"/>
            <a:ext cx="354586" cy="355557"/>
            <a:chOff x="-33645475" y="3944800"/>
            <a:chExt cx="292225" cy="293025"/>
          </a:xfrm>
        </p:grpSpPr>
        <p:sp>
          <p:nvSpPr>
            <p:cNvPr id="15726" name="Google Shape;15726;p9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93"/>
          <p:cNvGrpSpPr/>
          <p:nvPr/>
        </p:nvGrpSpPr>
        <p:grpSpPr>
          <a:xfrm>
            <a:off x="2185320" y="2882106"/>
            <a:ext cx="352675" cy="355375"/>
            <a:chOff x="-31809525" y="3192625"/>
            <a:chExt cx="290650" cy="292875"/>
          </a:xfrm>
        </p:grpSpPr>
        <p:sp>
          <p:nvSpPr>
            <p:cNvPr id="15737" name="Google Shape;15737;p9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93"/>
          <p:cNvGrpSpPr/>
          <p:nvPr/>
        </p:nvGrpSpPr>
        <p:grpSpPr>
          <a:xfrm>
            <a:off x="2184835" y="3352658"/>
            <a:ext cx="353645" cy="355557"/>
            <a:chOff x="-31811100" y="3550975"/>
            <a:chExt cx="291450" cy="293025"/>
          </a:xfrm>
        </p:grpSpPr>
        <p:sp>
          <p:nvSpPr>
            <p:cNvPr id="15742" name="Google Shape;15742;p9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9" name="Google Shape;15749;p93"/>
          <p:cNvGrpSpPr/>
          <p:nvPr/>
        </p:nvGrpSpPr>
        <p:grpSpPr>
          <a:xfrm>
            <a:off x="2178631" y="3816962"/>
            <a:ext cx="366052" cy="356831"/>
            <a:chOff x="-31817400" y="3910025"/>
            <a:chExt cx="301675" cy="294075"/>
          </a:xfrm>
        </p:grpSpPr>
        <p:sp>
          <p:nvSpPr>
            <p:cNvPr id="15750" name="Google Shape;15750;p9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93"/>
          <p:cNvGrpSpPr/>
          <p:nvPr/>
        </p:nvGrpSpPr>
        <p:grpSpPr>
          <a:xfrm>
            <a:off x="3970259" y="3353143"/>
            <a:ext cx="354616" cy="354586"/>
            <a:chOff x="-30354000" y="3569100"/>
            <a:chExt cx="292250" cy="292225"/>
          </a:xfrm>
        </p:grpSpPr>
        <p:sp>
          <p:nvSpPr>
            <p:cNvPr id="15754" name="Google Shape;15754;p9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0" name="Google Shape;15760;p93"/>
          <p:cNvGrpSpPr/>
          <p:nvPr/>
        </p:nvGrpSpPr>
        <p:grpSpPr>
          <a:xfrm>
            <a:off x="1748837" y="1532946"/>
            <a:ext cx="342148" cy="353645"/>
            <a:chOff x="-35118325" y="3202075"/>
            <a:chExt cx="281975" cy="291450"/>
          </a:xfrm>
        </p:grpSpPr>
        <p:sp>
          <p:nvSpPr>
            <p:cNvPr id="15761" name="Google Shape;15761;p9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5" name="Google Shape;15765;p93"/>
          <p:cNvGrpSpPr/>
          <p:nvPr/>
        </p:nvGrpSpPr>
        <p:grpSpPr>
          <a:xfrm>
            <a:off x="1742618" y="1974199"/>
            <a:ext cx="354586" cy="353221"/>
            <a:chOff x="-35123050" y="3561225"/>
            <a:chExt cx="292225" cy="291100"/>
          </a:xfrm>
        </p:grpSpPr>
        <p:sp>
          <p:nvSpPr>
            <p:cNvPr id="15766" name="Google Shape;15766;p9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8" name="Google Shape;15768;p93"/>
          <p:cNvGrpSpPr/>
          <p:nvPr/>
        </p:nvGrpSpPr>
        <p:grpSpPr>
          <a:xfrm>
            <a:off x="1784677" y="2409340"/>
            <a:ext cx="270467" cy="353615"/>
            <a:chOff x="-35089175" y="3919600"/>
            <a:chExt cx="222900" cy="291425"/>
          </a:xfrm>
        </p:grpSpPr>
        <p:sp>
          <p:nvSpPr>
            <p:cNvPr id="15769" name="Google Shape;15769;p9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93"/>
          <p:cNvGrpSpPr/>
          <p:nvPr/>
        </p:nvGrpSpPr>
        <p:grpSpPr>
          <a:xfrm>
            <a:off x="3981673" y="1532703"/>
            <a:ext cx="336445" cy="354131"/>
            <a:chOff x="-33277650" y="3226875"/>
            <a:chExt cx="277275" cy="291850"/>
          </a:xfrm>
        </p:grpSpPr>
        <p:sp>
          <p:nvSpPr>
            <p:cNvPr id="15772" name="Google Shape;15772;p9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9" name="Google Shape;15779;p93"/>
          <p:cNvGrpSpPr/>
          <p:nvPr/>
        </p:nvGrpSpPr>
        <p:grpSpPr>
          <a:xfrm>
            <a:off x="3973073" y="1973987"/>
            <a:ext cx="353645" cy="353645"/>
            <a:chOff x="-33286325" y="3586425"/>
            <a:chExt cx="291450" cy="291450"/>
          </a:xfrm>
        </p:grpSpPr>
        <p:sp>
          <p:nvSpPr>
            <p:cNvPr id="15780" name="Google Shape;15780;p9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93"/>
          <p:cNvGrpSpPr/>
          <p:nvPr/>
        </p:nvGrpSpPr>
        <p:grpSpPr>
          <a:xfrm>
            <a:off x="3973073" y="2408369"/>
            <a:ext cx="353645" cy="355557"/>
            <a:chOff x="-33286325" y="3944800"/>
            <a:chExt cx="291450" cy="293025"/>
          </a:xfrm>
        </p:grpSpPr>
        <p:sp>
          <p:nvSpPr>
            <p:cNvPr id="15786" name="Google Shape;15786;p9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0" name="Google Shape;15790;p93"/>
          <p:cNvGrpSpPr/>
          <p:nvPr/>
        </p:nvGrpSpPr>
        <p:grpSpPr>
          <a:xfrm>
            <a:off x="2631470" y="2881529"/>
            <a:ext cx="353645" cy="356527"/>
            <a:chOff x="-31452725" y="3191825"/>
            <a:chExt cx="291450" cy="293825"/>
          </a:xfrm>
        </p:grpSpPr>
        <p:sp>
          <p:nvSpPr>
            <p:cNvPr id="15791" name="Google Shape;15791;p9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5" name="Google Shape;15795;p93"/>
          <p:cNvGrpSpPr/>
          <p:nvPr/>
        </p:nvGrpSpPr>
        <p:grpSpPr>
          <a:xfrm>
            <a:off x="2631000" y="3353144"/>
            <a:ext cx="354586" cy="354586"/>
            <a:chOff x="-31452725" y="3551775"/>
            <a:chExt cx="292225" cy="292225"/>
          </a:xfrm>
        </p:grpSpPr>
        <p:sp>
          <p:nvSpPr>
            <p:cNvPr id="15796" name="Google Shape;15796;p9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0" name="Google Shape;15800;p93"/>
          <p:cNvGrpSpPr/>
          <p:nvPr/>
        </p:nvGrpSpPr>
        <p:grpSpPr>
          <a:xfrm>
            <a:off x="2629559" y="3817129"/>
            <a:ext cx="357468" cy="356497"/>
            <a:chOff x="-31455100" y="3909350"/>
            <a:chExt cx="294600" cy="293800"/>
          </a:xfrm>
        </p:grpSpPr>
        <p:sp>
          <p:nvSpPr>
            <p:cNvPr id="15801" name="Google Shape;15801;p9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93"/>
          <p:cNvGrpSpPr/>
          <p:nvPr/>
        </p:nvGrpSpPr>
        <p:grpSpPr>
          <a:xfrm>
            <a:off x="3970744" y="3818084"/>
            <a:ext cx="353645" cy="354586"/>
            <a:chOff x="-30345325" y="3918800"/>
            <a:chExt cx="291450" cy="292225"/>
          </a:xfrm>
        </p:grpSpPr>
        <p:sp>
          <p:nvSpPr>
            <p:cNvPr id="15804" name="Google Shape;15804;p9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93"/>
          <p:cNvGrpSpPr/>
          <p:nvPr/>
        </p:nvGrpSpPr>
        <p:grpSpPr>
          <a:xfrm>
            <a:off x="2200736" y="1532946"/>
            <a:ext cx="332593" cy="353645"/>
            <a:chOff x="-34755225" y="3202075"/>
            <a:chExt cx="274100" cy="291450"/>
          </a:xfrm>
        </p:grpSpPr>
        <p:sp>
          <p:nvSpPr>
            <p:cNvPr id="15810" name="Google Shape;15810;p9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7" name="Google Shape;15817;p93"/>
          <p:cNvGrpSpPr/>
          <p:nvPr/>
        </p:nvGrpSpPr>
        <p:grpSpPr>
          <a:xfrm>
            <a:off x="2190209" y="1973987"/>
            <a:ext cx="353645" cy="353645"/>
            <a:chOff x="-34763900" y="3561225"/>
            <a:chExt cx="291450" cy="291450"/>
          </a:xfrm>
        </p:grpSpPr>
        <p:sp>
          <p:nvSpPr>
            <p:cNvPr id="15818" name="Google Shape;15818;p9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1" name="Google Shape;15821;p93"/>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2" name="Google Shape;15822;p93"/>
          <p:cNvGrpSpPr/>
          <p:nvPr/>
        </p:nvGrpSpPr>
        <p:grpSpPr>
          <a:xfrm>
            <a:off x="845106" y="2882499"/>
            <a:ext cx="354586" cy="354586"/>
            <a:chOff x="-32927950" y="3227275"/>
            <a:chExt cx="292225" cy="292225"/>
          </a:xfrm>
        </p:grpSpPr>
        <p:sp>
          <p:nvSpPr>
            <p:cNvPr id="15823" name="Google Shape;15823;p9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8" name="Google Shape;15828;p93"/>
          <p:cNvGrpSpPr/>
          <p:nvPr/>
        </p:nvGrpSpPr>
        <p:grpSpPr>
          <a:xfrm>
            <a:off x="844621" y="3353613"/>
            <a:ext cx="355557" cy="353645"/>
            <a:chOff x="-32927950" y="3586425"/>
            <a:chExt cx="293025" cy="291450"/>
          </a:xfrm>
        </p:grpSpPr>
        <p:sp>
          <p:nvSpPr>
            <p:cNvPr id="15829" name="Google Shape;15829;p9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4" name="Google Shape;15834;p93"/>
          <p:cNvGrpSpPr/>
          <p:nvPr/>
        </p:nvGrpSpPr>
        <p:grpSpPr>
          <a:xfrm>
            <a:off x="845106" y="3817598"/>
            <a:ext cx="354586" cy="355557"/>
            <a:chOff x="-32927950" y="3944800"/>
            <a:chExt cx="292225" cy="293025"/>
          </a:xfrm>
        </p:grpSpPr>
        <p:sp>
          <p:nvSpPr>
            <p:cNvPr id="15835" name="Google Shape;15835;p9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4" name="Google Shape;15844;p93"/>
          <p:cNvGrpSpPr/>
          <p:nvPr/>
        </p:nvGrpSpPr>
        <p:grpSpPr>
          <a:xfrm>
            <a:off x="3073898" y="2882849"/>
            <a:ext cx="354586" cy="353888"/>
            <a:chOff x="-31094350" y="3194000"/>
            <a:chExt cx="292225" cy="291650"/>
          </a:xfrm>
        </p:grpSpPr>
        <p:sp>
          <p:nvSpPr>
            <p:cNvPr id="15845" name="Google Shape;15845;p9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3" name="Google Shape;15853;p93"/>
          <p:cNvGrpSpPr/>
          <p:nvPr/>
        </p:nvGrpSpPr>
        <p:grpSpPr>
          <a:xfrm>
            <a:off x="3074368" y="3353341"/>
            <a:ext cx="353645" cy="354191"/>
            <a:chOff x="-31093575" y="3552550"/>
            <a:chExt cx="291450" cy="291900"/>
          </a:xfrm>
        </p:grpSpPr>
        <p:sp>
          <p:nvSpPr>
            <p:cNvPr id="15854" name="Google Shape;15854;p9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8" name="Google Shape;15858;p93"/>
          <p:cNvGrpSpPr/>
          <p:nvPr/>
        </p:nvGrpSpPr>
        <p:grpSpPr>
          <a:xfrm>
            <a:off x="3074368" y="3818569"/>
            <a:ext cx="353645" cy="353615"/>
            <a:chOff x="-31093575" y="3911725"/>
            <a:chExt cx="291450" cy="291425"/>
          </a:xfrm>
        </p:grpSpPr>
        <p:sp>
          <p:nvSpPr>
            <p:cNvPr id="15859" name="Google Shape;15859;p9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93"/>
          <p:cNvGrpSpPr/>
          <p:nvPr/>
        </p:nvGrpSpPr>
        <p:grpSpPr>
          <a:xfrm>
            <a:off x="2183798" y="4275536"/>
            <a:ext cx="356497" cy="354586"/>
            <a:chOff x="-29946000" y="3183175"/>
            <a:chExt cx="293800" cy="292225"/>
          </a:xfrm>
        </p:grpSpPr>
        <p:sp>
          <p:nvSpPr>
            <p:cNvPr id="15862" name="Google Shape;15862;p9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93"/>
          <p:cNvGrpSpPr/>
          <p:nvPr/>
        </p:nvGrpSpPr>
        <p:grpSpPr>
          <a:xfrm>
            <a:off x="2628330" y="1532689"/>
            <a:ext cx="358408" cy="354161"/>
            <a:chOff x="-34408675" y="3202075"/>
            <a:chExt cx="295375" cy="291875"/>
          </a:xfrm>
        </p:grpSpPr>
        <p:sp>
          <p:nvSpPr>
            <p:cNvPr id="15869" name="Google Shape;15869;p9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93"/>
          <p:cNvGrpSpPr/>
          <p:nvPr/>
        </p:nvGrpSpPr>
        <p:grpSpPr>
          <a:xfrm>
            <a:off x="2630241" y="1972683"/>
            <a:ext cx="354586" cy="356254"/>
            <a:chOff x="-34405525" y="3558075"/>
            <a:chExt cx="292225" cy="293600"/>
          </a:xfrm>
        </p:grpSpPr>
        <p:sp>
          <p:nvSpPr>
            <p:cNvPr id="15874" name="Google Shape;15874;p9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7" name="Google Shape;15877;p93"/>
          <p:cNvGrpSpPr/>
          <p:nvPr/>
        </p:nvGrpSpPr>
        <p:grpSpPr>
          <a:xfrm>
            <a:off x="2629755" y="2409340"/>
            <a:ext cx="355557" cy="353615"/>
            <a:chOff x="-34406325" y="3919600"/>
            <a:chExt cx="293025" cy="291425"/>
          </a:xfrm>
        </p:grpSpPr>
        <p:sp>
          <p:nvSpPr>
            <p:cNvPr id="15878" name="Google Shape;15878;p9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5" name="Google Shape;15885;p93"/>
          <p:cNvGrpSpPr/>
          <p:nvPr/>
        </p:nvGrpSpPr>
        <p:grpSpPr>
          <a:xfrm>
            <a:off x="1293653" y="2888703"/>
            <a:ext cx="353645" cy="342179"/>
            <a:chOff x="-32568800" y="3232000"/>
            <a:chExt cx="291450" cy="282000"/>
          </a:xfrm>
        </p:grpSpPr>
        <p:sp>
          <p:nvSpPr>
            <p:cNvPr id="15886" name="Google Shape;15886;p9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8" name="Google Shape;15888;p93"/>
          <p:cNvGrpSpPr/>
          <p:nvPr/>
        </p:nvGrpSpPr>
        <p:grpSpPr>
          <a:xfrm>
            <a:off x="1293183" y="3353613"/>
            <a:ext cx="354586" cy="353645"/>
            <a:chOff x="-32569575" y="3586425"/>
            <a:chExt cx="292225" cy="291450"/>
          </a:xfrm>
        </p:grpSpPr>
        <p:sp>
          <p:nvSpPr>
            <p:cNvPr id="15889" name="Google Shape;15889;p9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93"/>
          <p:cNvGrpSpPr/>
          <p:nvPr/>
        </p:nvGrpSpPr>
        <p:grpSpPr>
          <a:xfrm>
            <a:off x="1284098" y="3818205"/>
            <a:ext cx="372756" cy="354343"/>
            <a:chOff x="-32576675" y="3944600"/>
            <a:chExt cx="307200" cy="292025"/>
          </a:xfrm>
        </p:grpSpPr>
        <p:sp>
          <p:nvSpPr>
            <p:cNvPr id="15892" name="Google Shape;15892;p9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93"/>
          <p:cNvGrpSpPr/>
          <p:nvPr/>
        </p:nvGrpSpPr>
        <p:grpSpPr>
          <a:xfrm>
            <a:off x="3529065" y="2882500"/>
            <a:ext cx="354586" cy="354586"/>
            <a:chOff x="-30735200" y="3192625"/>
            <a:chExt cx="292225" cy="292225"/>
          </a:xfrm>
        </p:grpSpPr>
        <p:sp>
          <p:nvSpPr>
            <p:cNvPr id="15895" name="Google Shape;15895;p9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2" name="Google Shape;15902;p93"/>
          <p:cNvGrpSpPr/>
          <p:nvPr/>
        </p:nvGrpSpPr>
        <p:grpSpPr>
          <a:xfrm>
            <a:off x="3529065" y="3353932"/>
            <a:ext cx="354586" cy="353008"/>
            <a:chOff x="-30735200" y="3552550"/>
            <a:chExt cx="292225" cy="290925"/>
          </a:xfrm>
        </p:grpSpPr>
        <p:sp>
          <p:nvSpPr>
            <p:cNvPr id="15903" name="Google Shape;15903;p9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93"/>
          <p:cNvGrpSpPr/>
          <p:nvPr/>
        </p:nvGrpSpPr>
        <p:grpSpPr>
          <a:xfrm>
            <a:off x="3529065" y="3818554"/>
            <a:ext cx="354586" cy="353645"/>
            <a:chOff x="-30735200" y="3910925"/>
            <a:chExt cx="292225" cy="291450"/>
          </a:xfrm>
        </p:grpSpPr>
        <p:sp>
          <p:nvSpPr>
            <p:cNvPr id="15906" name="Google Shape;15906;p9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8" name="Google Shape;15908;p93"/>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9" name="Google Shape;15909;p93"/>
          <p:cNvGrpSpPr/>
          <p:nvPr/>
        </p:nvGrpSpPr>
        <p:grpSpPr>
          <a:xfrm>
            <a:off x="4882910" y="1531421"/>
            <a:ext cx="358971" cy="359224"/>
            <a:chOff x="-57956275" y="3197925"/>
            <a:chExt cx="319000" cy="319225"/>
          </a:xfrm>
        </p:grpSpPr>
        <p:sp>
          <p:nvSpPr>
            <p:cNvPr id="15910" name="Google Shape;15910;p9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7" name="Google Shape;15917;p93"/>
          <p:cNvGrpSpPr/>
          <p:nvPr/>
        </p:nvGrpSpPr>
        <p:grpSpPr>
          <a:xfrm>
            <a:off x="4905064" y="1987846"/>
            <a:ext cx="314662" cy="358971"/>
            <a:chOff x="-57940525" y="3590375"/>
            <a:chExt cx="279625" cy="319000"/>
          </a:xfrm>
        </p:grpSpPr>
        <p:sp>
          <p:nvSpPr>
            <p:cNvPr id="15918" name="Google Shape;15918;p93"/>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3"/>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3"/>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3"/>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3"/>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3" name="Google Shape;15923;p93"/>
          <p:cNvGrpSpPr/>
          <p:nvPr/>
        </p:nvGrpSpPr>
        <p:grpSpPr>
          <a:xfrm>
            <a:off x="4875945" y="2429217"/>
            <a:ext cx="358099" cy="358999"/>
            <a:chOff x="-57959425" y="3982600"/>
            <a:chExt cx="318225" cy="319025"/>
          </a:xfrm>
        </p:grpSpPr>
        <p:sp>
          <p:nvSpPr>
            <p:cNvPr id="15924" name="Google Shape;15924;p93"/>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3"/>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3"/>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3"/>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8" name="Google Shape;15928;p93"/>
          <p:cNvGrpSpPr/>
          <p:nvPr/>
        </p:nvGrpSpPr>
        <p:grpSpPr>
          <a:xfrm>
            <a:off x="7076112" y="1532546"/>
            <a:ext cx="357226" cy="357226"/>
            <a:chOff x="-55987225" y="3198925"/>
            <a:chExt cx="317450" cy="317450"/>
          </a:xfrm>
        </p:grpSpPr>
        <p:sp>
          <p:nvSpPr>
            <p:cNvPr id="15929" name="Google Shape;15929;p9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93"/>
          <p:cNvGrpSpPr/>
          <p:nvPr/>
        </p:nvGrpSpPr>
        <p:grpSpPr>
          <a:xfrm>
            <a:off x="7076112" y="1988578"/>
            <a:ext cx="357226" cy="357367"/>
            <a:chOff x="-55987225" y="3591025"/>
            <a:chExt cx="317450" cy="317575"/>
          </a:xfrm>
        </p:grpSpPr>
        <p:sp>
          <p:nvSpPr>
            <p:cNvPr id="15934" name="Google Shape;15934;p9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9" name="Google Shape;15939;p93"/>
          <p:cNvGrpSpPr/>
          <p:nvPr/>
        </p:nvGrpSpPr>
        <p:grpSpPr>
          <a:xfrm>
            <a:off x="7090027" y="2429217"/>
            <a:ext cx="358999" cy="358999"/>
            <a:chOff x="-55988800" y="3982600"/>
            <a:chExt cx="319025" cy="319025"/>
          </a:xfrm>
        </p:grpSpPr>
        <p:sp>
          <p:nvSpPr>
            <p:cNvPr id="15940" name="Google Shape;15940;p93"/>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3"/>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3"/>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3"/>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3"/>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93"/>
          <p:cNvGrpSpPr/>
          <p:nvPr/>
        </p:nvGrpSpPr>
        <p:grpSpPr>
          <a:xfrm>
            <a:off x="5748546" y="2887174"/>
            <a:ext cx="356326" cy="358971"/>
            <a:chOff x="-54026025" y="3192625"/>
            <a:chExt cx="316650" cy="319000"/>
          </a:xfrm>
        </p:grpSpPr>
        <p:sp>
          <p:nvSpPr>
            <p:cNvPr id="15946" name="Google Shape;15946;p9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93"/>
          <p:cNvGrpSpPr/>
          <p:nvPr/>
        </p:nvGrpSpPr>
        <p:grpSpPr>
          <a:xfrm>
            <a:off x="5768492" y="3358148"/>
            <a:ext cx="316434" cy="358099"/>
            <a:chOff x="-54007925" y="3584850"/>
            <a:chExt cx="281200" cy="318225"/>
          </a:xfrm>
        </p:grpSpPr>
        <p:sp>
          <p:nvSpPr>
            <p:cNvPr id="15955" name="Google Shape;15955;p93"/>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3"/>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3"/>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3"/>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3"/>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3"/>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93"/>
          <p:cNvGrpSpPr/>
          <p:nvPr/>
        </p:nvGrpSpPr>
        <p:grpSpPr>
          <a:xfrm>
            <a:off x="5768492" y="3820033"/>
            <a:ext cx="316434" cy="358914"/>
            <a:chOff x="-54007925" y="3975575"/>
            <a:chExt cx="281200" cy="318950"/>
          </a:xfrm>
        </p:grpSpPr>
        <p:sp>
          <p:nvSpPr>
            <p:cNvPr id="15962" name="Google Shape;15962;p93"/>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3"/>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3"/>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3"/>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93"/>
          <p:cNvGrpSpPr/>
          <p:nvPr/>
        </p:nvGrpSpPr>
        <p:grpSpPr>
          <a:xfrm>
            <a:off x="8003359" y="2904504"/>
            <a:ext cx="274770" cy="358492"/>
            <a:chOff x="-52005775" y="3208025"/>
            <a:chExt cx="244175" cy="318575"/>
          </a:xfrm>
        </p:grpSpPr>
        <p:sp>
          <p:nvSpPr>
            <p:cNvPr id="15967" name="Google Shape;15967;p93"/>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3"/>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3"/>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3"/>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3"/>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3"/>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3"/>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3"/>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3"/>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3"/>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3"/>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8" name="Google Shape;15978;p93"/>
          <p:cNvGrpSpPr/>
          <p:nvPr/>
        </p:nvGrpSpPr>
        <p:grpSpPr>
          <a:xfrm>
            <a:off x="5309825" y="1532546"/>
            <a:ext cx="358099" cy="358099"/>
            <a:chOff x="-57568775" y="3198925"/>
            <a:chExt cx="318225" cy="318225"/>
          </a:xfrm>
        </p:grpSpPr>
        <p:sp>
          <p:nvSpPr>
            <p:cNvPr id="15979" name="Google Shape;15979;p9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5" name="Google Shape;15985;p93"/>
          <p:cNvGrpSpPr/>
          <p:nvPr/>
        </p:nvGrpSpPr>
        <p:grpSpPr>
          <a:xfrm>
            <a:off x="5331543" y="1987846"/>
            <a:ext cx="314662" cy="358099"/>
            <a:chOff x="-57549075" y="3590375"/>
            <a:chExt cx="279625" cy="318225"/>
          </a:xfrm>
        </p:grpSpPr>
        <p:sp>
          <p:nvSpPr>
            <p:cNvPr id="15986" name="Google Shape;15986;p9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93"/>
          <p:cNvGrpSpPr/>
          <p:nvPr/>
        </p:nvGrpSpPr>
        <p:grpSpPr>
          <a:xfrm>
            <a:off x="5323740" y="2429217"/>
            <a:ext cx="359871" cy="359871"/>
            <a:chOff x="-57570350" y="3982600"/>
            <a:chExt cx="319800" cy="319800"/>
          </a:xfrm>
        </p:grpSpPr>
        <p:sp>
          <p:nvSpPr>
            <p:cNvPr id="15991" name="Google Shape;15991;p93"/>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3"/>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3"/>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3"/>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93"/>
          <p:cNvGrpSpPr/>
          <p:nvPr/>
        </p:nvGrpSpPr>
        <p:grpSpPr>
          <a:xfrm>
            <a:off x="7538779" y="1531646"/>
            <a:ext cx="314662" cy="358999"/>
            <a:chOff x="-55576850" y="3198125"/>
            <a:chExt cx="279625" cy="319025"/>
          </a:xfrm>
        </p:grpSpPr>
        <p:sp>
          <p:nvSpPr>
            <p:cNvPr id="15996" name="Google Shape;15996;p93"/>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3"/>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3"/>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3"/>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0" name="Google Shape;16000;p93"/>
          <p:cNvGrpSpPr/>
          <p:nvPr/>
        </p:nvGrpSpPr>
        <p:grpSpPr>
          <a:xfrm>
            <a:off x="7516174" y="1987621"/>
            <a:ext cx="359871" cy="358324"/>
            <a:chOff x="-55596550" y="3590175"/>
            <a:chExt cx="319800" cy="318425"/>
          </a:xfrm>
        </p:grpSpPr>
        <p:sp>
          <p:nvSpPr>
            <p:cNvPr id="16001" name="Google Shape;16001;p9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5" name="Google Shape;16005;p93"/>
          <p:cNvGrpSpPr/>
          <p:nvPr/>
        </p:nvGrpSpPr>
        <p:grpSpPr>
          <a:xfrm>
            <a:off x="7531412" y="2428964"/>
            <a:ext cx="358999" cy="359252"/>
            <a:chOff x="-55595775" y="3982375"/>
            <a:chExt cx="319025" cy="319250"/>
          </a:xfrm>
        </p:grpSpPr>
        <p:sp>
          <p:nvSpPr>
            <p:cNvPr id="16006" name="Google Shape;16006;p93"/>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3"/>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3"/>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3"/>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3"/>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3"/>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93"/>
          <p:cNvGrpSpPr/>
          <p:nvPr/>
        </p:nvGrpSpPr>
        <p:grpSpPr>
          <a:xfrm>
            <a:off x="6188595" y="2887174"/>
            <a:ext cx="358999" cy="358099"/>
            <a:chOff x="-53635375" y="3192625"/>
            <a:chExt cx="319025" cy="318225"/>
          </a:xfrm>
        </p:grpSpPr>
        <p:sp>
          <p:nvSpPr>
            <p:cNvPr id="16013" name="Google Shape;16013;p93"/>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3"/>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3"/>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6" name="Google Shape;16016;p93"/>
          <p:cNvGrpSpPr/>
          <p:nvPr/>
        </p:nvGrpSpPr>
        <p:grpSpPr>
          <a:xfrm>
            <a:off x="6210763" y="3358148"/>
            <a:ext cx="314662" cy="358999"/>
            <a:chOff x="-53615675" y="3584850"/>
            <a:chExt cx="279625" cy="319025"/>
          </a:xfrm>
        </p:grpSpPr>
        <p:sp>
          <p:nvSpPr>
            <p:cNvPr id="16017" name="Google Shape;16017;p93"/>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3"/>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3"/>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93"/>
          <p:cNvGrpSpPr/>
          <p:nvPr/>
        </p:nvGrpSpPr>
        <p:grpSpPr>
          <a:xfrm>
            <a:off x="6188609" y="3821074"/>
            <a:ext cx="358971" cy="357874"/>
            <a:chOff x="-53634575" y="3976500"/>
            <a:chExt cx="319000" cy="318025"/>
          </a:xfrm>
        </p:grpSpPr>
        <p:sp>
          <p:nvSpPr>
            <p:cNvPr id="16021" name="Google Shape;16021;p93"/>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3"/>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3"/>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3"/>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3"/>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3"/>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3"/>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3"/>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93"/>
          <p:cNvGrpSpPr/>
          <p:nvPr/>
        </p:nvGrpSpPr>
        <p:grpSpPr>
          <a:xfrm>
            <a:off x="7983413" y="3364028"/>
            <a:ext cx="314662" cy="358436"/>
            <a:chOff x="-52023900" y="3590075"/>
            <a:chExt cx="279625" cy="318525"/>
          </a:xfrm>
        </p:grpSpPr>
        <p:sp>
          <p:nvSpPr>
            <p:cNvPr id="16030" name="Google Shape;16030;p93"/>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3"/>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3"/>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3"/>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3"/>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3"/>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3"/>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93"/>
          <p:cNvGrpSpPr/>
          <p:nvPr/>
        </p:nvGrpSpPr>
        <p:grpSpPr>
          <a:xfrm>
            <a:off x="5746654" y="1532546"/>
            <a:ext cx="358971" cy="358971"/>
            <a:chOff x="-57173375" y="3198925"/>
            <a:chExt cx="319000" cy="319000"/>
          </a:xfrm>
        </p:grpSpPr>
        <p:sp>
          <p:nvSpPr>
            <p:cNvPr id="16038" name="Google Shape;16038;p93"/>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3"/>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3"/>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3"/>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93"/>
          <p:cNvGrpSpPr/>
          <p:nvPr/>
        </p:nvGrpSpPr>
        <p:grpSpPr>
          <a:xfrm>
            <a:off x="5747541" y="2009987"/>
            <a:ext cx="357198" cy="314690"/>
            <a:chOff x="-57176525" y="3610050"/>
            <a:chExt cx="317425" cy="279650"/>
          </a:xfrm>
        </p:grpSpPr>
        <p:sp>
          <p:nvSpPr>
            <p:cNvPr id="16043" name="Google Shape;16043;p93"/>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3"/>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3"/>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3"/>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3"/>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8" name="Google Shape;16048;p93"/>
          <p:cNvGrpSpPr/>
          <p:nvPr/>
        </p:nvGrpSpPr>
        <p:grpSpPr>
          <a:xfrm>
            <a:off x="5779179" y="2428542"/>
            <a:ext cx="323524" cy="358774"/>
            <a:chOff x="-57162350" y="3982000"/>
            <a:chExt cx="287500" cy="318825"/>
          </a:xfrm>
        </p:grpSpPr>
        <p:sp>
          <p:nvSpPr>
            <p:cNvPr id="16049" name="Google Shape;16049;p9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93"/>
          <p:cNvGrpSpPr/>
          <p:nvPr/>
        </p:nvGrpSpPr>
        <p:grpSpPr>
          <a:xfrm>
            <a:off x="7957995" y="1532546"/>
            <a:ext cx="358099" cy="356326"/>
            <a:chOff x="-55202750" y="3198925"/>
            <a:chExt cx="318225" cy="316650"/>
          </a:xfrm>
        </p:grpSpPr>
        <p:sp>
          <p:nvSpPr>
            <p:cNvPr id="16058" name="Google Shape;16058;p93"/>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3"/>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93"/>
          <p:cNvGrpSpPr/>
          <p:nvPr/>
        </p:nvGrpSpPr>
        <p:grpSpPr>
          <a:xfrm>
            <a:off x="7968629" y="1987846"/>
            <a:ext cx="336830" cy="358099"/>
            <a:chOff x="-55194875" y="3590375"/>
            <a:chExt cx="299325" cy="318225"/>
          </a:xfrm>
        </p:grpSpPr>
        <p:sp>
          <p:nvSpPr>
            <p:cNvPr id="16061" name="Google Shape;16061;p93"/>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3"/>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3"/>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3"/>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3"/>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6" name="Google Shape;16066;p93"/>
          <p:cNvGrpSpPr/>
          <p:nvPr/>
        </p:nvGrpSpPr>
        <p:grpSpPr>
          <a:xfrm>
            <a:off x="7973247" y="2430117"/>
            <a:ext cx="357198" cy="357198"/>
            <a:chOff x="-55203525" y="3983400"/>
            <a:chExt cx="317425" cy="317425"/>
          </a:xfrm>
        </p:grpSpPr>
        <p:sp>
          <p:nvSpPr>
            <p:cNvPr id="16067" name="Google Shape;16067;p93"/>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3"/>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3"/>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0" name="Google Shape;16070;p93"/>
          <p:cNvGrpSpPr/>
          <p:nvPr/>
        </p:nvGrpSpPr>
        <p:grpSpPr>
          <a:xfrm>
            <a:off x="6639727" y="2887174"/>
            <a:ext cx="335930" cy="358971"/>
            <a:chOff x="-53232900" y="3192625"/>
            <a:chExt cx="298525" cy="319000"/>
          </a:xfrm>
        </p:grpSpPr>
        <p:sp>
          <p:nvSpPr>
            <p:cNvPr id="16071" name="Google Shape;16071;p93"/>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3"/>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3"/>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3"/>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3"/>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3"/>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3"/>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3"/>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9" name="Google Shape;16079;p93"/>
          <p:cNvGrpSpPr/>
          <p:nvPr/>
        </p:nvGrpSpPr>
        <p:grpSpPr>
          <a:xfrm>
            <a:off x="6629093" y="3358148"/>
            <a:ext cx="357198" cy="356326"/>
            <a:chOff x="-53242350" y="3584850"/>
            <a:chExt cx="317425" cy="316650"/>
          </a:xfrm>
        </p:grpSpPr>
        <p:sp>
          <p:nvSpPr>
            <p:cNvPr id="16080" name="Google Shape;16080;p93"/>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3"/>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3"/>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3"/>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3"/>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93"/>
          <p:cNvGrpSpPr/>
          <p:nvPr/>
        </p:nvGrpSpPr>
        <p:grpSpPr>
          <a:xfrm>
            <a:off x="6650362" y="3820849"/>
            <a:ext cx="314662" cy="358999"/>
            <a:chOff x="-53224225" y="3976300"/>
            <a:chExt cx="279625" cy="319025"/>
          </a:xfrm>
        </p:grpSpPr>
        <p:sp>
          <p:nvSpPr>
            <p:cNvPr id="16086" name="Google Shape;16086;p93"/>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3"/>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3"/>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3"/>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3"/>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3"/>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3"/>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93"/>
          <p:cNvGrpSpPr/>
          <p:nvPr/>
        </p:nvGrpSpPr>
        <p:grpSpPr>
          <a:xfrm>
            <a:off x="7961258" y="3828529"/>
            <a:ext cx="358971" cy="358408"/>
            <a:chOff x="-52043575" y="3983125"/>
            <a:chExt cx="319000" cy="318500"/>
          </a:xfrm>
        </p:grpSpPr>
        <p:sp>
          <p:nvSpPr>
            <p:cNvPr id="16094" name="Google Shape;16094;p93"/>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3"/>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3"/>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3"/>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3"/>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3"/>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3"/>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3"/>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3"/>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3" name="Google Shape;16103;p93"/>
          <p:cNvGrpSpPr/>
          <p:nvPr/>
        </p:nvGrpSpPr>
        <p:grpSpPr>
          <a:xfrm>
            <a:off x="6215199" y="1532546"/>
            <a:ext cx="314662" cy="358971"/>
            <a:chOff x="-56766175" y="3198925"/>
            <a:chExt cx="279625" cy="319000"/>
          </a:xfrm>
        </p:grpSpPr>
        <p:sp>
          <p:nvSpPr>
            <p:cNvPr id="16104" name="Google Shape;16104;p9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1" name="Google Shape;16111;p93"/>
          <p:cNvGrpSpPr/>
          <p:nvPr/>
        </p:nvGrpSpPr>
        <p:grpSpPr>
          <a:xfrm>
            <a:off x="6214313" y="1987846"/>
            <a:ext cx="316434" cy="358099"/>
            <a:chOff x="-56766175" y="3590375"/>
            <a:chExt cx="281200" cy="318225"/>
          </a:xfrm>
        </p:grpSpPr>
        <p:sp>
          <p:nvSpPr>
            <p:cNvPr id="16112" name="Google Shape;16112;p93"/>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3"/>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3"/>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3"/>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6" name="Google Shape;16116;p93"/>
          <p:cNvGrpSpPr/>
          <p:nvPr/>
        </p:nvGrpSpPr>
        <p:grpSpPr>
          <a:xfrm>
            <a:off x="6251269" y="2429217"/>
            <a:ext cx="272126" cy="358099"/>
            <a:chOff x="-56747275" y="3982600"/>
            <a:chExt cx="241825" cy="318225"/>
          </a:xfrm>
        </p:grpSpPr>
        <p:sp>
          <p:nvSpPr>
            <p:cNvPr id="16117" name="Google Shape;16117;p93"/>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3"/>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3"/>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3"/>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3"/>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3"/>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3"/>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4" name="Google Shape;16124;p93"/>
          <p:cNvGrpSpPr/>
          <p:nvPr/>
        </p:nvGrpSpPr>
        <p:grpSpPr>
          <a:xfrm>
            <a:off x="4881188" y="2894264"/>
            <a:ext cx="314662" cy="358971"/>
            <a:chOff x="-54793175" y="3198925"/>
            <a:chExt cx="279625" cy="319000"/>
          </a:xfrm>
        </p:grpSpPr>
        <p:sp>
          <p:nvSpPr>
            <p:cNvPr id="16125" name="Google Shape;16125;p93"/>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3"/>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3"/>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3"/>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3"/>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3"/>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3"/>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93"/>
          <p:cNvGrpSpPr/>
          <p:nvPr/>
        </p:nvGrpSpPr>
        <p:grpSpPr>
          <a:xfrm>
            <a:off x="4859020" y="3371455"/>
            <a:ext cx="358999" cy="342991"/>
            <a:chOff x="-54812875" y="3596675"/>
            <a:chExt cx="319025" cy="304800"/>
          </a:xfrm>
        </p:grpSpPr>
        <p:sp>
          <p:nvSpPr>
            <p:cNvPr id="16133" name="Google Shape;16133;p9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0" name="Google Shape;16140;p93"/>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3"/>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42" name="Google Shape;16142;p93"/>
          <p:cNvGrpSpPr/>
          <p:nvPr/>
        </p:nvGrpSpPr>
        <p:grpSpPr>
          <a:xfrm>
            <a:off x="4881188" y="3827938"/>
            <a:ext cx="314662" cy="358099"/>
            <a:chOff x="-54793175" y="3982600"/>
            <a:chExt cx="279625" cy="318225"/>
          </a:xfrm>
        </p:grpSpPr>
        <p:sp>
          <p:nvSpPr>
            <p:cNvPr id="16143" name="Google Shape;16143;p93"/>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3"/>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3"/>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3"/>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3"/>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3"/>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3"/>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93"/>
          <p:cNvGrpSpPr/>
          <p:nvPr/>
        </p:nvGrpSpPr>
        <p:grpSpPr>
          <a:xfrm>
            <a:off x="7092647" y="2887174"/>
            <a:ext cx="314662" cy="358099"/>
            <a:chOff x="-52832000" y="3192625"/>
            <a:chExt cx="279625" cy="318225"/>
          </a:xfrm>
        </p:grpSpPr>
        <p:sp>
          <p:nvSpPr>
            <p:cNvPr id="16151" name="Google Shape;16151;p9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93"/>
          <p:cNvGrpSpPr/>
          <p:nvPr/>
        </p:nvGrpSpPr>
        <p:grpSpPr>
          <a:xfrm>
            <a:off x="7070492" y="3359048"/>
            <a:ext cx="358971" cy="357198"/>
            <a:chOff x="-52851675" y="3585650"/>
            <a:chExt cx="319000" cy="317425"/>
          </a:xfrm>
        </p:grpSpPr>
        <p:sp>
          <p:nvSpPr>
            <p:cNvPr id="16160" name="Google Shape;16160;p93"/>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3"/>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3"/>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3"/>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3"/>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3"/>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6" name="Google Shape;16166;p93"/>
          <p:cNvGrpSpPr/>
          <p:nvPr/>
        </p:nvGrpSpPr>
        <p:grpSpPr>
          <a:xfrm>
            <a:off x="7092647" y="3820849"/>
            <a:ext cx="314662" cy="358999"/>
            <a:chOff x="-52832000" y="3976300"/>
            <a:chExt cx="279625" cy="319025"/>
          </a:xfrm>
        </p:grpSpPr>
        <p:sp>
          <p:nvSpPr>
            <p:cNvPr id="16167" name="Google Shape;16167;p93"/>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3"/>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3"/>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3"/>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3"/>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93"/>
          <p:cNvGrpSpPr/>
          <p:nvPr/>
        </p:nvGrpSpPr>
        <p:grpSpPr>
          <a:xfrm>
            <a:off x="6209853" y="4275497"/>
            <a:ext cx="316434" cy="358099"/>
            <a:chOff x="-51633225" y="3198925"/>
            <a:chExt cx="281200" cy="318225"/>
          </a:xfrm>
        </p:grpSpPr>
        <p:sp>
          <p:nvSpPr>
            <p:cNvPr id="16173" name="Google Shape;16173;p93"/>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3"/>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3"/>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3"/>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3"/>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3"/>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3"/>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93"/>
          <p:cNvGrpSpPr/>
          <p:nvPr/>
        </p:nvGrpSpPr>
        <p:grpSpPr>
          <a:xfrm>
            <a:off x="6628676" y="1533418"/>
            <a:ext cx="365188" cy="357226"/>
            <a:chOff x="-56396775" y="3199700"/>
            <a:chExt cx="324525" cy="317450"/>
          </a:xfrm>
        </p:grpSpPr>
        <p:sp>
          <p:nvSpPr>
            <p:cNvPr id="16181" name="Google Shape;16181;p93"/>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3"/>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3"/>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3"/>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3"/>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3"/>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93"/>
          <p:cNvGrpSpPr/>
          <p:nvPr/>
        </p:nvGrpSpPr>
        <p:grpSpPr>
          <a:xfrm>
            <a:off x="6631771" y="1999353"/>
            <a:ext cx="358999" cy="335958"/>
            <a:chOff x="-56394425" y="3600600"/>
            <a:chExt cx="319025" cy="298550"/>
          </a:xfrm>
        </p:grpSpPr>
        <p:sp>
          <p:nvSpPr>
            <p:cNvPr id="16188" name="Google Shape;16188;p93"/>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3"/>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3"/>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93"/>
          <p:cNvGrpSpPr/>
          <p:nvPr/>
        </p:nvGrpSpPr>
        <p:grpSpPr>
          <a:xfrm>
            <a:off x="6662538" y="2430117"/>
            <a:ext cx="327068" cy="357198"/>
            <a:chOff x="-56379450" y="3983400"/>
            <a:chExt cx="290650" cy="317425"/>
          </a:xfrm>
        </p:grpSpPr>
        <p:sp>
          <p:nvSpPr>
            <p:cNvPr id="16192" name="Google Shape;16192;p93"/>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3"/>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3"/>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3"/>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3"/>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3"/>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3"/>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3"/>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0" name="Google Shape;16200;p93"/>
          <p:cNvGrpSpPr/>
          <p:nvPr/>
        </p:nvGrpSpPr>
        <p:grpSpPr>
          <a:xfrm>
            <a:off x="5326242" y="2894264"/>
            <a:ext cx="316434" cy="358971"/>
            <a:chOff x="-54401725" y="3198925"/>
            <a:chExt cx="281200" cy="319000"/>
          </a:xfrm>
        </p:grpSpPr>
        <p:sp>
          <p:nvSpPr>
            <p:cNvPr id="16201" name="Google Shape;16201;p9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2" name="Google Shape;16212;p93"/>
          <p:cNvGrpSpPr/>
          <p:nvPr/>
        </p:nvGrpSpPr>
        <p:grpSpPr>
          <a:xfrm>
            <a:off x="5327128" y="3364365"/>
            <a:ext cx="314662" cy="358099"/>
            <a:chOff x="-54401725" y="3590375"/>
            <a:chExt cx="279625" cy="318225"/>
          </a:xfrm>
        </p:grpSpPr>
        <p:sp>
          <p:nvSpPr>
            <p:cNvPr id="16213" name="Google Shape;16213;p93"/>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3"/>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3"/>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3"/>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3"/>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3"/>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9" name="Google Shape;16219;p93"/>
          <p:cNvGrpSpPr/>
          <p:nvPr/>
        </p:nvGrpSpPr>
        <p:grpSpPr>
          <a:xfrm>
            <a:off x="5324920" y="3827938"/>
            <a:ext cx="319079" cy="358099"/>
            <a:chOff x="-54403300" y="3982600"/>
            <a:chExt cx="283550" cy="318225"/>
          </a:xfrm>
        </p:grpSpPr>
        <p:sp>
          <p:nvSpPr>
            <p:cNvPr id="16220" name="Google Shape;16220;p9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5" name="Google Shape;16225;p93"/>
          <p:cNvGrpSpPr/>
          <p:nvPr/>
        </p:nvGrpSpPr>
        <p:grpSpPr>
          <a:xfrm>
            <a:off x="7512313" y="2889172"/>
            <a:ext cx="356298" cy="356973"/>
            <a:chOff x="-52458650" y="3194400"/>
            <a:chExt cx="316625" cy="317225"/>
          </a:xfrm>
        </p:grpSpPr>
        <p:sp>
          <p:nvSpPr>
            <p:cNvPr id="16226" name="Google Shape;16226;p93"/>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3"/>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3"/>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3"/>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3"/>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3"/>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3"/>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3"/>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93"/>
          <p:cNvGrpSpPr/>
          <p:nvPr/>
        </p:nvGrpSpPr>
        <p:grpSpPr>
          <a:xfrm>
            <a:off x="7521611" y="3358148"/>
            <a:ext cx="337703" cy="357845"/>
            <a:chOff x="-52450000" y="3584850"/>
            <a:chExt cx="300100" cy="318000"/>
          </a:xfrm>
        </p:grpSpPr>
        <p:sp>
          <p:nvSpPr>
            <p:cNvPr id="16235" name="Google Shape;16235;p93"/>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3"/>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3"/>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3"/>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3"/>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3"/>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3"/>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2" name="Google Shape;16242;p93"/>
          <p:cNvGrpSpPr/>
          <p:nvPr/>
        </p:nvGrpSpPr>
        <p:grpSpPr>
          <a:xfrm>
            <a:off x="7533131" y="3822621"/>
            <a:ext cx="314662" cy="357226"/>
            <a:chOff x="-52440550" y="3977875"/>
            <a:chExt cx="279625" cy="317450"/>
          </a:xfrm>
        </p:grpSpPr>
        <p:sp>
          <p:nvSpPr>
            <p:cNvPr id="16243" name="Google Shape;16243;p93"/>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3"/>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3"/>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3"/>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3"/>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3"/>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3"/>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3"/>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1" name="Google Shape;16251;p93"/>
          <p:cNvGrpSpPr/>
          <p:nvPr/>
        </p:nvGrpSpPr>
        <p:grpSpPr>
          <a:xfrm>
            <a:off x="6645066" y="4278827"/>
            <a:ext cx="314662" cy="358999"/>
            <a:chOff x="-51623775" y="3584850"/>
            <a:chExt cx="279625" cy="319025"/>
          </a:xfrm>
        </p:grpSpPr>
        <p:sp>
          <p:nvSpPr>
            <p:cNvPr id="16252" name="Google Shape;16252;p93"/>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3"/>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3"/>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3"/>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3"/>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3"/>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3"/>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3"/>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3"/>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264"/>
        <p:cNvGrpSpPr/>
        <p:nvPr/>
      </p:nvGrpSpPr>
      <p:grpSpPr>
        <a:xfrm>
          <a:off x="0" y="0"/>
          <a:ext cx="0" cy="0"/>
          <a:chOff x="0" y="0"/>
          <a:chExt cx="0" cy="0"/>
        </a:xfrm>
      </p:grpSpPr>
      <p:sp>
        <p:nvSpPr>
          <p:cNvPr id="16265" name="Google Shape;16265;p9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266" name="Google Shape;16266;p9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267" name="Google Shape;16267;p94"/>
          <p:cNvGrpSpPr/>
          <p:nvPr/>
        </p:nvGrpSpPr>
        <p:grpSpPr>
          <a:xfrm>
            <a:off x="885675" y="1539249"/>
            <a:ext cx="276003" cy="357300"/>
            <a:chOff x="-50469125" y="3183175"/>
            <a:chExt cx="233150" cy="301825"/>
          </a:xfrm>
        </p:grpSpPr>
        <p:sp>
          <p:nvSpPr>
            <p:cNvPr id="16268" name="Google Shape;16268;p94"/>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4"/>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4"/>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94"/>
          <p:cNvGrpSpPr/>
          <p:nvPr/>
        </p:nvGrpSpPr>
        <p:grpSpPr>
          <a:xfrm>
            <a:off x="845574" y="1974651"/>
            <a:ext cx="356205" cy="355288"/>
            <a:chOff x="-50504575" y="3550975"/>
            <a:chExt cx="300900" cy="300125"/>
          </a:xfrm>
        </p:grpSpPr>
        <p:sp>
          <p:nvSpPr>
            <p:cNvPr id="16272" name="Google Shape;16272;p94"/>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4"/>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4"/>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4"/>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6" name="Google Shape;16276;p94"/>
          <p:cNvGrpSpPr/>
          <p:nvPr/>
        </p:nvGrpSpPr>
        <p:grpSpPr>
          <a:xfrm>
            <a:off x="845574" y="2412893"/>
            <a:ext cx="356205" cy="354341"/>
            <a:chOff x="-50503000" y="3921175"/>
            <a:chExt cx="300900" cy="299325"/>
          </a:xfrm>
        </p:grpSpPr>
        <p:sp>
          <p:nvSpPr>
            <p:cNvPr id="16277" name="Google Shape;16277;p94"/>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4"/>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4"/>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4"/>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4"/>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2" name="Google Shape;16282;p94"/>
          <p:cNvGrpSpPr/>
          <p:nvPr/>
        </p:nvGrpSpPr>
        <p:grpSpPr>
          <a:xfrm>
            <a:off x="3049627" y="1558811"/>
            <a:ext cx="355258" cy="356205"/>
            <a:chOff x="-48630025" y="3199700"/>
            <a:chExt cx="300100" cy="300900"/>
          </a:xfrm>
        </p:grpSpPr>
        <p:sp>
          <p:nvSpPr>
            <p:cNvPr id="16283" name="Google Shape;16283;p94"/>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4"/>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4"/>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94"/>
          <p:cNvGrpSpPr/>
          <p:nvPr/>
        </p:nvGrpSpPr>
        <p:grpSpPr>
          <a:xfrm>
            <a:off x="3049627" y="1996107"/>
            <a:ext cx="355258" cy="355258"/>
            <a:chOff x="-48630025" y="3569100"/>
            <a:chExt cx="300100" cy="300100"/>
          </a:xfrm>
        </p:grpSpPr>
        <p:sp>
          <p:nvSpPr>
            <p:cNvPr id="16287" name="Google Shape;16287;p94"/>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4"/>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4"/>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4"/>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4"/>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4"/>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4"/>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4"/>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4"/>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4"/>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7" name="Google Shape;16297;p94"/>
          <p:cNvGrpSpPr/>
          <p:nvPr/>
        </p:nvGrpSpPr>
        <p:grpSpPr>
          <a:xfrm>
            <a:off x="3050101" y="2433403"/>
            <a:ext cx="354311" cy="353394"/>
            <a:chOff x="-48629225" y="3938500"/>
            <a:chExt cx="299300" cy="298525"/>
          </a:xfrm>
        </p:grpSpPr>
        <p:sp>
          <p:nvSpPr>
            <p:cNvPr id="16298" name="Google Shape;16298;p94"/>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4"/>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4"/>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4"/>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94"/>
          <p:cNvGrpSpPr/>
          <p:nvPr/>
        </p:nvGrpSpPr>
        <p:grpSpPr>
          <a:xfrm>
            <a:off x="1785504" y="2904744"/>
            <a:ext cx="311458" cy="354341"/>
            <a:chOff x="-46762575" y="3200500"/>
            <a:chExt cx="263100" cy="299325"/>
          </a:xfrm>
        </p:grpSpPr>
        <p:sp>
          <p:nvSpPr>
            <p:cNvPr id="16303" name="Google Shape;16303;p94"/>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4"/>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4"/>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4"/>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4"/>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8" name="Google Shape;16308;p94"/>
          <p:cNvGrpSpPr/>
          <p:nvPr/>
        </p:nvGrpSpPr>
        <p:grpSpPr>
          <a:xfrm>
            <a:off x="1763589" y="3363466"/>
            <a:ext cx="355288" cy="312375"/>
            <a:chOff x="-46779900" y="3588000"/>
            <a:chExt cx="300125" cy="263875"/>
          </a:xfrm>
        </p:grpSpPr>
        <p:sp>
          <p:nvSpPr>
            <p:cNvPr id="16309" name="Google Shape;16309;p94"/>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4"/>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4"/>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4"/>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3" name="Google Shape;16313;p94"/>
          <p:cNvGrpSpPr/>
          <p:nvPr/>
        </p:nvGrpSpPr>
        <p:grpSpPr>
          <a:xfrm>
            <a:off x="1764062" y="3778388"/>
            <a:ext cx="354341" cy="353394"/>
            <a:chOff x="-46779100" y="3938500"/>
            <a:chExt cx="299325" cy="298525"/>
          </a:xfrm>
        </p:grpSpPr>
        <p:sp>
          <p:nvSpPr>
            <p:cNvPr id="16314" name="Google Shape;16314;p94"/>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4"/>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94"/>
          <p:cNvGrpSpPr/>
          <p:nvPr/>
        </p:nvGrpSpPr>
        <p:grpSpPr>
          <a:xfrm>
            <a:off x="3971800" y="2911255"/>
            <a:ext cx="355258" cy="355288"/>
            <a:chOff x="-44924250" y="3206000"/>
            <a:chExt cx="300100" cy="300125"/>
          </a:xfrm>
        </p:grpSpPr>
        <p:sp>
          <p:nvSpPr>
            <p:cNvPr id="16317" name="Google Shape;16317;p94"/>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4"/>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4"/>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4"/>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4"/>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2" name="Google Shape;16322;p94"/>
          <p:cNvGrpSpPr/>
          <p:nvPr/>
        </p:nvGrpSpPr>
        <p:grpSpPr>
          <a:xfrm>
            <a:off x="1286286" y="1539249"/>
            <a:ext cx="355258" cy="355258"/>
            <a:chOff x="-50134375" y="3183175"/>
            <a:chExt cx="300100" cy="300100"/>
          </a:xfrm>
        </p:grpSpPr>
        <p:sp>
          <p:nvSpPr>
            <p:cNvPr id="16323" name="Google Shape;16323;p94"/>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4"/>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4"/>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4"/>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4"/>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4"/>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4"/>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4"/>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4"/>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4"/>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3" name="Google Shape;16333;p94"/>
          <p:cNvGrpSpPr/>
          <p:nvPr/>
        </p:nvGrpSpPr>
        <p:grpSpPr>
          <a:xfrm>
            <a:off x="1286286" y="1974651"/>
            <a:ext cx="355258" cy="355288"/>
            <a:chOff x="-50134375" y="3550975"/>
            <a:chExt cx="300100" cy="300125"/>
          </a:xfrm>
        </p:grpSpPr>
        <p:sp>
          <p:nvSpPr>
            <p:cNvPr id="16334" name="Google Shape;16334;p94"/>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4"/>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6" name="Google Shape;16336;p94"/>
          <p:cNvGrpSpPr/>
          <p:nvPr/>
        </p:nvGrpSpPr>
        <p:grpSpPr>
          <a:xfrm>
            <a:off x="1286286" y="2412183"/>
            <a:ext cx="355258" cy="355051"/>
            <a:chOff x="-50134375" y="3920575"/>
            <a:chExt cx="300100" cy="299925"/>
          </a:xfrm>
        </p:grpSpPr>
        <p:sp>
          <p:nvSpPr>
            <p:cNvPr id="16337" name="Google Shape;16337;p94"/>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4"/>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4"/>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0" name="Google Shape;16340;p94"/>
          <p:cNvGrpSpPr/>
          <p:nvPr/>
        </p:nvGrpSpPr>
        <p:grpSpPr>
          <a:xfrm>
            <a:off x="3497010" y="1559758"/>
            <a:ext cx="357123" cy="355258"/>
            <a:chOff x="-48262200" y="3200500"/>
            <a:chExt cx="301675" cy="300100"/>
          </a:xfrm>
        </p:grpSpPr>
        <p:sp>
          <p:nvSpPr>
            <p:cNvPr id="16341" name="Google Shape;16341;p94"/>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4"/>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4"/>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4"/>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4"/>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4"/>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4"/>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4"/>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4"/>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94"/>
          <p:cNvGrpSpPr/>
          <p:nvPr/>
        </p:nvGrpSpPr>
        <p:grpSpPr>
          <a:xfrm>
            <a:off x="3526383" y="1996847"/>
            <a:ext cx="298377" cy="354519"/>
            <a:chOff x="-48233050" y="3569725"/>
            <a:chExt cx="252050" cy="299475"/>
          </a:xfrm>
        </p:grpSpPr>
        <p:sp>
          <p:nvSpPr>
            <p:cNvPr id="16351" name="Google Shape;16351;p94"/>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4"/>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4"/>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4" name="Google Shape;16354;p94"/>
          <p:cNvGrpSpPr/>
          <p:nvPr/>
        </p:nvGrpSpPr>
        <p:grpSpPr>
          <a:xfrm>
            <a:off x="3550148" y="2430591"/>
            <a:ext cx="250847" cy="358070"/>
            <a:chOff x="-48216525" y="3936125"/>
            <a:chExt cx="211900" cy="302475"/>
          </a:xfrm>
        </p:grpSpPr>
        <p:sp>
          <p:nvSpPr>
            <p:cNvPr id="16355" name="Google Shape;16355;p94"/>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4"/>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4"/>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4"/>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94"/>
          <p:cNvGrpSpPr/>
          <p:nvPr/>
        </p:nvGrpSpPr>
        <p:grpSpPr>
          <a:xfrm>
            <a:off x="2205866" y="2905661"/>
            <a:ext cx="355258" cy="355288"/>
            <a:chOff x="-46410500" y="3201275"/>
            <a:chExt cx="300100" cy="300125"/>
          </a:xfrm>
        </p:grpSpPr>
        <p:sp>
          <p:nvSpPr>
            <p:cNvPr id="16360" name="Google Shape;16360;p9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94"/>
          <p:cNvGrpSpPr/>
          <p:nvPr/>
        </p:nvGrpSpPr>
        <p:grpSpPr>
          <a:xfrm>
            <a:off x="2205866" y="3341092"/>
            <a:ext cx="355258" cy="356205"/>
            <a:chOff x="-46409700" y="3569100"/>
            <a:chExt cx="300100" cy="300900"/>
          </a:xfrm>
        </p:grpSpPr>
        <p:sp>
          <p:nvSpPr>
            <p:cNvPr id="16366" name="Google Shape;16366;p94"/>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4"/>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4"/>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4"/>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4"/>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1" name="Google Shape;16371;p94"/>
          <p:cNvGrpSpPr/>
          <p:nvPr/>
        </p:nvGrpSpPr>
        <p:grpSpPr>
          <a:xfrm>
            <a:off x="2193747" y="3776524"/>
            <a:ext cx="379497" cy="358070"/>
            <a:chOff x="-46422300" y="3936925"/>
            <a:chExt cx="320575" cy="302475"/>
          </a:xfrm>
        </p:grpSpPr>
        <p:sp>
          <p:nvSpPr>
            <p:cNvPr id="16372" name="Google Shape;16372;p94"/>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4"/>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94"/>
          <p:cNvGrpSpPr/>
          <p:nvPr/>
        </p:nvGrpSpPr>
        <p:grpSpPr>
          <a:xfrm>
            <a:off x="3971326" y="3330852"/>
            <a:ext cx="356205" cy="355258"/>
            <a:chOff x="-44914800" y="3560450"/>
            <a:chExt cx="300900" cy="300100"/>
          </a:xfrm>
        </p:grpSpPr>
        <p:sp>
          <p:nvSpPr>
            <p:cNvPr id="16375" name="Google Shape;16375;p94"/>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4"/>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4"/>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4"/>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4"/>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94"/>
          <p:cNvGrpSpPr/>
          <p:nvPr/>
        </p:nvGrpSpPr>
        <p:grpSpPr>
          <a:xfrm>
            <a:off x="1726378" y="1539486"/>
            <a:ext cx="354311" cy="354104"/>
            <a:chOff x="-49764975" y="3183375"/>
            <a:chExt cx="299300" cy="299125"/>
          </a:xfrm>
        </p:grpSpPr>
        <p:sp>
          <p:nvSpPr>
            <p:cNvPr id="16381" name="Google Shape;16381;p94"/>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4"/>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4"/>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4"/>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4"/>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4"/>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4"/>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4"/>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4"/>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0" name="Google Shape;16390;p94"/>
          <p:cNvGrpSpPr/>
          <p:nvPr/>
        </p:nvGrpSpPr>
        <p:grpSpPr>
          <a:xfrm>
            <a:off x="1726378" y="1974947"/>
            <a:ext cx="354311" cy="355909"/>
            <a:chOff x="-49764975" y="3551225"/>
            <a:chExt cx="299300" cy="300650"/>
          </a:xfrm>
        </p:grpSpPr>
        <p:sp>
          <p:nvSpPr>
            <p:cNvPr id="16391" name="Google Shape;16391;p9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2" name="Google Shape;16402;p94"/>
          <p:cNvGrpSpPr/>
          <p:nvPr/>
        </p:nvGrpSpPr>
        <p:grpSpPr>
          <a:xfrm>
            <a:off x="1724040" y="2411710"/>
            <a:ext cx="358987" cy="355525"/>
            <a:chOff x="-49766550" y="3920175"/>
            <a:chExt cx="303250" cy="300325"/>
          </a:xfrm>
        </p:grpSpPr>
        <p:sp>
          <p:nvSpPr>
            <p:cNvPr id="16403" name="Google Shape;16403;p94"/>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4"/>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4"/>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4"/>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94"/>
          <p:cNvGrpSpPr/>
          <p:nvPr/>
        </p:nvGrpSpPr>
        <p:grpSpPr>
          <a:xfrm>
            <a:off x="3939571" y="1559758"/>
            <a:ext cx="357123" cy="354341"/>
            <a:chOff x="-47892800" y="3200500"/>
            <a:chExt cx="301675" cy="299325"/>
          </a:xfrm>
        </p:grpSpPr>
        <p:sp>
          <p:nvSpPr>
            <p:cNvPr id="16408" name="Google Shape;16408;p94"/>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4"/>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4"/>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4"/>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4"/>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4"/>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4" name="Google Shape;16414;p94"/>
          <p:cNvGrpSpPr/>
          <p:nvPr/>
        </p:nvGrpSpPr>
        <p:grpSpPr>
          <a:xfrm>
            <a:off x="4003437" y="1996107"/>
            <a:ext cx="229391" cy="355258"/>
            <a:chOff x="-47839250" y="3569100"/>
            <a:chExt cx="193775" cy="300100"/>
          </a:xfrm>
        </p:grpSpPr>
        <p:sp>
          <p:nvSpPr>
            <p:cNvPr id="16415" name="Google Shape;16415;p94"/>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4"/>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4"/>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4"/>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4"/>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4"/>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94"/>
          <p:cNvGrpSpPr/>
          <p:nvPr/>
        </p:nvGrpSpPr>
        <p:grpSpPr>
          <a:xfrm>
            <a:off x="3940503" y="2432456"/>
            <a:ext cx="355258" cy="356205"/>
            <a:chOff x="-47892800" y="3937700"/>
            <a:chExt cx="300100" cy="300900"/>
          </a:xfrm>
        </p:grpSpPr>
        <p:sp>
          <p:nvSpPr>
            <p:cNvPr id="16422" name="Google Shape;16422;p94"/>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4"/>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4"/>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4"/>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4"/>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4"/>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4"/>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4"/>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94"/>
          <p:cNvGrpSpPr/>
          <p:nvPr/>
        </p:nvGrpSpPr>
        <p:grpSpPr>
          <a:xfrm>
            <a:off x="2645798" y="2926170"/>
            <a:ext cx="355258" cy="311458"/>
            <a:chOff x="-46042675" y="3218600"/>
            <a:chExt cx="300100" cy="263100"/>
          </a:xfrm>
        </p:grpSpPr>
        <p:sp>
          <p:nvSpPr>
            <p:cNvPr id="16431" name="Google Shape;16431;p94"/>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4"/>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4"/>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4"/>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4"/>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4"/>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94"/>
          <p:cNvGrpSpPr/>
          <p:nvPr/>
        </p:nvGrpSpPr>
        <p:grpSpPr>
          <a:xfrm>
            <a:off x="2645798" y="3340619"/>
            <a:ext cx="355258" cy="323118"/>
            <a:chOff x="-46042675" y="3568700"/>
            <a:chExt cx="300100" cy="272950"/>
          </a:xfrm>
        </p:grpSpPr>
        <p:sp>
          <p:nvSpPr>
            <p:cNvPr id="16438" name="Google Shape;16438;p94"/>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4"/>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4"/>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4"/>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94"/>
          <p:cNvGrpSpPr/>
          <p:nvPr/>
        </p:nvGrpSpPr>
        <p:grpSpPr>
          <a:xfrm>
            <a:off x="2687749" y="3777589"/>
            <a:ext cx="271357" cy="356057"/>
            <a:chOff x="-46007225" y="3937825"/>
            <a:chExt cx="229225" cy="300775"/>
          </a:xfrm>
        </p:grpSpPr>
        <p:sp>
          <p:nvSpPr>
            <p:cNvPr id="16443" name="Google Shape;16443;p94"/>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4"/>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4"/>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4"/>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4"/>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4"/>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4"/>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4"/>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4"/>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4"/>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94"/>
          <p:cNvGrpSpPr/>
          <p:nvPr/>
        </p:nvGrpSpPr>
        <p:grpSpPr>
          <a:xfrm>
            <a:off x="3993241" y="3767675"/>
            <a:ext cx="312375" cy="357596"/>
            <a:chOff x="-44895900" y="3929450"/>
            <a:chExt cx="263875" cy="302075"/>
          </a:xfrm>
        </p:grpSpPr>
        <p:sp>
          <p:nvSpPr>
            <p:cNvPr id="16454" name="Google Shape;16454;p94"/>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4"/>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4"/>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4"/>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4"/>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4"/>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0" name="Google Shape;16460;p94"/>
          <p:cNvGrpSpPr/>
          <p:nvPr/>
        </p:nvGrpSpPr>
        <p:grpSpPr>
          <a:xfrm>
            <a:off x="2167060" y="1550436"/>
            <a:ext cx="356205" cy="332885"/>
            <a:chOff x="-49397175" y="3192625"/>
            <a:chExt cx="300900" cy="281200"/>
          </a:xfrm>
        </p:grpSpPr>
        <p:sp>
          <p:nvSpPr>
            <p:cNvPr id="16461" name="Google Shape;16461;p94"/>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4"/>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4"/>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4"/>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4"/>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4"/>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4"/>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8" name="Google Shape;16468;p94"/>
          <p:cNvGrpSpPr/>
          <p:nvPr/>
        </p:nvGrpSpPr>
        <p:grpSpPr>
          <a:xfrm>
            <a:off x="2193163" y="1974651"/>
            <a:ext cx="304000" cy="356205"/>
            <a:chOff x="-49375900" y="3550975"/>
            <a:chExt cx="256800" cy="300900"/>
          </a:xfrm>
        </p:grpSpPr>
        <p:sp>
          <p:nvSpPr>
            <p:cNvPr id="16469" name="Google Shape;16469;p94"/>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4"/>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4"/>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4"/>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4"/>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4"/>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4"/>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4"/>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4"/>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4"/>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4"/>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0" name="Google Shape;16480;p94"/>
          <p:cNvGrpSpPr/>
          <p:nvPr/>
        </p:nvGrpSpPr>
        <p:grpSpPr>
          <a:xfrm>
            <a:off x="2188516" y="2411946"/>
            <a:ext cx="313293" cy="356205"/>
            <a:chOff x="-49378250" y="3920375"/>
            <a:chExt cx="264650" cy="300900"/>
          </a:xfrm>
        </p:grpSpPr>
        <p:sp>
          <p:nvSpPr>
            <p:cNvPr id="16481" name="Google Shape;16481;p94"/>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4"/>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4"/>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4"/>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4"/>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4"/>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4"/>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8" name="Google Shape;16488;p94"/>
          <p:cNvGrpSpPr/>
          <p:nvPr/>
        </p:nvGrpSpPr>
        <p:grpSpPr>
          <a:xfrm>
            <a:off x="907504" y="2904744"/>
            <a:ext cx="312375" cy="357123"/>
            <a:chOff x="-47505300" y="3200500"/>
            <a:chExt cx="263875" cy="301675"/>
          </a:xfrm>
        </p:grpSpPr>
        <p:sp>
          <p:nvSpPr>
            <p:cNvPr id="16489" name="Google Shape;16489;p94"/>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4"/>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4"/>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4"/>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4"/>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4"/>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4"/>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4"/>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4"/>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4"/>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4"/>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4"/>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4"/>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94"/>
          <p:cNvGrpSpPr/>
          <p:nvPr/>
        </p:nvGrpSpPr>
        <p:grpSpPr>
          <a:xfrm>
            <a:off x="885604" y="3341092"/>
            <a:ext cx="356176" cy="355051"/>
            <a:chOff x="-47524975" y="3569100"/>
            <a:chExt cx="300875" cy="299925"/>
          </a:xfrm>
        </p:grpSpPr>
        <p:sp>
          <p:nvSpPr>
            <p:cNvPr id="16503" name="Google Shape;16503;p94"/>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4"/>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4"/>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4"/>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4"/>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8" name="Google Shape;16508;p94"/>
          <p:cNvGrpSpPr/>
          <p:nvPr/>
        </p:nvGrpSpPr>
        <p:grpSpPr>
          <a:xfrm>
            <a:off x="886062" y="3820354"/>
            <a:ext cx="355258" cy="270410"/>
            <a:chOff x="-47523400" y="3973950"/>
            <a:chExt cx="300100" cy="228425"/>
          </a:xfrm>
        </p:grpSpPr>
        <p:sp>
          <p:nvSpPr>
            <p:cNvPr id="16509" name="Google Shape;16509;p94"/>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4"/>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4"/>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4"/>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4"/>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4" name="Google Shape;16514;p94"/>
          <p:cNvGrpSpPr/>
          <p:nvPr/>
        </p:nvGrpSpPr>
        <p:grpSpPr>
          <a:xfrm>
            <a:off x="3091183" y="2903353"/>
            <a:ext cx="354341" cy="357596"/>
            <a:chOff x="-45673275" y="3199325"/>
            <a:chExt cx="299325" cy="302075"/>
          </a:xfrm>
        </p:grpSpPr>
        <p:sp>
          <p:nvSpPr>
            <p:cNvPr id="16515" name="Google Shape;16515;p94"/>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4"/>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4"/>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8" name="Google Shape;16518;p94"/>
          <p:cNvGrpSpPr/>
          <p:nvPr/>
        </p:nvGrpSpPr>
        <p:grpSpPr>
          <a:xfrm>
            <a:off x="3090251" y="3361602"/>
            <a:ext cx="356205" cy="314240"/>
            <a:chOff x="-45674075" y="3586425"/>
            <a:chExt cx="300900" cy="265450"/>
          </a:xfrm>
        </p:grpSpPr>
        <p:sp>
          <p:nvSpPr>
            <p:cNvPr id="16519" name="Google Shape;16519;p94"/>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4"/>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1" name="Google Shape;16521;p94"/>
          <p:cNvGrpSpPr/>
          <p:nvPr/>
        </p:nvGrpSpPr>
        <p:grpSpPr>
          <a:xfrm>
            <a:off x="3091183" y="3777441"/>
            <a:ext cx="354341" cy="356205"/>
            <a:chOff x="-45673275" y="3937700"/>
            <a:chExt cx="299325" cy="300900"/>
          </a:xfrm>
        </p:grpSpPr>
        <p:sp>
          <p:nvSpPr>
            <p:cNvPr id="16522" name="Google Shape;16522;p94"/>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4"/>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4"/>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4"/>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4"/>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4"/>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94"/>
          <p:cNvGrpSpPr/>
          <p:nvPr/>
        </p:nvGrpSpPr>
        <p:grpSpPr>
          <a:xfrm>
            <a:off x="2205349" y="4270225"/>
            <a:ext cx="356205" cy="356205"/>
            <a:chOff x="-44512325" y="3176075"/>
            <a:chExt cx="300900" cy="300900"/>
          </a:xfrm>
        </p:grpSpPr>
        <p:sp>
          <p:nvSpPr>
            <p:cNvPr id="16529" name="Google Shape;16529;p94"/>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4"/>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4"/>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2" name="Google Shape;16532;p94"/>
          <p:cNvGrpSpPr/>
          <p:nvPr/>
        </p:nvGrpSpPr>
        <p:grpSpPr>
          <a:xfrm>
            <a:off x="2608689" y="1539249"/>
            <a:ext cx="354341" cy="354341"/>
            <a:chOff x="-49027775" y="3183175"/>
            <a:chExt cx="299325" cy="299325"/>
          </a:xfrm>
        </p:grpSpPr>
        <p:sp>
          <p:nvSpPr>
            <p:cNvPr id="16533" name="Google Shape;16533;p94"/>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4"/>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4"/>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4"/>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7" name="Google Shape;16537;p94"/>
          <p:cNvGrpSpPr/>
          <p:nvPr/>
        </p:nvGrpSpPr>
        <p:grpSpPr>
          <a:xfrm>
            <a:off x="2608230" y="1974651"/>
            <a:ext cx="355258" cy="357152"/>
            <a:chOff x="-49027775" y="3550975"/>
            <a:chExt cx="300100" cy="301700"/>
          </a:xfrm>
        </p:grpSpPr>
        <p:sp>
          <p:nvSpPr>
            <p:cNvPr id="16538" name="Google Shape;16538;p94"/>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4"/>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4"/>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4"/>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4"/>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4"/>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4"/>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4"/>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4"/>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4"/>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8" name="Google Shape;16548;p94"/>
          <p:cNvGrpSpPr/>
          <p:nvPr/>
        </p:nvGrpSpPr>
        <p:grpSpPr>
          <a:xfrm>
            <a:off x="2606306" y="2411710"/>
            <a:ext cx="359106" cy="355525"/>
            <a:chOff x="-49031025" y="3920175"/>
            <a:chExt cx="303350" cy="300325"/>
          </a:xfrm>
        </p:grpSpPr>
        <p:sp>
          <p:nvSpPr>
            <p:cNvPr id="16549" name="Google Shape;16549;p94"/>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4"/>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4"/>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4"/>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4"/>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4"/>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5" name="Google Shape;16555;p94"/>
          <p:cNvGrpSpPr/>
          <p:nvPr/>
        </p:nvGrpSpPr>
        <p:grpSpPr>
          <a:xfrm>
            <a:off x="1322411" y="2904744"/>
            <a:ext cx="356176" cy="354341"/>
            <a:chOff x="-47155575" y="3200500"/>
            <a:chExt cx="300875" cy="299325"/>
          </a:xfrm>
        </p:grpSpPr>
        <p:sp>
          <p:nvSpPr>
            <p:cNvPr id="16556" name="Google Shape;16556;p94"/>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4"/>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4"/>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4"/>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4"/>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4"/>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2" name="Google Shape;16562;p94"/>
          <p:cNvGrpSpPr/>
          <p:nvPr/>
        </p:nvGrpSpPr>
        <p:grpSpPr>
          <a:xfrm>
            <a:off x="1322870" y="3341092"/>
            <a:ext cx="355258" cy="355258"/>
            <a:chOff x="-47154800" y="3569100"/>
            <a:chExt cx="300100" cy="300100"/>
          </a:xfrm>
        </p:grpSpPr>
        <p:sp>
          <p:nvSpPr>
            <p:cNvPr id="16563" name="Google Shape;16563;p94"/>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4"/>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4"/>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4"/>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4"/>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4"/>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9" name="Google Shape;16569;p94"/>
          <p:cNvGrpSpPr/>
          <p:nvPr/>
        </p:nvGrpSpPr>
        <p:grpSpPr>
          <a:xfrm>
            <a:off x="1323343" y="3779305"/>
            <a:ext cx="354311" cy="353423"/>
            <a:chOff x="-47154000" y="3939275"/>
            <a:chExt cx="299300" cy="298550"/>
          </a:xfrm>
        </p:grpSpPr>
        <p:sp>
          <p:nvSpPr>
            <p:cNvPr id="16570" name="Google Shape;16570;p94"/>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4"/>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4"/>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4"/>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4" name="Google Shape;16574;p94"/>
          <p:cNvGrpSpPr/>
          <p:nvPr/>
        </p:nvGrpSpPr>
        <p:grpSpPr>
          <a:xfrm>
            <a:off x="3548633" y="2904744"/>
            <a:ext cx="312375" cy="354341"/>
            <a:chOff x="-45286550" y="3200500"/>
            <a:chExt cx="263875" cy="299325"/>
          </a:xfrm>
        </p:grpSpPr>
        <p:sp>
          <p:nvSpPr>
            <p:cNvPr id="16575" name="Google Shape;16575;p94"/>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4"/>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4"/>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8" name="Google Shape;16578;p94"/>
          <p:cNvGrpSpPr/>
          <p:nvPr/>
        </p:nvGrpSpPr>
        <p:grpSpPr>
          <a:xfrm>
            <a:off x="3548633" y="3342039"/>
            <a:ext cx="312375" cy="354311"/>
            <a:chOff x="-45286550" y="3569900"/>
            <a:chExt cx="263875" cy="299300"/>
          </a:xfrm>
        </p:grpSpPr>
        <p:sp>
          <p:nvSpPr>
            <p:cNvPr id="16579" name="Google Shape;16579;p94"/>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4"/>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4"/>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4"/>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4"/>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4"/>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94"/>
          <p:cNvGrpSpPr/>
          <p:nvPr/>
        </p:nvGrpSpPr>
        <p:grpSpPr>
          <a:xfrm>
            <a:off x="3559820" y="3778388"/>
            <a:ext cx="290001" cy="355258"/>
            <a:chOff x="-45277900" y="3938500"/>
            <a:chExt cx="244975" cy="300100"/>
          </a:xfrm>
        </p:grpSpPr>
        <p:sp>
          <p:nvSpPr>
            <p:cNvPr id="16586" name="Google Shape;16586;p94"/>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4"/>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4"/>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4"/>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0" name="Google Shape;16590;p94"/>
          <p:cNvGrpSpPr/>
          <p:nvPr/>
        </p:nvGrpSpPr>
        <p:grpSpPr>
          <a:xfrm>
            <a:off x="2645769" y="4247490"/>
            <a:ext cx="355258" cy="355258"/>
            <a:chOff x="-44502875" y="3576975"/>
            <a:chExt cx="300100" cy="300100"/>
          </a:xfrm>
        </p:grpSpPr>
        <p:sp>
          <p:nvSpPr>
            <p:cNvPr id="16591" name="Google Shape;16591;p94"/>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4"/>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4"/>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94"/>
          <p:cNvGrpSpPr/>
          <p:nvPr/>
        </p:nvGrpSpPr>
        <p:grpSpPr>
          <a:xfrm>
            <a:off x="4858981" y="1973145"/>
            <a:ext cx="356196" cy="354670"/>
            <a:chOff x="-13946200" y="3647075"/>
            <a:chExt cx="353650" cy="352100"/>
          </a:xfrm>
        </p:grpSpPr>
        <p:sp>
          <p:nvSpPr>
            <p:cNvPr id="16595" name="Google Shape;16595;p9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94"/>
          <p:cNvGrpSpPr/>
          <p:nvPr/>
        </p:nvGrpSpPr>
        <p:grpSpPr>
          <a:xfrm>
            <a:off x="6642374" y="1532628"/>
            <a:ext cx="357002" cy="354267"/>
            <a:chOff x="-12163025" y="3214275"/>
            <a:chExt cx="354450" cy="351700"/>
          </a:xfrm>
        </p:grpSpPr>
        <p:sp>
          <p:nvSpPr>
            <p:cNvPr id="16602" name="Google Shape;16602;p9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94"/>
          <p:cNvGrpSpPr/>
          <p:nvPr/>
        </p:nvGrpSpPr>
        <p:grpSpPr>
          <a:xfrm>
            <a:off x="6643154" y="1972365"/>
            <a:ext cx="355441" cy="356232"/>
            <a:chOff x="-12160675" y="3647875"/>
            <a:chExt cx="352900" cy="353650"/>
          </a:xfrm>
        </p:grpSpPr>
        <p:sp>
          <p:nvSpPr>
            <p:cNvPr id="16606" name="Google Shape;16606;p9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3" name="Google Shape;16613;p94"/>
          <p:cNvGrpSpPr/>
          <p:nvPr/>
        </p:nvGrpSpPr>
        <p:grpSpPr>
          <a:xfrm>
            <a:off x="6653870" y="2416821"/>
            <a:ext cx="354635" cy="356232"/>
            <a:chOff x="-12160675" y="4081850"/>
            <a:chExt cx="352100" cy="353650"/>
          </a:xfrm>
        </p:grpSpPr>
        <p:sp>
          <p:nvSpPr>
            <p:cNvPr id="16614" name="Google Shape;16614;p9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94"/>
          <p:cNvGrpSpPr/>
          <p:nvPr/>
        </p:nvGrpSpPr>
        <p:grpSpPr>
          <a:xfrm>
            <a:off x="4858836" y="2891264"/>
            <a:ext cx="355416" cy="355652"/>
            <a:chOff x="-10391650" y="3180600"/>
            <a:chExt cx="352875" cy="353075"/>
          </a:xfrm>
        </p:grpSpPr>
        <p:sp>
          <p:nvSpPr>
            <p:cNvPr id="16621" name="Google Shape;16621;p9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94"/>
          <p:cNvGrpSpPr/>
          <p:nvPr/>
        </p:nvGrpSpPr>
        <p:grpSpPr>
          <a:xfrm>
            <a:off x="4858835" y="3368062"/>
            <a:ext cx="354635" cy="353890"/>
            <a:chOff x="-10390875" y="3616350"/>
            <a:chExt cx="352100" cy="351325"/>
          </a:xfrm>
        </p:grpSpPr>
        <p:sp>
          <p:nvSpPr>
            <p:cNvPr id="16628" name="Google Shape;16628;p9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1" name="Google Shape;16631;p94"/>
          <p:cNvGrpSpPr/>
          <p:nvPr/>
        </p:nvGrpSpPr>
        <p:grpSpPr>
          <a:xfrm>
            <a:off x="7525810" y="2892727"/>
            <a:ext cx="312585" cy="354670"/>
            <a:chOff x="-10370400" y="4049550"/>
            <a:chExt cx="310350" cy="352100"/>
          </a:xfrm>
        </p:grpSpPr>
        <p:sp>
          <p:nvSpPr>
            <p:cNvPr id="16632" name="Google Shape;16632;p9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7" name="Google Shape;16637;p94"/>
          <p:cNvGrpSpPr/>
          <p:nvPr/>
        </p:nvGrpSpPr>
        <p:grpSpPr>
          <a:xfrm>
            <a:off x="6630066" y="2891668"/>
            <a:ext cx="379236" cy="354847"/>
            <a:chOff x="-8674650" y="3210975"/>
            <a:chExt cx="376525" cy="352275"/>
          </a:xfrm>
        </p:grpSpPr>
        <p:sp>
          <p:nvSpPr>
            <p:cNvPr id="16638" name="Google Shape;16638;p9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4" name="Google Shape;16644;p94"/>
          <p:cNvGrpSpPr/>
          <p:nvPr/>
        </p:nvGrpSpPr>
        <p:grpSpPr>
          <a:xfrm>
            <a:off x="5301563" y="1973145"/>
            <a:ext cx="356221" cy="354670"/>
            <a:chOff x="-13512225" y="3647075"/>
            <a:chExt cx="353675" cy="352100"/>
          </a:xfrm>
        </p:grpSpPr>
        <p:sp>
          <p:nvSpPr>
            <p:cNvPr id="16645" name="Google Shape;16645;p9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5" name="Google Shape;16655;p94"/>
          <p:cNvGrpSpPr/>
          <p:nvPr/>
        </p:nvGrpSpPr>
        <p:grpSpPr>
          <a:xfrm>
            <a:off x="5311876" y="2417211"/>
            <a:ext cx="356221" cy="355451"/>
            <a:chOff x="-13512225" y="4080275"/>
            <a:chExt cx="353675" cy="352875"/>
          </a:xfrm>
        </p:grpSpPr>
        <p:sp>
          <p:nvSpPr>
            <p:cNvPr id="16656" name="Google Shape;16656;p9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94"/>
          <p:cNvGrpSpPr/>
          <p:nvPr/>
        </p:nvGrpSpPr>
        <p:grpSpPr>
          <a:xfrm>
            <a:off x="7084956" y="1564572"/>
            <a:ext cx="356196" cy="290379"/>
            <a:chOff x="-11728250" y="3245400"/>
            <a:chExt cx="353650" cy="288275"/>
          </a:xfrm>
        </p:grpSpPr>
        <p:sp>
          <p:nvSpPr>
            <p:cNvPr id="16668" name="Google Shape;16668;p9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3" name="Google Shape;16673;p94"/>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4" name="Google Shape;16674;p94"/>
          <p:cNvGrpSpPr/>
          <p:nvPr/>
        </p:nvGrpSpPr>
        <p:grpSpPr>
          <a:xfrm>
            <a:off x="7117464" y="2417211"/>
            <a:ext cx="311804" cy="355451"/>
            <a:chOff x="-11703850" y="4081850"/>
            <a:chExt cx="309575" cy="352875"/>
          </a:xfrm>
        </p:grpSpPr>
        <p:sp>
          <p:nvSpPr>
            <p:cNvPr id="16675" name="Google Shape;16675;p9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94"/>
          <p:cNvGrpSpPr/>
          <p:nvPr/>
        </p:nvGrpSpPr>
        <p:grpSpPr>
          <a:xfrm>
            <a:off x="5306120" y="2891364"/>
            <a:ext cx="357002" cy="355451"/>
            <a:chOff x="-9958475" y="3180025"/>
            <a:chExt cx="354450" cy="352875"/>
          </a:xfrm>
        </p:grpSpPr>
        <p:sp>
          <p:nvSpPr>
            <p:cNvPr id="16684" name="Google Shape;16684;p9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7" name="Google Shape;16687;p94"/>
          <p:cNvGrpSpPr/>
          <p:nvPr/>
        </p:nvGrpSpPr>
        <p:grpSpPr>
          <a:xfrm>
            <a:off x="5315247" y="3367345"/>
            <a:ext cx="337966" cy="355325"/>
            <a:chOff x="-9949025" y="3615575"/>
            <a:chExt cx="335550" cy="352750"/>
          </a:xfrm>
        </p:grpSpPr>
        <p:sp>
          <p:nvSpPr>
            <p:cNvPr id="16688" name="Google Shape;16688;p9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1" name="Google Shape;16691;p94"/>
          <p:cNvGrpSpPr/>
          <p:nvPr/>
        </p:nvGrpSpPr>
        <p:grpSpPr>
          <a:xfrm>
            <a:off x="7950093" y="2890851"/>
            <a:ext cx="360175" cy="358423"/>
            <a:chOff x="-9961625" y="4048175"/>
            <a:chExt cx="357600" cy="355825"/>
          </a:xfrm>
        </p:grpSpPr>
        <p:sp>
          <p:nvSpPr>
            <p:cNvPr id="16692" name="Google Shape;16692;p9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94"/>
          <p:cNvGrpSpPr/>
          <p:nvPr/>
        </p:nvGrpSpPr>
        <p:grpSpPr>
          <a:xfrm>
            <a:off x="6636814" y="3366363"/>
            <a:ext cx="364959" cy="357289"/>
            <a:chOff x="-8680950" y="3624225"/>
            <a:chExt cx="362350" cy="354700"/>
          </a:xfrm>
        </p:grpSpPr>
        <p:sp>
          <p:nvSpPr>
            <p:cNvPr id="16699" name="Google Shape;16699;p9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5" name="Google Shape;16705;p94"/>
          <p:cNvGrpSpPr/>
          <p:nvPr/>
        </p:nvGrpSpPr>
        <p:grpSpPr>
          <a:xfrm>
            <a:off x="5773058" y="1532024"/>
            <a:ext cx="313365" cy="355476"/>
            <a:chOff x="-13056975" y="3212300"/>
            <a:chExt cx="311125" cy="352900"/>
          </a:xfrm>
        </p:grpSpPr>
        <p:sp>
          <p:nvSpPr>
            <p:cNvPr id="16706" name="Google Shape;16706;p9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0" name="Google Shape;16710;p94"/>
          <p:cNvGrpSpPr/>
          <p:nvPr/>
        </p:nvGrpSpPr>
        <p:grpSpPr>
          <a:xfrm>
            <a:off x="5750446" y="1972818"/>
            <a:ext cx="358588" cy="355325"/>
            <a:chOff x="-13077450" y="3647075"/>
            <a:chExt cx="356025" cy="352750"/>
          </a:xfrm>
        </p:grpSpPr>
        <p:sp>
          <p:nvSpPr>
            <p:cNvPr id="16711" name="Google Shape;16711;p9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4" name="Google Shape;16714;p94"/>
          <p:cNvGrpSpPr/>
          <p:nvPr/>
        </p:nvGrpSpPr>
        <p:grpSpPr>
          <a:xfrm>
            <a:off x="5761552" y="2416418"/>
            <a:ext cx="357002" cy="357037"/>
            <a:chOff x="-13079025" y="4079475"/>
            <a:chExt cx="354450" cy="354450"/>
          </a:xfrm>
        </p:grpSpPr>
        <p:sp>
          <p:nvSpPr>
            <p:cNvPr id="16715" name="Google Shape;16715;p9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94"/>
          <p:cNvGrpSpPr/>
          <p:nvPr/>
        </p:nvGrpSpPr>
        <p:grpSpPr>
          <a:xfrm>
            <a:off x="7534619" y="1532427"/>
            <a:ext cx="356221" cy="354670"/>
            <a:chOff x="-11292700" y="3213875"/>
            <a:chExt cx="353675" cy="352100"/>
          </a:xfrm>
        </p:grpSpPr>
        <p:sp>
          <p:nvSpPr>
            <p:cNvPr id="16720" name="Google Shape;16720;p9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7" name="Google Shape;16727;p94"/>
          <p:cNvGrpSpPr/>
          <p:nvPr/>
        </p:nvGrpSpPr>
        <p:grpSpPr>
          <a:xfrm>
            <a:off x="7528677" y="1972365"/>
            <a:ext cx="368106" cy="356232"/>
            <a:chOff x="-11299000" y="3647875"/>
            <a:chExt cx="365475" cy="353650"/>
          </a:xfrm>
        </p:grpSpPr>
        <p:sp>
          <p:nvSpPr>
            <p:cNvPr id="16728" name="Google Shape;16728;p9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4" name="Google Shape;16734;p94"/>
          <p:cNvGrpSpPr/>
          <p:nvPr/>
        </p:nvGrpSpPr>
        <p:grpSpPr>
          <a:xfrm>
            <a:off x="7544139" y="2428316"/>
            <a:ext cx="357808" cy="333240"/>
            <a:chOff x="-11295075" y="4092875"/>
            <a:chExt cx="355250" cy="330825"/>
          </a:xfrm>
        </p:grpSpPr>
        <p:sp>
          <p:nvSpPr>
            <p:cNvPr id="16735" name="Google Shape;16735;p9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0" name="Google Shape;16740;p94"/>
          <p:cNvGrpSpPr/>
          <p:nvPr/>
        </p:nvGrpSpPr>
        <p:grpSpPr>
          <a:xfrm>
            <a:off x="5769739" y="2891364"/>
            <a:ext cx="312585" cy="355451"/>
            <a:chOff x="-9500075" y="3180800"/>
            <a:chExt cx="310350" cy="352875"/>
          </a:xfrm>
        </p:grpSpPr>
        <p:sp>
          <p:nvSpPr>
            <p:cNvPr id="16741" name="Google Shape;16741;p9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94"/>
          <p:cNvGrpSpPr/>
          <p:nvPr/>
        </p:nvGrpSpPr>
        <p:grpSpPr>
          <a:xfrm>
            <a:off x="5747530" y="3366879"/>
            <a:ext cx="356221" cy="356257"/>
            <a:chOff x="-9523700" y="3614000"/>
            <a:chExt cx="353675" cy="353675"/>
          </a:xfrm>
        </p:grpSpPr>
        <p:sp>
          <p:nvSpPr>
            <p:cNvPr id="16751" name="Google Shape;16751;p9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0" name="Google Shape;16760;p94"/>
          <p:cNvGrpSpPr/>
          <p:nvPr/>
        </p:nvGrpSpPr>
        <p:grpSpPr>
          <a:xfrm>
            <a:off x="7532481" y="3389521"/>
            <a:ext cx="356221" cy="354670"/>
            <a:chOff x="-9523700" y="4049550"/>
            <a:chExt cx="353675" cy="352100"/>
          </a:xfrm>
        </p:grpSpPr>
        <p:sp>
          <p:nvSpPr>
            <p:cNvPr id="16761" name="Google Shape;16761;p9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8" name="Google Shape;16768;p94"/>
          <p:cNvGrpSpPr/>
          <p:nvPr/>
        </p:nvGrpSpPr>
        <p:grpSpPr>
          <a:xfrm>
            <a:off x="7088596" y="3389494"/>
            <a:ext cx="357002" cy="311029"/>
            <a:chOff x="-8209150" y="3659675"/>
            <a:chExt cx="354450" cy="308775"/>
          </a:xfrm>
        </p:grpSpPr>
        <p:sp>
          <p:nvSpPr>
            <p:cNvPr id="16769" name="Google Shape;16769;p9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5" name="Google Shape;16775;p94"/>
          <p:cNvGrpSpPr/>
          <p:nvPr/>
        </p:nvGrpSpPr>
        <p:grpSpPr>
          <a:xfrm>
            <a:off x="6202157" y="2418407"/>
            <a:ext cx="356221" cy="353059"/>
            <a:chOff x="-12643475" y="4081850"/>
            <a:chExt cx="353675" cy="350500"/>
          </a:xfrm>
        </p:grpSpPr>
        <p:sp>
          <p:nvSpPr>
            <p:cNvPr id="16776" name="Google Shape;16776;p9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0" name="Google Shape;16780;p94"/>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1" name="Google Shape;16781;p94"/>
          <p:cNvGrpSpPr/>
          <p:nvPr/>
        </p:nvGrpSpPr>
        <p:grpSpPr>
          <a:xfrm>
            <a:off x="7984757" y="2428316"/>
            <a:ext cx="356221" cy="333240"/>
            <a:chOff x="-10858725" y="4092875"/>
            <a:chExt cx="353675" cy="330825"/>
          </a:xfrm>
        </p:grpSpPr>
        <p:sp>
          <p:nvSpPr>
            <p:cNvPr id="16782" name="Google Shape;16782;p9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8" name="Google Shape;16788;p94"/>
          <p:cNvGrpSpPr/>
          <p:nvPr/>
        </p:nvGrpSpPr>
        <p:grpSpPr>
          <a:xfrm>
            <a:off x="6243280" y="3367282"/>
            <a:ext cx="252278" cy="355451"/>
            <a:chOff x="-9039300" y="3614000"/>
            <a:chExt cx="250475" cy="352875"/>
          </a:xfrm>
        </p:grpSpPr>
        <p:sp>
          <p:nvSpPr>
            <p:cNvPr id="16789" name="Google Shape;16789;p9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1" name="Google Shape;16791;p94"/>
          <p:cNvGrpSpPr/>
          <p:nvPr/>
        </p:nvGrpSpPr>
        <p:grpSpPr>
          <a:xfrm>
            <a:off x="7975246" y="3389521"/>
            <a:ext cx="354635" cy="354670"/>
            <a:chOff x="-9088150" y="4049550"/>
            <a:chExt cx="352100" cy="352100"/>
          </a:xfrm>
        </p:grpSpPr>
        <p:sp>
          <p:nvSpPr>
            <p:cNvPr id="16792" name="Google Shape;16792;p9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8" name="Google Shape;16798;p94"/>
          <p:cNvGrpSpPr/>
          <p:nvPr/>
        </p:nvGrpSpPr>
        <p:grpSpPr>
          <a:xfrm>
            <a:off x="7109610" y="2891754"/>
            <a:ext cx="315757" cy="354670"/>
            <a:chOff x="-8191825" y="3174500"/>
            <a:chExt cx="313500" cy="352100"/>
          </a:xfrm>
        </p:grpSpPr>
        <p:sp>
          <p:nvSpPr>
            <p:cNvPr id="16799" name="Google Shape;16799;p9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2" name="Google Shape;16802;p94"/>
          <p:cNvGrpSpPr/>
          <p:nvPr/>
        </p:nvGrpSpPr>
        <p:grpSpPr>
          <a:xfrm>
            <a:off x="4858968" y="1532275"/>
            <a:ext cx="356221" cy="354973"/>
            <a:chOff x="-13947000" y="3212800"/>
            <a:chExt cx="353675" cy="352400"/>
          </a:xfrm>
        </p:grpSpPr>
        <p:sp>
          <p:nvSpPr>
            <p:cNvPr id="16803" name="Google Shape;16803;p9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05" name="Google Shape;16805;p94"/>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06" name="Google Shape;16806;p94"/>
          <p:cNvGrpSpPr/>
          <p:nvPr/>
        </p:nvGrpSpPr>
        <p:grpSpPr>
          <a:xfrm>
            <a:off x="5301563" y="1531633"/>
            <a:ext cx="356221" cy="356257"/>
            <a:chOff x="-13512225" y="3211525"/>
            <a:chExt cx="353675" cy="353675"/>
          </a:xfrm>
        </p:grpSpPr>
        <p:sp>
          <p:nvSpPr>
            <p:cNvPr id="16807" name="Google Shape;16807;p9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2" name="Google Shape;16812;p94"/>
          <p:cNvGrpSpPr/>
          <p:nvPr/>
        </p:nvGrpSpPr>
        <p:grpSpPr>
          <a:xfrm>
            <a:off x="7083760" y="1971660"/>
            <a:ext cx="358588" cy="357642"/>
            <a:chOff x="-11729050" y="3646475"/>
            <a:chExt cx="356025" cy="355050"/>
          </a:xfrm>
        </p:grpSpPr>
        <p:sp>
          <p:nvSpPr>
            <p:cNvPr id="16813" name="Google Shape;16813;p94"/>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4"/>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4"/>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4"/>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4"/>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4"/>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4"/>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4"/>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4"/>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4"/>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4"/>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4" name="Google Shape;16824;p94"/>
          <p:cNvGrpSpPr/>
          <p:nvPr/>
        </p:nvGrpSpPr>
        <p:grpSpPr>
          <a:xfrm>
            <a:off x="6191845" y="1532024"/>
            <a:ext cx="356221" cy="355476"/>
            <a:chOff x="-12643475" y="3212300"/>
            <a:chExt cx="353675" cy="352900"/>
          </a:xfrm>
        </p:grpSpPr>
        <p:sp>
          <p:nvSpPr>
            <p:cNvPr id="16825" name="Google Shape;16825;p9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94"/>
          <p:cNvGrpSpPr/>
          <p:nvPr/>
        </p:nvGrpSpPr>
        <p:grpSpPr>
          <a:xfrm>
            <a:off x="6191845" y="1983798"/>
            <a:ext cx="356221" cy="333366"/>
            <a:chOff x="-12643475" y="3657325"/>
            <a:chExt cx="353675" cy="330950"/>
          </a:xfrm>
        </p:grpSpPr>
        <p:sp>
          <p:nvSpPr>
            <p:cNvPr id="16835" name="Google Shape;16835;p9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1" name="Google Shape;16841;p94"/>
          <p:cNvGrpSpPr/>
          <p:nvPr/>
        </p:nvGrpSpPr>
        <p:grpSpPr>
          <a:xfrm>
            <a:off x="7974847" y="1532427"/>
            <a:ext cx="355416" cy="354670"/>
            <a:chOff x="-10857925" y="3213875"/>
            <a:chExt cx="352875" cy="352100"/>
          </a:xfrm>
        </p:grpSpPr>
        <p:sp>
          <p:nvSpPr>
            <p:cNvPr id="16842" name="Google Shape;16842;p9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2" name="Google Shape;16852;p94"/>
          <p:cNvGrpSpPr/>
          <p:nvPr/>
        </p:nvGrpSpPr>
        <p:grpSpPr>
          <a:xfrm>
            <a:off x="6191762" y="2891855"/>
            <a:ext cx="356096" cy="354469"/>
            <a:chOff x="-9089725" y="3180200"/>
            <a:chExt cx="353550" cy="351900"/>
          </a:xfrm>
        </p:grpSpPr>
        <p:sp>
          <p:nvSpPr>
            <p:cNvPr id="16853" name="Google Shape;16853;p9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58"/>
        <p:cNvGrpSpPr/>
        <p:nvPr/>
      </p:nvGrpSpPr>
      <p:grpSpPr>
        <a:xfrm>
          <a:off x="0" y="0"/>
          <a:ext cx="0" cy="0"/>
          <a:chOff x="0" y="0"/>
          <a:chExt cx="0" cy="0"/>
        </a:xfrm>
      </p:grpSpPr>
      <p:sp>
        <p:nvSpPr>
          <p:cNvPr id="16859" name="Google Shape;16859;p9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6860" name="Google Shape;16860;p95"/>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61" name="Google Shape;16861;p95"/>
          <p:cNvGrpSpPr/>
          <p:nvPr/>
        </p:nvGrpSpPr>
        <p:grpSpPr>
          <a:xfrm>
            <a:off x="748855" y="2243507"/>
            <a:ext cx="452798" cy="449473"/>
            <a:chOff x="-21322300" y="3693325"/>
            <a:chExt cx="306400" cy="304150"/>
          </a:xfrm>
        </p:grpSpPr>
        <p:sp>
          <p:nvSpPr>
            <p:cNvPr id="16862" name="Google Shape;16862;p9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6" name="Google Shape;16866;p95"/>
          <p:cNvGrpSpPr/>
          <p:nvPr/>
        </p:nvGrpSpPr>
        <p:grpSpPr>
          <a:xfrm>
            <a:off x="748263" y="2810244"/>
            <a:ext cx="453980" cy="422540"/>
            <a:chOff x="-21322300" y="4077125"/>
            <a:chExt cx="307200" cy="285925"/>
          </a:xfrm>
        </p:grpSpPr>
        <p:sp>
          <p:nvSpPr>
            <p:cNvPr id="16867" name="Google Shape;16867;p9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9" name="Google Shape;16879;p95"/>
          <p:cNvGrpSpPr/>
          <p:nvPr/>
        </p:nvGrpSpPr>
        <p:grpSpPr>
          <a:xfrm>
            <a:off x="3525440" y="1689128"/>
            <a:ext cx="451653" cy="450212"/>
            <a:chOff x="-19394200" y="3333800"/>
            <a:chExt cx="305625" cy="304650"/>
          </a:xfrm>
        </p:grpSpPr>
        <p:sp>
          <p:nvSpPr>
            <p:cNvPr id="16880" name="Google Shape;16880;p9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9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9" name="Google Shape;16889;p95"/>
          <p:cNvGrpSpPr/>
          <p:nvPr/>
        </p:nvGrpSpPr>
        <p:grpSpPr>
          <a:xfrm>
            <a:off x="3524276" y="2243580"/>
            <a:ext cx="453980" cy="449325"/>
            <a:chOff x="-19396575" y="3708500"/>
            <a:chExt cx="307200" cy="304050"/>
          </a:xfrm>
        </p:grpSpPr>
        <p:sp>
          <p:nvSpPr>
            <p:cNvPr id="16890" name="Google Shape;16890;p9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3" name="Google Shape;16893;p95"/>
          <p:cNvGrpSpPr/>
          <p:nvPr/>
        </p:nvGrpSpPr>
        <p:grpSpPr>
          <a:xfrm>
            <a:off x="3518457" y="2796461"/>
            <a:ext cx="465618" cy="450101"/>
            <a:chOff x="-19394200" y="4084200"/>
            <a:chExt cx="315075" cy="304575"/>
          </a:xfrm>
        </p:grpSpPr>
        <p:sp>
          <p:nvSpPr>
            <p:cNvPr id="16894" name="Google Shape;16894;p9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0" name="Google Shape;16900;p95"/>
          <p:cNvGrpSpPr/>
          <p:nvPr/>
        </p:nvGrpSpPr>
        <p:grpSpPr>
          <a:xfrm>
            <a:off x="6324167" y="1689001"/>
            <a:ext cx="400447" cy="450470"/>
            <a:chOff x="-17526750" y="3309200"/>
            <a:chExt cx="270975" cy="304825"/>
          </a:xfrm>
        </p:grpSpPr>
        <p:sp>
          <p:nvSpPr>
            <p:cNvPr id="16901" name="Google Shape;16901;p9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6" name="Google Shape;16906;p95"/>
          <p:cNvGrpSpPr/>
          <p:nvPr/>
        </p:nvGrpSpPr>
        <p:grpSpPr>
          <a:xfrm>
            <a:off x="6300319" y="2244173"/>
            <a:ext cx="448143" cy="448143"/>
            <a:chOff x="-17542500" y="3684100"/>
            <a:chExt cx="303250" cy="303250"/>
          </a:xfrm>
        </p:grpSpPr>
        <p:sp>
          <p:nvSpPr>
            <p:cNvPr id="16907" name="Google Shape;16907;p9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4" name="Google Shape;16914;p95"/>
          <p:cNvGrpSpPr/>
          <p:nvPr/>
        </p:nvGrpSpPr>
        <p:grpSpPr>
          <a:xfrm>
            <a:off x="6299728" y="2810817"/>
            <a:ext cx="449325" cy="421395"/>
            <a:chOff x="-17542500" y="4068450"/>
            <a:chExt cx="304050" cy="285150"/>
          </a:xfrm>
        </p:grpSpPr>
        <p:sp>
          <p:nvSpPr>
            <p:cNvPr id="16915" name="Google Shape;16915;p9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95"/>
          <p:cNvGrpSpPr/>
          <p:nvPr/>
        </p:nvGrpSpPr>
        <p:grpSpPr>
          <a:xfrm>
            <a:off x="3530150" y="3342211"/>
            <a:ext cx="343404" cy="449325"/>
            <a:chOff x="-15652200" y="3335975"/>
            <a:chExt cx="232375" cy="304050"/>
          </a:xfrm>
        </p:grpSpPr>
        <p:sp>
          <p:nvSpPr>
            <p:cNvPr id="16922" name="Google Shape;16922;p9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1" name="Google Shape;16931;p95"/>
          <p:cNvGrpSpPr/>
          <p:nvPr/>
        </p:nvGrpSpPr>
        <p:grpSpPr>
          <a:xfrm>
            <a:off x="1303491" y="1689573"/>
            <a:ext cx="450470" cy="449325"/>
            <a:chOff x="-20946600" y="3317850"/>
            <a:chExt cx="304825" cy="304050"/>
          </a:xfrm>
        </p:grpSpPr>
        <p:sp>
          <p:nvSpPr>
            <p:cNvPr id="16932" name="Google Shape;16932;p9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5" name="Google Shape;16935;p95"/>
          <p:cNvGrpSpPr/>
          <p:nvPr/>
        </p:nvGrpSpPr>
        <p:grpSpPr>
          <a:xfrm>
            <a:off x="1304064" y="2243729"/>
            <a:ext cx="449325" cy="449030"/>
            <a:chOff x="-20945825" y="3692175"/>
            <a:chExt cx="304050" cy="303850"/>
          </a:xfrm>
        </p:grpSpPr>
        <p:sp>
          <p:nvSpPr>
            <p:cNvPr id="16936" name="Google Shape;16936;p9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95"/>
          <p:cNvGrpSpPr/>
          <p:nvPr/>
        </p:nvGrpSpPr>
        <p:grpSpPr>
          <a:xfrm>
            <a:off x="1329667" y="2797442"/>
            <a:ext cx="398119" cy="448143"/>
            <a:chOff x="-20930075" y="4066100"/>
            <a:chExt cx="269400" cy="303250"/>
          </a:xfrm>
        </p:grpSpPr>
        <p:sp>
          <p:nvSpPr>
            <p:cNvPr id="16941" name="Google Shape;16941;p9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3" name="Google Shape;16943;p95"/>
          <p:cNvGrpSpPr/>
          <p:nvPr/>
        </p:nvGrpSpPr>
        <p:grpSpPr>
          <a:xfrm>
            <a:off x="4110888" y="1689848"/>
            <a:ext cx="372516" cy="448771"/>
            <a:chOff x="-18994100" y="3334775"/>
            <a:chExt cx="252075" cy="303675"/>
          </a:xfrm>
        </p:grpSpPr>
        <p:sp>
          <p:nvSpPr>
            <p:cNvPr id="16944" name="Google Shape;16944;p9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8" name="Google Shape;16948;p95"/>
          <p:cNvGrpSpPr/>
          <p:nvPr/>
        </p:nvGrpSpPr>
        <p:grpSpPr>
          <a:xfrm>
            <a:off x="4125445" y="2244743"/>
            <a:ext cx="343404" cy="446998"/>
            <a:chOff x="-18983850" y="3710075"/>
            <a:chExt cx="232375" cy="302475"/>
          </a:xfrm>
        </p:grpSpPr>
        <p:sp>
          <p:nvSpPr>
            <p:cNvPr id="16949" name="Google Shape;16949;p9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3" name="Google Shape;16953;p95"/>
          <p:cNvGrpSpPr/>
          <p:nvPr/>
        </p:nvGrpSpPr>
        <p:grpSpPr>
          <a:xfrm>
            <a:off x="4071911" y="2797422"/>
            <a:ext cx="450470" cy="448180"/>
            <a:chOff x="-19020075" y="4084200"/>
            <a:chExt cx="304825" cy="303275"/>
          </a:xfrm>
        </p:grpSpPr>
        <p:sp>
          <p:nvSpPr>
            <p:cNvPr id="16954" name="Google Shape;16954;p9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3" name="Google Shape;16963;p95"/>
          <p:cNvGrpSpPr/>
          <p:nvPr/>
        </p:nvGrpSpPr>
        <p:grpSpPr>
          <a:xfrm>
            <a:off x="6889176" y="1689001"/>
            <a:ext cx="396937" cy="450470"/>
            <a:chOff x="-17149475" y="3309200"/>
            <a:chExt cx="268600" cy="304825"/>
          </a:xfrm>
        </p:grpSpPr>
        <p:sp>
          <p:nvSpPr>
            <p:cNvPr id="16964" name="Google Shape;16964;p9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6" name="Google Shape;16966;p95"/>
          <p:cNvGrpSpPr/>
          <p:nvPr/>
        </p:nvGrpSpPr>
        <p:grpSpPr>
          <a:xfrm>
            <a:off x="6862982" y="2258120"/>
            <a:ext cx="449325" cy="420249"/>
            <a:chOff x="-17168375" y="3692750"/>
            <a:chExt cx="304050" cy="284375"/>
          </a:xfrm>
        </p:grpSpPr>
        <p:sp>
          <p:nvSpPr>
            <p:cNvPr id="16967" name="Google Shape;16967;p9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95"/>
          <p:cNvGrpSpPr/>
          <p:nvPr/>
        </p:nvGrpSpPr>
        <p:grpSpPr>
          <a:xfrm>
            <a:off x="6859491" y="2796852"/>
            <a:ext cx="456308" cy="449325"/>
            <a:chOff x="-17170750" y="4058800"/>
            <a:chExt cx="308775" cy="304050"/>
          </a:xfrm>
        </p:grpSpPr>
        <p:sp>
          <p:nvSpPr>
            <p:cNvPr id="16975" name="Google Shape;16975;p9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2" name="Google Shape;16992;p95"/>
          <p:cNvGrpSpPr/>
          <p:nvPr/>
        </p:nvGrpSpPr>
        <p:grpSpPr>
          <a:xfrm>
            <a:off x="5721388" y="3343358"/>
            <a:ext cx="450470" cy="446998"/>
            <a:chOff x="-15688425" y="3707725"/>
            <a:chExt cx="304825" cy="302475"/>
          </a:xfrm>
        </p:grpSpPr>
        <p:sp>
          <p:nvSpPr>
            <p:cNvPr id="16993" name="Google Shape;16993;p9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9" name="Google Shape;16999;p95"/>
          <p:cNvGrpSpPr/>
          <p:nvPr/>
        </p:nvGrpSpPr>
        <p:grpSpPr>
          <a:xfrm>
            <a:off x="1865544" y="1690441"/>
            <a:ext cx="451653" cy="447589"/>
            <a:chOff x="-20572500" y="3319025"/>
            <a:chExt cx="305625" cy="302875"/>
          </a:xfrm>
        </p:grpSpPr>
        <p:sp>
          <p:nvSpPr>
            <p:cNvPr id="17000" name="Google Shape;17000;p9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2" name="Google Shape;17002;p95"/>
          <p:cNvGrpSpPr/>
          <p:nvPr/>
        </p:nvGrpSpPr>
        <p:grpSpPr>
          <a:xfrm>
            <a:off x="1866708" y="2305410"/>
            <a:ext cx="449325" cy="325670"/>
            <a:chOff x="-20571700" y="3722875"/>
            <a:chExt cx="304050" cy="220375"/>
          </a:xfrm>
        </p:grpSpPr>
        <p:sp>
          <p:nvSpPr>
            <p:cNvPr id="17003" name="Google Shape;17003;p9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0" name="Google Shape;17010;p95"/>
          <p:cNvGrpSpPr/>
          <p:nvPr/>
        </p:nvGrpSpPr>
        <p:grpSpPr>
          <a:xfrm>
            <a:off x="1866135" y="2796278"/>
            <a:ext cx="450470" cy="450470"/>
            <a:chOff x="-20571700" y="4066875"/>
            <a:chExt cx="304825" cy="304825"/>
          </a:xfrm>
        </p:grpSpPr>
        <p:sp>
          <p:nvSpPr>
            <p:cNvPr id="17011" name="Google Shape;17011;p9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7" name="Google Shape;17017;p95"/>
          <p:cNvGrpSpPr/>
          <p:nvPr/>
        </p:nvGrpSpPr>
        <p:grpSpPr>
          <a:xfrm>
            <a:off x="4632837" y="1688259"/>
            <a:ext cx="453980" cy="451948"/>
            <a:chOff x="-18645175" y="3334200"/>
            <a:chExt cx="307200" cy="305825"/>
          </a:xfrm>
        </p:grpSpPr>
        <p:sp>
          <p:nvSpPr>
            <p:cNvPr id="17018" name="Google Shape;17018;p9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3" name="Google Shape;17023;p95"/>
          <p:cNvGrpSpPr/>
          <p:nvPr/>
        </p:nvGrpSpPr>
        <p:grpSpPr>
          <a:xfrm>
            <a:off x="4633429" y="2242989"/>
            <a:ext cx="452798" cy="450507"/>
            <a:chOff x="-18645175" y="3708500"/>
            <a:chExt cx="306400" cy="304850"/>
          </a:xfrm>
        </p:grpSpPr>
        <p:sp>
          <p:nvSpPr>
            <p:cNvPr id="17024" name="Google Shape;17024;p9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95"/>
          <p:cNvGrpSpPr/>
          <p:nvPr/>
        </p:nvGrpSpPr>
        <p:grpSpPr>
          <a:xfrm>
            <a:off x="4631101" y="2795630"/>
            <a:ext cx="457453" cy="451763"/>
            <a:chOff x="-18647525" y="4082625"/>
            <a:chExt cx="309550" cy="305700"/>
          </a:xfrm>
        </p:grpSpPr>
        <p:sp>
          <p:nvSpPr>
            <p:cNvPr id="17032" name="Google Shape;17032;p9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6" name="Google Shape;17036;p95"/>
          <p:cNvGrpSpPr/>
          <p:nvPr/>
        </p:nvGrpSpPr>
        <p:grpSpPr>
          <a:xfrm>
            <a:off x="7441485" y="1689592"/>
            <a:ext cx="395755" cy="449288"/>
            <a:chOff x="-16775350" y="3309200"/>
            <a:chExt cx="267800" cy="304025"/>
          </a:xfrm>
        </p:grpSpPr>
        <p:sp>
          <p:nvSpPr>
            <p:cNvPr id="17037" name="Google Shape;17037;p9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0" name="Google Shape;17040;p95"/>
          <p:cNvGrpSpPr/>
          <p:nvPr/>
        </p:nvGrpSpPr>
        <p:grpSpPr>
          <a:xfrm>
            <a:off x="7441485" y="2241827"/>
            <a:ext cx="395755" cy="452835"/>
            <a:chOff x="-16775350" y="3683300"/>
            <a:chExt cx="267800" cy="306425"/>
          </a:xfrm>
        </p:grpSpPr>
        <p:sp>
          <p:nvSpPr>
            <p:cNvPr id="17041" name="Google Shape;17041;p9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4" name="Google Shape;17044;p95"/>
          <p:cNvGrpSpPr/>
          <p:nvPr/>
        </p:nvGrpSpPr>
        <p:grpSpPr>
          <a:xfrm>
            <a:off x="7413536" y="2796870"/>
            <a:ext cx="451653" cy="449288"/>
            <a:chOff x="-16794250" y="4058225"/>
            <a:chExt cx="305625" cy="304025"/>
          </a:xfrm>
        </p:grpSpPr>
        <p:sp>
          <p:nvSpPr>
            <p:cNvPr id="17045" name="Google Shape;17045;p9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54" name="Google Shape;17054;p95"/>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55" name="Google Shape;17055;p95"/>
          <p:cNvGrpSpPr/>
          <p:nvPr/>
        </p:nvGrpSpPr>
        <p:grpSpPr>
          <a:xfrm>
            <a:off x="2414953" y="1689573"/>
            <a:ext cx="457453" cy="449325"/>
            <a:chOff x="-20199150" y="3317850"/>
            <a:chExt cx="309550" cy="304050"/>
          </a:xfrm>
        </p:grpSpPr>
        <p:sp>
          <p:nvSpPr>
            <p:cNvPr id="17056" name="Google Shape;17056;p9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95"/>
          <p:cNvGrpSpPr/>
          <p:nvPr/>
        </p:nvGrpSpPr>
        <p:grpSpPr>
          <a:xfrm>
            <a:off x="2417281" y="2242861"/>
            <a:ext cx="452798" cy="450766"/>
            <a:chOff x="-20199150" y="3693150"/>
            <a:chExt cx="306400" cy="305025"/>
          </a:xfrm>
        </p:grpSpPr>
        <p:sp>
          <p:nvSpPr>
            <p:cNvPr id="17064" name="Google Shape;17064;p9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0" name="Google Shape;17070;p95"/>
          <p:cNvGrpSpPr/>
          <p:nvPr/>
        </p:nvGrpSpPr>
        <p:grpSpPr>
          <a:xfrm>
            <a:off x="2417854" y="2795687"/>
            <a:ext cx="451653" cy="451653"/>
            <a:chOff x="-20197575" y="4066875"/>
            <a:chExt cx="305625" cy="305625"/>
          </a:xfrm>
        </p:grpSpPr>
        <p:sp>
          <p:nvSpPr>
            <p:cNvPr id="17071" name="Google Shape;17071;p9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95"/>
          <p:cNvGrpSpPr/>
          <p:nvPr/>
        </p:nvGrpSpPr>
        <p:grpSpPr>
          <a:xfrm>
            <a:off x="5200071" y="1687520"/>
            <a:ext cx="449325" cy="453426"/>
            <a:chOff x="-18271050" y="3333200"/>
            <a:chExt cx="304050" cy="306825"/>
          </a:xfrm>
        </p:grpSpPr>
        <p:sp>
          <p:nvSpPr>
            <p:cNvPr id="17080" name="Google Shape;17080;p9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5" name="Google Shape;17085;p95"/>
          <p:cNvGrpSpPr/>
          <p:nvPr/>
        </p:nvGrpSpPr>
        <p:grpSpPr>
          <a:xfrm>
            <a:off x="5200644" y="2244171"/>
            <a:ext cx="448180" cy="448143"/>
            <a:chOff x="-18270275" y="3710875"/>
            <a:chExt cx="303275" cy="303250"/>
          </a:xfrm>
        </p:grpSpPr>
        <p:sp>
          <p:nvSpPr>
            <p:cNvPr id="17086" name="Google Shape;17086;p9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2" name="Google Shape;17092;p95"/>
          <p:cNvGrpSpPr/>
          <p:nvPr/>
        </p:nvGrpSpPr>
        <p:grpSpPr>
          <a:xfrm>
            <a:off x="5254196" y="2797422"/>
            <a:ext cx="341076" cy="448180"/>
            <a:chOff x="-18234025" y="4084200"/>
            <a:chExt cx="230800" cy="303275"/>
          </a:xfrm>
        </p:grpSpPr>
        <p:sp>
          <p:nvSpPr>
            <p:cNvPr id="17093" name="Google Shape;17093;p9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6" name="Google Shape;17096;p95"/>
          <p:cNvGrpSpPr/>
          <p:nvPr/>
        </p:nvGrpSpPr>
        <p:grpSpPr>
          <a:xfrm>
            <a:off x="2366751" y="3341641"/>
            <a:ext cx="449325" cy="450470"/>
            <a:chOff x="-16419350" y="3308400"/>
            <a:chExt cx="304050" cy="304825"/>
          </a:xfrm>
        </p:grpSpPr>
        <p:sp>
          <p:nvSpPr>
            <p:cNvPr id="17097" name="Google Shape;17097;p9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4" name="Google Shape;17104;p95"/>
          <p:cNvGrpSpPr/>
          <p:nvPr/>
        </p:nvGrpSpPr>
        <p:grpSpPr>
          <a:xfrm>
            <a:off x="4638306" y="3340423"/>
            <a:ext cx="395755" cy="452872"/>
            <a:chOff x="-16401225" y="3683275"/>
            <a:chExt cx="267800" cy="306450"/>
          </a:xfrm>
        </p:grpSpPr>
        <p:sp>
          <p:nvSpPr>
            <p:cNvPr id="17105" name="Google Shape;17105;p9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95"/>
          <p:cNvGrpSpPr/>
          <p:nvPr/>
        </p:nvGrpSpPr>
        <p:grpSpPr>
          <a:xfrm>
            <a:off x="8003755" y="2797062"/>
            <a:ext cx="450470" cy="448180"/>
            <a:chOff x="-16419350" y="4058200"/>
            <a:chExt cx="304825" cy="303275"/>
          </a:xfrm>
        </p:grpSpPr>
        <p:sp>
          <p:nvSpPr>
            <p:cNvPr id="17113" name="Google Shape;17113;p9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0" name="Google Shape;17120;p95"/>
          <p:cNvGrpSpPr/>
          <p:nvPr/>
        </p:nvGrpSpPr>
        <p:grpSpPr>
          <a:xfrm>
            <a:off x="4030643" y="3343080"/>
            <a:ext cx="450507" cy="447589"/>
            <a:chOff x="-15296200" y="3326900"/>
            <a:chExt cx="304850" cy="302875"/>
          </a:xfrm>
        </p:grpSpPr>
        <p:sp>
          <p:nvSpPr>
            <p:cNvPr id="17121" name="Google Shape;17121;p9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6" name="Google Shape;17126;p95"/>
          <p:cNvGrpSpPr/>
          <p:nvPr/>
        </p:nvGrpSpPr>
        <p:grpSpPr>
          <a:xfrm>
            <a:off x="2946296" y="1706881"/>
            <a:ext cx="486566" cy="414708"/>
            <a:chOff x="-19835275" y="3330250"/>
            <a:chExt cx="329250" cy="280625"/>
          </a:xfrm>
        </p:grpSpPr>
        <p:sp>
          <p:nvSpPr>
            <p:cNvPr id="17127" name="Google Shape;17127;p9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0" name="Google Shape;17130;p95"/>
          <p:cNvGrpSpPr/>
          <p:nvPr/>
        </p:nvGrpSpPr>
        <p:grpSpPr>
          <a:xfrm>
            <a:off x="2964325" y="2243470"/>
            <a:ext cx="450507" cy="449547"/>
            <a:chOff x="-19822675" y="3692750"/>
            <a:chExt cx="304850" cy="304200"/>
          </a:xfrm>
        </p:grpSpPr>
        <p:sp>
          <p:nvSpPr>
            <p:cNvPr id="17131" name="Google Shape;17131;p9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6" name="Google Shape;17136;p95"/>
          <p:cNvGrpSpPr/>
          <p:nvPr/>
        </p:nvGrpSpPr>
        <p:grpSpPr>
          <a:xfrm>
            <a:off x="2964916" y="2796278"/>
            <a:ext cx="449325" cy="450470"/>
            <a:chOff x="-19822675" y="4066875"/>
            <a:chExt cx="304050" cy="304825"/>
          </a:xfrm>
        </p:grpSpPr>
        <p:sp>
          <p:nvSpPr>
            <p:cNvPr id="17137" name="Google Shape;17137;p9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3" name="Google Shape;17143;p95"/>
          <p:cNvGrpSpPr/>
          <p:nvPr/>
        </p:nvGrpSpPr>
        <p:grpSpPr>
          <a:xfrm>
            <a:off x="5773985" y="1689571"/>
            <a:ext cx="399302" cy="449325"/>
            <a:chOff x="-17878825" y="3334400"/>
            <a:chExt cx="270200" cy="304050"/>
          </a:xfrm>
        </p:grpSpPr>
        <p:sp>
          <p:nvSpPr>
            <p:cNvPr id="17144" name="Google Shape;17144;p9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1" name="Google Shape;17151;p95"/>
          <p:cNvGrpSpPr/>
          <p:nvPr/>
        </p:nvGrpSpPr>
        <p:grpSpPr>
          <a:xfrm>
            <a:off x="5747809" y="2242416"/>
            <a:ext cx="451653" cy="451653"/>
            <a:chOff x="-17896150" y="3709300"/>
            <a:chExt cx="305625" cy="305625"/>
          </a:xfrm>
        </p:grpSpPr>
        <p:sp>
          <p:nvSpPr>
            <p:cNvPr id="17152" name="Google Shape;17152;p9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6" name="Google Shape;17156;p95"/>
          <p:cNvGrpSpPr/>
          <p:nvPr/>
        </p:nvGrpSpPr>
        <p:grpSpPr>
          <a:xfrm>
            <a:off x="5775740" y="2795686"/>
            <a:ext cx="395792" cy="451653"/>
            <a:chOff x="-17878025" y="4082625"/>
            <a:chExt cx="267825" cy="305625"/>
          </a:xfrm>
        </p:grpSpPr>
        <p:sp>
          <p:nvSpPr>
            <p:cNvPr id="17157" name="Google Shape;17157;p9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4" name="Google Shape;17164;p95"/>
          <p:cNvGrpSpPr/>
          <p:nvPr/>
        </p:nvGrpSpPr>
        <p:grpSpPr>
          <a:xfrm>
            <a:off x="2919632" y="3355015"/>
            <a:ext cx="450507" cy="423722"/>
            <a:chOff x="-16044450" y="3317850"/>
            <a:chExt cx="304850" cy="286725"/>
          </a:xfrm>
        </p:grpSpPr>
        <p:sp>
          <p:nvSpPr>
            <p:cNvPr id="17165" name="Google Shape;17165;p9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69" name="Google Shape;17169;p95"/>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70" name="Google Shape;17170;p95"/>
          <p:cNvGrpSpPr/>
          <p:nvPr/>
        </p:nvGrpSpPr>
        <p:grpSpPr>
          <a:xfrm>
            <a:off x="8042149" y="2243724"/>
            <a:ext cx="373662" cy="449030"/>
            <a:chOff x="-16018450" y="4058400"/>
            <a:chExt cx="252850" cy="303850"/>
          </a:xfrm>
        </p:grpSpPr>
        <p:sp>
          <p:nvSpPr>
            <p:cNvPr id="17171" name="Google Shape;17171;p9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75" name="Google Shape;17175;p95"/>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79"/>
        <p:cNvGrpSpPr/>
        <p:nvPr/>
      </p:nvGrpSpPr>
      <p:grpSpPr>
        <a:xfrm>
          <a:off x="0" y="0"/>
          <a:ext cx="0" cy="0"/>
          <a:chOff x="0" y="0"/>
          <a:chExt cx="0" cy="0"/>
        </a:xfrm>
      </p:grpSpPr>
      <p:sp>
        <p:nvSpPr>
          <p:cNvPr id="17180" name="Google Shape;17180;p9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181" name="Google Shape;17181;p96"/>
          <p:cNvGrpSpPr/>
          <p:nvPr/>
        </p:nvGrpSpPr>
        <p:grpSpPr>
          <a:xfrm>
            <a:off x="845901" y="1689241"/>
            <a:ext cx="442337" cy="419623"/>
            <a:chOff x="-6696925" y="3272575"/>
            <a:chExt cx="307200" cy="291425"/>
          </a:xfrm>
        </p:grpSpPr>
        <p:sp>
          <p:nvSpPr>
            <p:cNvPr id="17182" name="Google Shape;17182;p96"/>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6"/>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4" name="Google Shape;17184;p96"/>
          <p:cNvGrpSpPr/>
          <p:nvPr/>
        </p:nvGrpSpPr>
        <p:grpSpPr>
          <a:xfrm>
            <a:off x="845884" y="2204636"/>
            <a:ext cx="442373" cy="420775"/>
            <a:chOff x="-6690625" y="3631325"/>
            <a:chExt cx="307225" cy="292225"/>
          </a:xfrm>
        </p:grpSpPr>
        <p:sp>
          <p:nvSpPr>
            <p:cNvPr id="17185" name="Google Shape;17185;p96"/>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6"/>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6"/>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6"/>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6"/>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96"/>
          <p:cNvGrpSpPr/>
          <p:nvPr/>
        </p:nvGrpSpPr>
        <p:grpSpPr>
          <a:xfrm>
            <a:off x="868005" y="2756972"/>
            <a:ext cx="421927" cy="419371"/>
            <a:chOff x="-6689825" y="3992050"/>
            <a:chExt cx="293025" cy="291250"/>
          </a:xfrm>
        </p:grpSpPr>
        <p:sp>
          <p:nvSpPr>
            <p:cNvPr id="17191" name="Google Shape;17191;p96"/>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6"/>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6"/>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6"/>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6"/>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6"/>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6"/>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6"/>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6"/>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6"/>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6"/>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6"/>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3" name="Google Shape;17203;p96"/>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4" name="Google Shape;17204;p96"/>
          <p:cNvGrpSpPr/>
          <p:nvPr/>
        </p:nvGrpSpPr>
        <p:grpSpPr>
          <a:xfrm>
            <a:off x="3551317" y="2205192"/>
            <a:ext cx="423043" cy="419659"/>
            <a:chOff x="-4837325" y="3612425"/>
            <a:chExt cx="293800" cy="291450"/>
          </a:xfrm>
        </p:grpSpPr>
        <p:sp>
          <p:nvSpPr>
            <p:cNvPr id="17205" name="Google Shape;17205;p96"/>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6"/>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6"/>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8" name="Google Shape;17208;p96"/>
          <p:cNvGrpSpPr/>
          <p:nvPr/>
        </p:nvGrpSpPr>
        <p:grpSpPr>
          <a:xfrm>
            <a:off x="3564349" y="2756826"/>
            <a:ext cx="420775" cy="419659"/>
            <a:chOff x="-4837325" y="3971575"/>
            <a:chExt cx="292225" cy="291450"/>
          </a:xfrm>
        </p:grpSpPr>
        <p:sp>
          <p:nvSpPr>
            <p:cNvPr id="17209" name="Google Shape;17209;p96"/>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6"/>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6"/>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6"/>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6"/>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6"/>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96"/>
          <p:cNvGrpSpPr/>
          <p:nvPr/>
        </p:nvGrpSpPr>
        <p:grpSpPr>
          <a:xfrm>
            <a:off x="6256364" y="1714185"/>
            <a:ext cx="430998" cy="369730"/>
            <a:chOff x="-3037625" y="3254850"/>
            <a:chExt cx="299325" cy="256775"/>
          </a:xfrm>
        </p:grpSpPr>
        <p:sp>
          <p:nvSpPr>
            <p:cNvPr id="17216" name="Google Shape;17216;p96"/>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6"/>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6"/>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6"/>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0" name="Google Shape;17220;p96"/>
          <p:cNvGrpSpPr/>
          <p:nvPr/>
        </p:nvGrpSpPr>
        <p:grpSpPr>
          <a:xfrm>
            <a:off x="6260324" y="2204615"/>
            <a:ext cx="423079" cy="420811"/>
            <a:chOff x="-3031325" y="3597450"/>
            <a:chExt cx="293825" cy="292250"/>
          </a:xfrm>
        </p:grpSpPr>
        <p:sp>
          <p:nvSpPr>
            <p:cNvPr id="17221" name="Google Shape;17221;p96"/>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6"/>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6"/>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6"/>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5" name="Google Shape;17225;p96"/>
          <p:cNvGrpSpPr/>
          <p:nvPr/>
        </p:nvGrpSpPr>
        <p:grpSpPr>
          <a:xfrm>
            <a:off x="6272798" y="2781214"/>
            <a:ext cx="421927" cy="370882"/>
            <a:chOff x="-3030525" y="3973150"/>
            <a:chExt cx="293025" cy="257575"/>
          </a:xfrm>
        </p:grpSpPr>
        <p:sp>
          <p:nvSpPr>
            <p:cNvPr id="17226" name="Google Shape;17226;p96"/>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6"/>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8" name="Google Shape;17228;p96"/>
          <p:cNvGrpSpPr/>
          <p:nvPr/>
        </p:nvGrpSpPr>
        <p:grpSpPr>
          <a:xfrm>
            <a:off x="1374391" y="3369426"/>
            <a:ext cx="421927" cy="297195"/>
            <a:chOff x="-1199300" y="3279250"/>
            <a:chExt cx="293025" cy="206400"/>
          </a:xfrm>
        </p:grpSpPr>
        <p:sp>
          <p:nvSpPr>
            <p:cNvPr id="17229" name="Google Shape;17229;p96"/>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6"/>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6"/>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6"/>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3" name="Google Shape;17233;p96"/>
          <p:cNvGrpSpPr/>
          <p:nvPr/>
        </p:nvGrpSpPr>
        <p:grpSpPr>
          <a:xfrm>
            <a:off x="1381477" y="1688773"/>
            <a:ext cx="444605" cy="420559"/>
            <a:chOff x="-6338550" y="3272950"/>
            <a:chExt cx="308775" cy="292075"/>
          </a:xfrm>
        </p:grpSpPr>
        <p:sp>
          <p:nvSpPr>
            <p:cNvPr id="17234" name="Google Shape;17234;p96"/>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6"/>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6"/>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7" name="Google Shape;17237;p96"/>
          <p:cNvGrpSpPr/>
          <p:nvPr/>
        </p:nvGrpSpPr>
        <p:grpSpPr>
          <a:xfrm>
            <a:off x="1392817" y="2205194"/>
            <a:ext cx="421927" cy="419659"/>
            <a:chOff x="-6329100" y="3632100"/>
            <a:chExt cx="293025" cy="291450"/>
          </a:xfrm>
        </p:grpSpPr>
        <p:sp>
          <p:nvSpPr>
            <p:cNvPr id="17238" name="Google Shape;17238;p96"/>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6"/>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6"/>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1" name="Google Shape;17241;p96"/>
          <p:cNvGrpSpPr/>
          <p:nvPr/>
        </p:nvGrpSpPr>
        <p:grpSpPr>
          <a:xfrm>
            <a:off x="1405867" y="2756828"/>
            <a:ext cx="419623" cy="419659"/>
            <a:chOff x="-6329875" y="3992050"/>
            <a:chExt cx="291425" cy="291450"/>
          </a:xfrm>
        </p:grpSpPr>
        <p:sp>
          <p:nvSpPr>
            <p:cNvPr id="17242" name="Google Shape;17242;p96"/>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6"/>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6"/>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6"/>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6" name="Google Shape;17246;p96"/>
          <p:cNvGrpSpPr/>
          <p:nvPr/>
        </p:nvGrpSpPr>
        <p:grpSpPr>
          <a:xfrm>
            <a:off x="4092004" y="1687530"/>
            <a:ext cx="423079" cy="423043"/>
            <a:chOff x="-4478975" y="3251700"/>
            <a:chExt cx="293825" cy="293800"/>
          </a:xfrm>
        </p:grpSpPr>
        <p:sp>
          <p:nvSpPr>
            <p:cNvPr id="17247" name="Google Shape;17247;p96"/>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6"/>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6"/>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0" name="Google Shape;17250;p96"/>
          <p:cNvGrpSpPr/>
          <p:nvPr/>
        </p:nvGrpSpPr>
        <p:grpSpPr>
          <a:xfrm>
            <a:off x="4092004" y="2205192"/>
            <a:ext cx="423079" cy="419659"/>
            <a:chOff x="-4475825" y="3612425"/>
            <a:chExt cx="293825" cy="291450"/>
          </a:xfrm>
        </p:grpSpPr>
        <p:sp>
          <p:nvSpPr>
            <p:cNvPr id="17251" name="Google Shape;17251;p96"/>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6"/>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6"/>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96"/>
          <p:cNvGrpSpPr/>
          <p:nvPr/>
        </p:nvGrpSpPr>
        <p:grpSpPr>
          <a:xfrm>
            <a:off x="4101077" y="2756844"/>
            <a:ext cx="428730" cy="419623"/>
            <a:chOff x="-4480550" y="3970800"/>
            <a:chExt cx="297750" cy="291425"/>
          </a:xfrm>
        </p:grpSpPr>
        <p:sp>
          <p:nvSpPr>
            <p:cNvPr id="17255" name="Google Shape;17255;p96"/>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6"/>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96"/>
          <p:cNvGrpSpPr/>
          <p:nvPr/>
        </p:nvGrpSpPr>
        <p:grpSpPr>
          <a:xfrm>
            <a:off x="6804910" y="1689221"/>
            <a:ext cx="415123" cy="419659"/>
            <a:chOff x="-2668225" y="3239075"/>
            <a:chExt cx="288300" cy="291450"/>
          </a:xfrm>
        </p:grpSpPr>
        <p:sp>
          <p:nvSpPr>
            <p:cNvPr id="17258" name="Google Shape;17258;p96"/>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6"/>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6"/>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6"/>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6"/>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3" name="Google Shape;17263;p96"/>
          <p:cNvGrpSpPr/>
          <p:nvPr/>
        </p:nvGrpSpPr>
        <p:grpSpPr>
          <a:xfrm>
            <a:off x="6802066" y="2205191"/>
            <a:ext cx="420811" cy="419659"/>
            <a:chOff x="-2671375" y="3597450"/>
            <a:chExt cx="292250" cy="291450"/>
          </a:xfrm>
        </p:grpSpPr>
        <p:sp>
          <p:nvSpPr>
            <p:cNvPr id="17264" name="Google Shape;17264;p96"/>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6"/>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6" name="Google Shape;17266;p96"/>
          <p:cNvGrpSpPr/>
          <p:nvPr/>
        </p:nvGrpSpPr>
        <p:grpSpPr>
          <a:xfrm>
            <a:off x="6812849" y="2755691"/>
            <a:ext cx="423043" cy="421927"/>
            <a:chOff x="-2670575" y="3956600"/>
            <a:chExt cx="293800" cy="293025"/>
          </a:xfrm>
        </p:grpSpPr>
        <p:sp>
          <p:nvSpPr>
            <p:cNvPr id="17267" name="Google Shape;17267;p96"/>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6"/>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6"/>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6"/>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1" name="Google Shape;17271;p96"/>
          <p:cNvGrpSpPr/>
          <p:nvPr/>
        </p:nvGrpSpPr>
        <p:grpSpPr>
          <a:xfrm>
            <a:off x="3070370" y="3311947"/>
            <a:ext cx="426462" cy="418363"/>
            <a:chOff x="-1183550" y="3586525"/>
            <a:chExt cx="296175" cy="290550"/>
          </a:xfrm>
        </p:grpSpPr>
        <p:sp>
          <p:nvSpPr>
            <p:cNvPr id="17272" name="Google Shape;17272;p96"/>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6"/>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6"/>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6"/>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6"/>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6"/>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6"/>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6"/>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6"/>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1" name="Google Shape;17281;p96"/>
          <p:cNvGrpSpPr/>
          <p:nvPr/>
        </p:nvGrpSpPr>
        <p:grpSpPr>
          <a:xfrm>
            <a:off x="1933980" y="1689799"/>
            <a:ext cx="420811" cy="418507"/>
            <a:chOff x="-5971525" y="3273750"/>
            <a:chExt cx="292250" cy="290650"/>
          </a:xfrm>
        </p:grpSpPr>
        <p:sp>
          <p:nvSpPr>
            <p:cNvPr id="17282" name="Google Shape;17282;p96"/>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6"/>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4" name="Google Shape;17284;p96"/>
          <p:cNvGrpSpPr/>
          <p:nvPr/>
        </p:nvGrpSpPr>
        <p:grpSpPr>
          <a:xfrm>
            <a:off x="1928310" y="2203826"/>
            <a:ext cx="432150" cy="422395"/>
            <a:chOff x="-5974675" y="3632100"/>
            <a:chExt cx="300125" cy="293350"/>
          </a:xfrm>
        </p:grpSpPr>
        <p:sp>
          <p:nvSpPr>
            <p:cNvPr id="17285" name="Google Shape;17285;p96"/>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6"/>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6"/>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8" name="Google Shape;17288;p96"/>
          <p:cNvGrpSpPr/>
          <p:nvPr/>
        </p:nvGrpSpPr>
        <p:grpSpPr>
          <a:xfrm>
            <a:off x="1958351" y="2755694"/>
            <a:ext cx="395865" cy="421927"/>
            <a:chOff x="-5971525" y="3990475"/>
            <a:chExt cx="274925" cy="293025"/>
          </a:xfrm>
        </p:grpSpPr>
        <p:sp>
          <p:nvSpPr>
            <p:cNvPr id="17289" name="Google Shape;17289;p96"/>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6"/>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6"/>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6"/>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3" name="Google Shape;17293;p96"/>
          <p:cNvGrpSpPr/>
          <p:nvPr/>
        </p:nvGrpSpPr>
        <p:grpSpPr>
          <a:xfrm>
            <a:off x="4631558" y="1689798"/>
            <a:ext cx="420775" cy="418507"/>
            <a:chOff x="-4118225" y="3253275"/>
            <a:chExt cx="292225" cy="290650"/>
          </a:xfrm>
        </p:grpSpPr>
        <p:sp>
          <p:nvSpPr>
            <p:cNvPr id="17294" name="Google Shape;17294;p96"/>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6"/>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96"/>
          <p:cNvGrpSpPr/>
          <p:nvPr/>
        </p:nvGrpSpPr>
        <p:grpSpPr>
          <a:xfrm>
            <a:off x="4682008" y="2204922"/>
            <a:ext cx="319874" cy="420199"/>
            <a:chOff x="-4082800" y="3612425"/>
            <a:chExt cx="222150" cy="291825"/>
          </a:xfrm>
        </p:grpSpPr>
        <p:sp>
          <p:nvSpPr>
            <p:cNvPr id="17297" name="Google Shape;17297;p96"/>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6"/>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6"/>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96"/>
          <p:cNvGrpSpPr/>
          <p:nvPr/>
        </p:nvGrpSpPr>
        <p:grpSpPr>
          <a:xfrm>
            <a:off x="4643456" y="2769876"/>
            <a:ext cx="420775" cy="393561"/>
            <a:chOff x="-4118225" y="3990475"/>
            <a:chExt cx="292225" cy="273325"/>
          </a:xfrm>
        </p:grpSpPr>
        <p:sp>
          <p:nvSpPr>
            <p:cNvPr id="17301" name="Google Shape;17301;p96"/>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6"/>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6"/>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6"/>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5" name="Google Shape;17305;p96"/>
          <p:cNvGrpSpPr/>
          <p:nvPr/>
        </p:nvGrpSpPr>
        <p:grpSpPr>
          <a:xfrm>
            <a:off x="7354110" y="1688087"/>
            <a:ext cx="394713" cy="421927"/>
            <a:chOff x="-2312225" y="3238300"/>
            <a:chExt cx="274125" cy="293025"/>
          </a:xfrm>
        </p:grpSpPr>
        <p:sp>
          <p:nvSpPr>
            <p:cNvPr id="17306" name="Google Shape;17306;p96"/>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6"/>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96"/>
          <p:cNvGrpSpPr/>
          <p:nvPr/>
        </p:nvGrpSpPr>
        <p:grpSpPr>
          <a:xfrm>
            <a:off x="7341062" y="2153586"/>
            <a:ext cx="420811" cy="522864"/>
            <a:chOff x="-2310650" y="3525775"/>
            <a:chExt cx="292250" cy="363125"/>
          </a:xfrm>
        </p:grpSpPr>
        <p:sp>
          <p:nvSpPr>
            <p:cNvPr id="17309" name="Google Shape;17309;p96"/>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6"/>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6"/>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6"/>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3" name="Google Shape;17313;p96"/>
          <p:cNvGrpSpPr/>
          <p:nvPr/>
        </p:nvGrpSpPr>
        <p:grpSpPr>
          <a:xfrm>
            <a:off x="7351827" y="2756825"/>
            <a:ext cx="423079" cy="419659"/>
            <a:chOff x="-2310650" y="3958175"/>
            <a:chExt cx="293825" cy="291450"/>
          </a:xfrm>
        </p:grpSpPr>
        <p:sp>
          <p:nvSpPr>
            <p:cNvPr id="17314" name="Google Shape;17314;p96"/>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6"/>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96"/>
          <p:cNvGrpSpPr/>
          <p:nvPr/>
        </p:nvGrpSpPr>
        <p:grpSpPr>
          <a:xfrm>
            <a:off x="4718688" y="3308459"/>
            <a:ext cx="424159" cy="419659"/>
            <a:chOff x="-1182750" y="3962900"/>
            <a:chExt cx="294575" cy="291450"/>
          </a:xfrm>
        </p:grpSpPr>
        <p:sp>
          <p:nvSpPr>
            <p:cNvPr id="17317" name="Google Shape;17317;p96"/>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6"/>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6"/>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6"/>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6"/>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6"/>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6"/>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4" name="Google Shape;17324;p96"/>
          <p:cNvGrpSpPr/>
          <p:nvPr/>
        </p:nvGrpSpPr>
        <p:grpSpPr>
          <a:xfrm>
            <a:off x="2471824" y="1689223"/>
            <a:ext cx="424195" cy="419659"/>
            <a:chOff x="-5611575" y="3272950"/>
            <a:chExt cx="294600" cy="291450"/>
          </a:xfrm>
        </p:grpSpPr>
        <p:sp>
          <p:nvSpPr>
            <p:cNvPr id="17325" name="Google Shape;17325;p96"/>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6"/>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6"/>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6"/>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6"/>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96"/>
          <p:cNvGrpSpPr/>
          <p:nvPr/>
        </p:nvGrpSpPr>
        <p:grpSpPr>
          <a:xfrm>
            <a:off x="2471824" y="2205770"/>
            <a:ext cx="424195" cy="418507"/>
            <a:chOff x="-5613150" y="3632900"/>
            <a:chExt cx="294600" cy="290650"/>
          </a:xfrm>
        </p:grpSpPr>
        <p:sp>
          <p:nvSpPr>
            <p:cNvPr id="17331" name="Google Shape;17331;p96"/>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6"/>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3" name="Google Shape;17333;p96"/>
          <p:cNvGrpSpPr/>
          <p:nvPr/>
        </p:nvGrpSpPr>
        <p:grpSpPr>
          <a:xfrm>
            <a:off x="2483722" y="2756270"/>
            <a:ext cx="424195" cy="420775"/>
            <a:chOff x="-5613150" y="3991275"/>
            <a:chExt cx="294600" cy="292225"/>
          </a:xfrm>
        </p:grpSpPr>
        <p:sp>
          <p:nvSpPr>
            <p:cNvPr id="17334" name="Google Shape;17334;p96"/>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6"/>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6"/>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6"/>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6"/>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6"/>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6"/>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6"/>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6"/>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6"/>
          <p:cNvGrpSpPr/>
          <p:nvPr/>
        </p:nvGrpSpPr>
        <p:grpSpPr>
          <a:xfrm>
            <a:off x="5155210" y="1689438"/>
            <a:ext cx="434634" cy="419227"/>
            <a:chOff x="-3768700" y="3253275"/>
            <a:chExt cx="301850" cy="291150"/>
          </a:xfrm>
        </p:grpSpPr>
        <p:sp>
          <p:nvSpPr>
            <p:cNvPr id="17344" name="Google Shape;17344;p96"/>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6"/>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6"/>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7" name="Google Shape;17347;p96"/>
          <p:cNvGrpSpPr/>
          <p:nvPr/>
        </p:nvGrpSpPr>
        <p:grpSpPr>
          <a:xfrm>
            <a:off x="5159293" y="2217090"/>
            <a:ext cx="426462" cy="395865"/>
            <a:chOff x="-3808700" y="3628950"/>
            <a:chExt cx="296175" cy="274925"/>
          </a:xfrm>
        </p:grpSpPr>
        <p:sp>
          <p:nvSpPr>
            <p:cNvPr id="17348" name="Google Shape;17348;p96"/>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6"/>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6"/>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1" name="Google Shape;17351;p96"/>
          <p:cNvGrpSpPr/>
          <p:nvPr/>
        </p:nvGrpSpPr>
        <p:grpSpPr>
          <a:xfrm>
            <a:off x="5224504" y="2756412"/>
            <a:ext cx="419443" cy="420487"/>
            <a:chOff x="-3771675" y="3971775"/>
            <a:chExt cx="291300" cy="292025"/>
          </a:xfrm>
        </p:grpSpPr>
        <p:sp>
          <p:nvSpPr>
            <p:cNvPr id="17352" name="Google Shape;17352;p96"/>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6"/>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6"/>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6"/>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6"/>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7" name="Google Shape;17357;p96"/>
          <p:cNvGrpSpPr/>
          <p:nvPr/>
        </p:nvGrpSpPr>
        <p:grpSpPr>
          <a:xfrm>
            <a:off x="7885948" y="1716461"/>
            <a:ext cx="420271" cy="320774"/>
            <a:chOff x="-1951475" y="3273100"/>
            <a:chExt cx="291875" cy="222775"/>
          </a:xfrm>
        </p:grpSpPr>
        <p:sp>
          <p:nvSpPr>
            <p:cNvPr id="17358" name="Google Shape;17358;p96"/>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6"/>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6"/>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1" name="Google Shape;17361;p96"/>
          <p:cNvGrpSpPr/>
          <p:nvPr/>
        </p:nvGrpSpPr>
        <p:grpSpPr>
          <a:xfrm>
            <a:off x="7883429" y="2205191"/>
            <a:ext cx="425310" cy="419659"/>
            <a:chOff x="-1951475" y="3597450"/>
            <a:chExt cx="295375" cy="291450"/>
          </a:xfrm>
        </p:grpSpPr>
        <p:sp>
          <p:nvSpPr>
            <p:cNvPr id="17362" name="Google Shape;17362;p96"/>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6"/>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6"/>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6"/>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6" name="Google Shape;17366;p96"/>
          <p:cNvGrpSpPr/>
          <p:nvPr/>
        </p:nvGrpSpPr>
        <p:grpSpPr>
          <a:xfrm>
            <a:off x="7885680" y="2756825"/>
            <a:ext cx="444605" cy="419659"/>
            <a:chOff x="-1960150" y="3956600"/>
            <a:chExt cx="308775" cy="291450"/>
          </a:xfrm>
        </p:grpSpPr>
        <p:sp>
          <p:nvSpPr>
            <p:cNvPr id="17367" name="Google Shape;17367;p96"/>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6"/>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9" name="Google Shape;17369;p96"/>
          <p:cNvGrpSpPr/>
          <p:nvPr/>
        </p:nvGrpSpPr>
        <p:grpSpPr>
          <a:xfrm>
            <a:off x="1939718" y="3307636"/>
            <a:ext cx="420775" cy="420775"/>
            <a:chOff x="-804700" y="3226500"/>
            <a:chExt cx="292225" cy="292225"/>
          </a:xfrm>
        </p:grpSpPr>
        <p:sp>
          <p:nvSpPr>
            <p:cNvPr id="17370" name="Google Shape;17370;p96"/>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6"/>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6"/>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6"/>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6"/>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6"/>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6"/>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96"/>
          <p:cNvGrpSpPr/>
          <p:nvPr/>
        </p:nvGrpSpPr>
        <p:grpSpPr>
          <a:xfrm>
            <a:off x="3019809" y="1688647"/>
            <a:ext cx="420775" cy="420811"/>
            <a:chOff x="-5251625" y="3272950"/>
            <a:chExt cx="292225" cy="292250"/>
          </a:xfrm>
        </p:grpSpPr>
        <p:sp>
          <p:nvSpPr>
            <p:cNvPr id="17378" name="Google Shape;17378;p96"/>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6"/>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6"/>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1" name="Google Shape;17381;p96"/>
          <p:cNvGrpSpPr/>
          <p:nvPr/>
        </p:nvGrpSpPr>
        <p:grpSpPr>
          <a:xfrm>
            <a:off x="3016407" y="2204348"/>
            <a:ext cx="427578" cy="421351"/>
            <a:chOff x="-5254775" y="3631325"/>
            <a:chExt cx="296950" cy="292625"/>
          </a:xfrm>
        </p:grpSpPr>
        <p:sp>
          <p:nvSpPr>
            <p:cNvPr id="17382" name="Google Shape;17382;p96"/>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6"/>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6"/>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6"/>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6"/>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6"/>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6"/>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96"/>
          <p:cNvGrpSpPr/>
          <p:nvPr/>
        </p:nvGrpSpPr>
        <p:grpSpPr>
          <a:xfrm>
            <a:off x="3032265" y="2756270"/>
            <a:ext cx="419659" cy="420775"/>
            <a:chOff x="-5251625" y="3991275"/>
            <a:chExt cx="291450" cy="292225"/>
          </a:xfrm>
        </p:grpSpPr>
        <p:sp>
          <p:nvSpPr>
            <p:cNvPr id="17390" name="Google Shape;17390;p96"/>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6"/>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6"/>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6"/>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6"/>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5" name="Google Shape;17395;p96"/>
          <p:cNvGrpSpPr/>
          <p:nvPr/>
        </p:nvGrpSpPr>
        <p:grpSpPr>
          <a:xfrm>
            <a:off x="5772848" y="1689240"/>
            <a:ext cx="319874" cy="419623"/>
            <a:chOff x="-3365275" y="3253275"/>
            <a:chExt cx="222150" cy="291425"/>
          </a:xfrm>
        </p:grpSpPr>
        <p:sp>
          <p:nvSpPr>
            <p:cNvPr id="17396" name="Google Shape;17396;p96"/>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6"/>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8" name="Google Shape;17398;p96"/>
          <p:cNvGrpSpPr/>
          <p:nvPr/>
        </p:nvGrpSpPr>
        <p:grpSpPr>
          <a:xfrm>
            <a:off x="5746786" y="2204058"/>
            <a:ext cx="371998" cy="421927"/>
            <a:chOff x="-3383375" y="3611625"/>
            <a:chExt cx="258350" cy="293025"/>
          </a:xfrm>
        </p:grpSpPr>
        <p:sp>
          <p:nvSpPr>
            <p:cNvPr id="17399" name="Google Shape;17399;p96"/>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6"/>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1" name="Google Shape;17401;p96"/>
          <p:cNvGrpSpPr/>
          <p:nvPr/>
        </p:nvGrpSpPr>
        <p:grpSpPr>
          <a:xfrm>
            <a:off x="5809135" y="2756826"/>
            <a:ext cx="271097" cy="419659"/>
            <a:chOff x="-3347950" y="3971575"/>
            <a:chExt cx="188275" cy="291450"/>
          </a:xfrm>
        </p:grpSpPr>
        <p:sp>
          <p:nvSpPr>
            <p:cNvPr id="17402" name="Google Shape;17402;p96"/>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6"/>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6"/>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96"/>
          <p:cNvGrpSpPr/>
          <p:nvPr/>
        </p:nvGrpSpPr>
        <p:grpSpPr>
          <a:xfrm>
            <a:off x="858994" y="3307061"/>
            <a:ext cx="371998" cy="421927"/>
            <a:chOff x="-1575775" y="3238300"/>
            <a:chExt cx="258350" cy="293025"/>
          </a:xfrm>
        </p:grpSpPr>
        <p:sp>
          <p:nvSpPr>
            <p:cNvPr id="17406" name="Google Shape;17406;p96"/>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6"/>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6"/>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6"/>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6"/>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1" name="Google Shape;17411;p96"/>
          <p:cNvGrpSpPr/>
          <p:nvPr/>
        </p:nvGrpSpPr>
        <p:grpSpPr>
          <a:xfrm>
            <a:off x="2503892" y="3309051"/>
            <a:ext cx="423079" cy="424159"/>
            <a:chOff x="-1591550" y="3597475"/>
            <a:chExt cx="293825" cy="294575"/>
          </a:xfrm>
        </p:grpSpPr>
        <p:sp>
          <p:nvSpPr>
            <p:cNvPr id="17412" name="Google Shape;17412;p96"/>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6"/>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6"/>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5" name="Google Shape;17415;p96"/>
          <p:cNvGrpSpPr/>
          <p:nvPr/>
        </p:nvGrpSpPr>
        <p:grpSpPr>
          <a:xfrm>
            <a:off x="4153362" y="3318663"/>
            <a:ext cx="421927" cy="399248"/>
            <a:chOff x="-1592325" y="3957400"/>
            <a:chExt cx="293025" cy="277275"/>
          </a:xfrm>
        </p:grpSpPr>
        <p:sp>
          <p:nvSpPr>
            <p:cNvPr id="17416" name="Google Shape;17416;p96"/>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6"/>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6"/>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6"/>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0" name="Google Shape;17420;p96"/>
          <p:cNvGrpSpPr/>
          <p:nvPr/>
        </p:nvGrpSpPr>
        <p:grpSpPr>
          <a:xfrm>
            <a:off x="3640232" y="3310744"/>
            <a:ext cx="369730" cy="420775"/>
            <a:chOff x="-778700" y="3612425"/>
            <a:chExt cx="256775" cy="292225"/>
          </a:xfrm>
        </p:grpSpPr>
        <p:sp>
          <p:nvSpPr>
            <p:cNvPr id="17421" name="Google Shape;17421;p96"/>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6"/>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6"/>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6"/>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6"/>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96"/>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7" name="Google Shape;17427;p96"/>
          <p:cNvGrpSpPr/>
          <p:nvPr/>
        </p:nvGrpSpPr>
        <p:grpSpPr>
          <a:xfrm>
            <a:off x="7942611" y="3308537"/>
            <a:ext cx="387661" cy="387661"/>
            <a:chOff x="2869999" y="1687279"/>
            <a:chExt cx="397887" cy="397887"/>
          </a:xfrm>
        </p:grpSpPr>
        <p:sp>
          <p:nvSpPr>
            <p:cNvPr id="17428" name="Google Shape;17428;p96"/>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6"/>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0" name="Google Shape;17430;p96"/>
          <p:cNvGrpSpPr/>
          <p:nvPr/>
        </p:nvGrpSpPr>
        <p:grpSpPr>
          <a:xfrm>
            <a:off x="6348367" y="3308537"/>
            <a:ext cx="387661" cy="387661"/>
            <a:chOff x="1379798" y="1723250"/>
            <a:chExt cx="397887" cy="397887"/>
          </a:xfrm>
        </p:grpSpPr>
        <p:sp>
          <p:nvSpPr>
            <p:cNvPr id="17431" name="Google Shape;17431;p9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5" name="Google Shape;17435;p96"/>
          <p:cNvGrpSpPr/>
          <p:nvPr/>
        </p:nvGrpSpPr>
        <p:grpSpPr>
          <a:xfrm>
            <a:off x="5286246" y="3308537"/>
            <a:ext cx="387681" cy="387661"/>
            <a:chOff x="266768" y="1721375"/>
            <a:chExt cx="397907" cy="397887"/>
          </a:xfrm>
        </p:grpSpPr>
        <p:sp>
          <p:nvSpPr>
            <p:cNvPr id="17436" name="Google Shape;17436;p9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96"/>
          <p:cNvGrpSpPr/>
          <p:nvPr/>
        </p:nvGrpSpPr>
        <p:grpSpPr>
          <a:xfrm>
            <a:off x="5817327" y="3308537"/>
            <a:ext cx="387641" cy="387661"/>
            <a:chOff x="864491" y="1723250"/>
            <a:chExt cx="397866" cy="397887"/>
          </a:xfrm>
        </p:grpSpPr>
        <p:sp>
          <p:nvSpPr>
            <p:cNvPr id="17439" name="Google Shape;17439;p9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42" name="Google Shape;17442;p96"/>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43" name="Google Shape;17443;p96"/>
          <p:cNvGrpSpPr/>
          <p:nvPr/>
        </p:nvGrpSpPr>
        <p:grpSpPr>
          <a:xfrm>
            <a:off x="7411672" y="3308924"/>
            <a:ext cx="387539" cy="386888"/>
            <a:chOff x="2408992" y="1722875"/>
            <a:chExt cx="397761" cy="397093"/>
          </a:xfrm>
        </p:grpSpPr>
        <p:sp>
          <p:nvSpPr>
            <p:cNvPr id="17444" name="Google Shape;17444;p96"/>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6"/>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6" name="Google Shape;17446;p96"/>
          <p:cNvGrpSpPr/>
          <p:nvPr/>
        </p:nvGrpSpPr>
        <p:grpSpPr>
          <a:xfrm>
            <a:off x="6111733" y="3828305"/>
            <a:ext cx="340731" cy="387641"/>
            <a:chOff x="7728464" y="1561258"/>
            <a:chExt cx="349719" cy="397866"/>
          </a:xfrm>
        </p:grpSpPr>
        <p:sp>
          <p:nvSpPr>
            <p:cNvPr id="17447" name="Google Shape;17447;p96"/>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6"/>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9" name="Google Shape;17449;p96"/>
          <p:cNvGrpSpPr/>
          <p:nvPr/>
        </p:nvGrpSpPr>
        <p:grpSpPr>
          <a:xfrm>
            <a:off x="4034702" y="3828305"/>
            <a:ext cx="387681" cy="387641"/>
            <a:chOff x="5611350" y="1561258"/>
            <a:chExt cx="397907" cy="397866"/>
          </a:xfrm>
        </p:grpSpPr>
        <p:sp>
          <p:nvSpPr>
            <p:cNvPr id="17450" name="Google Shape;17450;p96"/>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6"/>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6"/>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6"/>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4" name="Google Shape;17454;p96"/>
          <p:cNvGrpSpPr/>
          <p:nvPr/>
        </p:nvGrpSpPr>
        <p:grpSpPr>
          <a:xfrm>
            <a:off x="4553987" y="3925571"/>
            <a:ext cx="387610" cy="193109"/>
            <a:chOff x="6140660" y="1661097"/>
            <a:chExt cx="397835" cy="198202"/>
          </a:xfrm>
        </p:grpSpPr>
        <p:sp>
          <p:nvSpPr>
            <p:cNvPr id="17455" name="Google Shape;17455;p96"/>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6"/>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6"/>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6"/>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96"/>
          <p:cNvGrpSpPr/>
          <p:nvPr/>
        </p:nvGrpSpPr>
        <p:grpSpPr>
          <a:xfrm>
            <a:off x="5073202" y="3828305"/>
            <a:ext cx="387681" cy="387641"/>
            <a:chOff x="6669907" y="1561258"/>
            <a:chExt cx="397907" cy="397866"/>
          </a:xfrm>
        </p:grpSpPr>
        <p:sp>
          <p:nvSpPr>
            <p:cNvPr id="17460" name="Google Shape;17460;p96"/>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6"/>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6"/>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6"/>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6"/>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5" name="Google Shape;17465;p96"/>
          <p:cNvGrpSpPr/>
          <p:nvPr/>
        </p:nvGrpSpPr>
        <p:grpSpPr>
          <a:xfrm>
            <a:off x="1958433" y="3885842"/>
            <a:ext cx="387681" cy="272572"/>
            <a:chOff x="3386036" y="1746339"/>
            <a:chExt cx="397907" cy="279762"/>
          </a:xfrm>
        </p:grpSpPr>
        <p:sp>
          <p:nvSpPr>
            <p:cNvPr id="17466" name="Google Shape;17466;p96"/>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6"/>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96"/>
          <p:cNvGrpSpPr/>
          <p:nvPr/>
        </p:nvGrpSpPr>
        <p:grpSpPr>
          <a:xfrm>
            <a:off x="2996130" y="3828288"/>
            <a:ext cx="387681" cy="387681"/>
            <a:chOff x="4417380" y="1687279"/>
            <a:chExt cx="397907" cy="397907"/>
          </a:xfrm>
        </p:grpSpPr>
        <p:sp>
          <p:nvSpPr>
            <p:cNvPr id="17469" name="Google Shape;17469;p96"/>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6"/>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96"/>
          <p:cNvGrpSpPr/>
          <p:nvPr/>
        </p:nvGrpSpPr>
        <p:grpSpPr>
          <a:xfrm>
            <a:off x="2477718" y="3828664"/>
            <a:ext cx="386807" cy="386929"/>
            <a:chOff x="3902887" y="1687655"/>
            <a:chExt cx="397010" cy="397135"/>
          </a:xfrm>
        </p:grpSpPr>
        <p:sp>
          <p:nvSpPr>
            <p:cNvPr id="17472" name="Google Shape;17472;p96"/>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6"/>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96"/>
          <p:cNvGrpSpPr/>
          <p:nvPr/>
        </p:nvGrpSpPr>
        <p:grpSpPr>
          <a:xfrm>
            <a:off x="3515416" y="3828288"/>
            <a:ext cx="387681" cy="387681"/>
            <a:chOff x="4933458" y="1687279"/>
            <a:chExt cx="397907" cy="397907"/>
          </a:xfrm>
        </p:grpSpPr>
        <p:sp>
          <p:nvSpPr>
            <p:cNvPr id="17475" name="Google Shape;17475;p96"/>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6"/>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7" name="Google Shape;17477;p96"/>
          <p:cNvGrpSpPr/>
          <p:nvPr/>
        </p:nvGrpSpPr>
        <p:grpSpPr>
          <a:xfrm>
            <a:off x="6584077" y="3827044"/>
            <a:ext cx="395772" cy="395772"/>
            <a:chOff x="1190625" y="238125"/>
            <a:chExt cx="5235075" cy="5235075"/>
          </a:xfrm>
        </p:grpSpPr>
        <p:sp>
          <p:nvSpPr>
            <p:cNvPr id="17478" name="Google Shape;17478;p96"/>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6"/>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0" name="Google Shape;17480;p96"/>
          <p:cNvGrpSpPr/>
          <p:nvPr/>
        </p:nvGrpSpPr>
        <p:grpSpPr>
          <a:xfrm>
            <a:off x="5592488" y="3828305"/>
            <a:ext cx="387641" cy="387641"/>
            <a:chOff x="7199196" y="1561258"/>
            <a:chExt cx="397866" cy="397866"/>
          </a:xfrm>
        </p:grpSpPr>
        <p:sp>
          <p:nvSpPr>
            <p:cNvPr id="17481" name="Google Shape;17481;p96"/>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6"/>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6"/>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713691" y="966439"/>
            <a:ext cx="7710900" cy="3820688"/>
          </a:xfrm>
        </p:spPr>
        <p:txBody>
          <a:bodyPr/>
          <a:lstStyle/>
          <a:p>
            <a:pPr marL="0" indent="0">
              <a:buNone/>
            </a:pPr>
            <a:r>
              <a:rPr lang="en-GB" sz="1800" dirty="0">
                <a:latin typeface="Caveat Brush" panose="020B0604020202020204" charset="0"/>
              </a:rPr>
              <a:t>Our mission of this hotel is Our mission is to provide our guests with an exceptional and memorable experience by delivering the highest quality of service and hospitality. We strive to exceed our guests' expectations by creating a welcoming environment, offering comfortable accommodations, and providing personalized attention to every detail. We are committed to treating our guests and team members with respect, integrity, and honesty, and to supporting the communities in which we operate. At our hotel, we aim to create a lasting impression that will bring our guests to come again.</a:t>
            </a:r>
          </a:p>
          <a:p>
            <a:pPr marL="0" indent="0">
              <a:buNone/>
            </a:pPr>
            <a:endParaRPr lang="en-GB" sz="1800" dirty="0" smtClean="0">
              <a:latin typeface="Caveat Brush" panose="020B0604020202020204" charset="0"/>
            </a:endParaRPr>
          </a:p>
          <a:p>
            <a:pPr marL="0" indent="0">
              <a:buNone/>
            </a:pPr>
            <a:r>
              <a:rPr lang="en-GB" sz="1800" dirty="0" smtClean="0">
                <a:latin typeface="Caveat Brush" panose="020B0604020202020204" charset="0"/>
              </a:rPr>
              <a:t>Our vision is </a:t>
            </a:r>
            <a:r>
              <a:rPr lang="en-GB" sz="1800" dirty="0">
                <a:latin typeface="Caveat Brush" panose="020B0604020202020204" charset="0"/>
              </a:rPr>
              <a:t>to create an unforgettable ideal experience and accommodate the needs of our guests.</a:t>
            </a:r>
          </a:p>
        </p:txBody>
      </p:sp>
      <p:sp>
        <p:nvSpPr>
          <p:cNvPr id="3" name="Title 2"/>
          <p:cNvSpPr>
            <a:spLocks noGrp="1"/>
          </p:cNvSpPr>
          <p:nvPr>
            <p:ph type="title"/>
          </p:nvPr>
        </p:nvSpPr>
        <p:spPr>
          <a:xfrm>
            <a:off x="716550" y="655575"/>
            <a:ext cx="7710900" cy="362903"/>
          </a:xfrm>
        </p:spPr>
        <p:txBody>
          <a:bodyPr/>
          <a:lstStyle/>
          <a:p>
            <a:pPr algn="l"/>
            <a:r>
              <a:rPr lang="en-GB" sz="1800" dirty="0" smtClean="0"/>
              <a:t>Mission and vision</a:t>
            </a:r>
            <a:endParaRPr lang="en-GB" sz="1800" dirty="0"/>
          </a:p>
        </p:txBody>
      </p:sp>
    </p:spTree>
    <p:extLst>
      <p:ext uri="{BB962C8B-B14F-4D97-AF65-F5344CB8AC3E}">
        <p14:creationId xmlns:p14="http://schemas.microsoft.com/office/powerpoint/2010/main" val="100554785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713691" y="973873"/>
            <a:ext cx="7710900" cy="3813254"/>
          </a:xfrm>
        </p:spPr>
        <p:txBody>
          <a:bodyPr/>
          <a:lstStyle/>
          <a:p>
            <a:pPr marL="133350" indent="0">
              <a:buNone/>
            </a:pPr>
            <a:r>
              <a:rPr lang="en-GB" sz="1800" dirty="0">
                <a:latin typeface="Caveat Brush" panose="020B0604020202020204" charset="0"/>
              </a:rPr>
              <a:t>Our hotel welcomes families , </a:t>
            </a:r>
            <a:r>
              <a:rPr lang="en-GB" sz="1800" dirty="0" smtClean="0">
                <a:latin typeface="Caveat Brush" panose="020B0604020202020204" charset="0"/>
              </a:rPr>
              <a:t>friend groups </a:t>
            </a:r>
            <a:r>
              <a:rPr lang="en-GB" sz="1800" dirty="0">
                <a:latin typeface="Caveat Brush" panose="020B0604020202020204" charset="0"/>
              </a:rPr>
              <a:t>and tourists of all ages </a:t>
            </a:r>
            <a:r>
              <a:rPr lang="en-GB" sz="1800" dirty="0" smtClean="0">
                <a:latin typeface="Caveat Brush" panose="020B0604020202020204" charset="0"/>
              </a:rPr>
              <a:t>.</a:t>
            </a:r>
          </a:p>
          <a:p>
            <a:pPr marL="133350" indent="0">
              <a:buNone/>
            </a:pPr>
            <a:endParaRPr lang="en-GB" sz="1800" dirty="0" smtClean="0">
              <a:latin typeface="Caveat Brush" panose="020B0604020202020204" charset="0"/>
            </a:endParaRPr>
          </a:p>
          <a:p>
            <a:pPr marL="133350" indent="0">
              <a:buNone/>
            </a:pPr>
            <a:r>
              <a:rPr lang="en-GB" sz="1800" b="1" dirty="0" smtClean="0">
                <a:latin typeface="Caveat Brush" panose="020B0604020202020204" charset="0"/>
              </a:rPr>
              <a:t>Who is your competitors</a:t>
            </a:r>
            <a:r>
              <a:rPr lang="en-GB" sz="1800" b="1" dirty="0">
                <a:solidFill>
                  <a:srgbClr val="4A006E"/>
                </a:solidFill>
                <a:latin typeface="Caveat Brush"/>
                <a:sym typeface="Caveat Brush"/>
              </a:rPr>
              <a:t>?</a:t>
            </a:r>
            <a:endParaRPr lang="en-GB" sz="1800" dirty="0">
              <a:latin typeface="Caveat Brush" panose="020B0604020202020204" charset="0"/>
            </a:endParaRPr>
          </a:p>
          <a:p>
            <a:pPr marL="133350" indent="0">
              <a:buNone/>
            </a:pPr>
            <a:r>
              <a:rPr lang="en-GB" sz="1800" dirty="0" smtClean="0">
                <a:latin typeface="Caveat Brush" panose="020B0604020202020204" charset="0"/>
              </a:rPr>
              <a:t>I have only one competitor and it is the </a:t>
            </a:r>
            <a:r>
              <a:rPr lang="en-GB" sz="1800" dirty="0" err="1" smtClean="0">
                <a:latin typeface="Caveat Brush" panose="020B0604020202020204" charset="0"/>
              </a:rPr>
              <a:t>ma’in</a:t>
            </a:r>
            <a:r>
              <a:rPr lang="en-GB" sz="1800" dirty="0" smtClean="0">
                <a:latin typeface="Caveat Brush" panose="020B0604020202020204" charset="0"/>
              </a:rPr>
              <a:t> hot springs resort &amp; spa</a:t>
            </a:r>
          </a:p>
          <a:p>
            <a:pPr marL="133350" indent="0">
              <a:buNone/>
            </a:pPr>
            <a:endParaRPr lang="en-GB" sz="1800" b="1" dirty="0">
              <a:latin typeface="Caveat Brush" panose="020B0604020202020204" charset="0"/>
            </a:endParaRPr>
          </a:p>
          <a:p>
            <a:pPr marL="133350" indent="0">
              <a:buNone/>
            </a:pPr>
            <a:r>
              <a:rPr lang="en-GB" sz="1800" b="1" dirty="0" smtClean="0">
                <a:latin typeface="Caveat Brush" panose="020B0604020202020204" charset="0"/>
              </a:rPr>
              <a:t>Business location</a:t>
            </a:r>
          </a:p>
          <a:p>
            <a:pPr marL="133350" indent="0">
              <a:buNone/>
            </a:pPr>
            <a:r>
              <a:rPr lang="en-GB" sz="1800" dirty="0" err="1" smtClean="0">
                <a:latin typeface="Caveat Brush" panose="020B0604020202020204" charset="0"/>
              </a:rPr>
              <a:t>Hammamat</a:t>
            </a:r>
            <a:r>
              <a:rPr lang="en-GB" sz="1800" dirty="0" smtClean="0">
                <a:latin typeface="Caveat Brush" panose="020B0604020202020204" charset="0"/>
              </a:rPr>
              <a:t> </a:t>
            </a:r>
            <a:r>
              <a:rPr lang="en-GB" sz="1800" dirty="0" err="1" smtClean="0">
                <a:latin typeface="Caveat Brush" panose="020B0604020202020204" charset="0"/>
              </a:rPr>
              <a:t>ma’in</a:t>
            </a:r>
            <a:r>
              <a:rPr lang="en-GB" sz="1800" dirty="0" smtClean="0">
                <a:latin typeface="Caveat Brush" panose="020B0604020202020204" charset="0"/>
              </a:rPr>
              <a:t> , Jordan</a:t>
            </a:r>
            <a:endParaRPr lang="en-GB" sz="1800" dirty="0">
              <a:latin typeface="Caveat Brush" panose="020B0604020202020204" charset="0"/>
            </a:endParaRPr>
          </a:p>
          <a:p>
            <a:pPr marL="133350" indent="0">
              <a:buNone/>
            </a:pPr>
            <a:endParaRPr lang="en-GB" sz="1800" dirty="0">
              <a:latin typeface="Caveat Brush" panose="020B0604020202020204" charset="0"/>
            </a:endParaRPr>
          </a:p>
        </p:txBody>
      </p:sp>
      <p:sp>
        <p:nvSpPr>
          <p:cNvPr id="3" name="Title 2"/>
          <p:cNvSpPr>
            <a:spLocks noGrp="1"/>
          </p:cNvSpPr>
          <p:nvPr>
            <p:ph type="title"/>
          </p:nvPr>
        </p:nvSpPr>
        <p:spPr>
          <a:xfrm>
            <a:off x="716550" y="655575"/>
            <a:ext cx="7710900" cy="318298"/>
          </a:xfrm>
        </p:spPr>
        <p:txBody>
          <a:bodyPr/>
          <a:lstStyle/>
          <a:p>
            <a:pPr algn="l"/>
            <a:r>
              <a:rPr lang="en-GB" sz="1800" dirty="0" smtClean="0"/>
              <a:t>Who will be your customers /guests?</a:t>
            </a:r>
            <a:endParaRPr lang="en-GB" sz="1800" dirty="0"/>
          </a:p>
        </p:txBody>
      </p:sp>
      <p:pic>
        <p:nvPicPr>
          <p:cNvPr id="4" name="Picture 3"/>
          <p:cNvPicPr>
            <a:picLocks noChangeAspect="1"/>
          </p:cNvPicPr>
          <p:nvPr/>
        </p:nvPicPr>
        <p:blipFill>
          <a:blip r:embed="rId2"/>
          <a:stretch>
            <a:fillRect/>
          </a:stretch>
        </p:blipFill>
        <p:spPr>
          <a:xfrm>
            <a:off x="-332223" y="-210132"/>
            <a:ext cx="1511939" cy="865707"/>
          </a:xfrm>
          <a:prstGeom prst="rect">
            <a:avLst/>
          </a:prstGeom>
        </p:spPr>
      </p:pic>
    </p:spTree>
    <p:extLst>
      <p:ext uri="{BB962C8B-B14F-4D97-AF65-F5344CB8AC3E}">
        <p14:creationId xmlns:p14="http://schemas.microsoft.com/office/powerpoint/2010/main" val="39439726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483220" y="1228275"/>
            <a:ext cx="7941371" cy="3558852"/>
          </a:xfrm>
        </p:spPr>
        <p:txBody>
          <a:bodyPr/>
          <a:lstStyle/>
          <a:p>
            <a:pPr marL="133350" indent="0">
              <a:buNone/>
            </a:pPr>
            <a:r>
              <a:rPr lang="en-GB" sz="2000" b="1" dirty="0" smtClean="0">
                <a:solidFill>
                  <a:srgbClr val="4A006E"/>
                </a:solidFill>
                <a:latin typeface="Caveat Brush" panose="020B0604020202020204" charset="0"/>
              </a:rPr>
              <a:t>Source of capital</a:t>
            </a:r>
            <a:endParaRPr lang="en-GB" sz="2000" b="1" dirty="0">
              <a:solidFill>
                <a:srgbClr val="4A006E"/>
              </a:solidFill>
              <a:latin typeface="Caveat Brush" panose="020B0604020202020204" charset="0"/>
            </a:endParaRPr>
          </a:p>
          <a:p>
            <a:pPr marL="133350" indent="0">
              <a:buNone/>
            </a:pPr>
            <a:r>
              <a:rPr lang="en-GB" sz="2000" dirty="0" smtClean="0">
                <a:solidFill>
                  <a:srgbClr val="4A006E"/>
                </a:solidFill>
                <a:latin typeface="Caveat Brush" panose="020B0604020202020204" charset="0"/>
              </a:rPr>
              <a:t>Grant</a:t>
            </a:r>
          </a:p>
          <a:p>
            <a:pPr marL="133350" indent="0">
              <a:buNone/>
            </a:pPr>
            <a:endParaRPr lang="en-GB" sz="2000" dirty="0">
              <a:solidFill>
                <a:srgbClr val="4A006E"/>
              </a:solidFill>
              <a:latin typeface="Caveat Brush" panose="020B0604020202020204" charset="0"/>
            </a:endParaRPr>
          </a:p>
          <a:p>
            <a:pPr marL="133350" indent="0">
              <a:buNone/>
            </a:pPr>
            <a:endParaRPr lang="en-GB" sz="2000" dirty="0">
              <a:solidFill>
                <a:srgbClr val="4A006E"/>
              </a:solidFill>
              <a:latin typeface="Caveat Brush" panose="020B0604020202020204" charset="0"/>
            </a:endParaRPr>
          </a:p>
          <a:p>
            <a:pPr marL="133350" indent="0">
              <a:buNone/>
            </a:pPr>
            <a:r>
              <a:rPr lang="en-GB" sz="2000" dirty="0" smtClean="0">
                <a:solidFill>
                  <a:srgbClr val="4A006E"/>
                </a:solidFill>
                <a:latin typeface="Caveat Brush" panose="020B0604020202020204" charset="0"/>
              </a:rPr>
              <a:t>Fountain hotel</a:t>
            </a:r>
          </a:p>
        </p:txBody>
      </p:sp>
      <p:sp>
        <p:nvSpPr>
          <p:cNvPr id="3" name="Title 2"/>
          <p:cNvSpPr>
            <a:spLocks noGrp="1"/>
          </p:cNvSpPr>
          <p:nvPr>
            <p:ph type="title"/>
          </p:nvPr>
        </p:nvSpPr>
        <p:spPr/>
        <p:txBody>
          <a:bodyPr/>
          <a:lstStyle/>
          <a:p>
            <a:r>
              <a:rPr lang="en-GB" dirty="0" smtClean="0"/>
              <a:t>Financial information  </a:t>
            </a:r>
            <a:endParaRPr lang="en-GB" dirty="0"/>
          </a:p>
        </p:txBody>
      </p:sp>
      <p:graphicFrame>
        <p:nvGraphicFramePr>
          <p:cNvPr id="8" name="Table 7"/>
          <p:cNvGraphicFramePr>
            <a:graphicFrameLocks noGrp="1"/>
          </p:cNvGraphicFramePr>
          <p:nvPr>
            <p:extLst>
              <p:ext uri="{D42A27DB-BD31-4B8C-83A1-F6EECF244321}">
                <p14:modId xmlns:p14="http://schemas.microsoft.com/office/powerpoint/2010/main" val="1855185070"/>
              </p:ext>
            </p:extLst>
          </p:nvPr>
        </p:nvGraphicFramePr>
        <p:xfrm>
          <a:off x="394010" y="2921621"/>
          <a:ext cx="6110868" cy="1412487"/>
        </p:xfrm>
        <a:graphic>
          <a:graphicData uri="http://schemas.openxmlformats.org/drawingml/2006/table">
            <a:tbl>
              <a:tblPr firstRow="1" bandRow="1">
                <a:tableStyleId>{00A15C55-8517-42AA-B614-E9B94910E393}</a:tableStyleId>
              </a:tblPr>
              <a:tblGrid>
                <a:gridCol w="3055434">
                  <a:extLst>
                    <a:ext uri="{9D8B030D-6E8A-4147-A177-3AD203B41FA5}">
                      <a16:colId xmlns:a16="http://schemas.microsoft.com/office/drawing/2014/main" val="110980404"/>
                    </a:ext>
                  </a:extLst>
                </a:gridCol>
                <a:gridCol w="3055434">
                  <a:extLst>
                    <a:ext uri="{9D8B030D-6E8A-4147-A177-3AD203B41FA5}">
                      <a16:colId xmlns:a16="http://schemas.microsoft.com/office/drawing/2014/main" val="1558402571"/>
                    </a:ext>
                  </a:extLst>
                </a:gridCol>
              </a:tblGrid>
              <a:tr h="477137">
                <a:tc>
                  <a:txBody>
                    <a:bodyPr/>
                    <a:lstStyle/>
                    <a:p>
                      <a:r>
                        <a:rPr lang="en-GB" dirty="0" smtClean="0"/>
                        <a:t>                       Days</a:t>
                      </a:r>
                      <a:r>
                        <a:rPr lang="en-GB" baseline="0" dirty="0" smtClean="0"/>
                        <a:t> </a:t>
                      </a:r>
                      <a:endParaRPr lang="en-GB" dirty="0"/>
                    </a:p>
                  </a:txBody>
                  <a:tcPr/>
                </a:tc>
                <a:tc>
                  <a:txBody>
                    <a:bodyPr/>
                    <a:lstStyle/>
                    <a:p>
                      <a:r>
                        <a:rPr lang="en-GB" dirty="0" smtClean="0"/>
                        <a:t>Price</a:t>
                      </a:r>
                      <a:r>
                        <a:rPr lang="en-GB" baseline="0" dirty="0" smtClean="0"/>
                        <a:t> per room </a:t>
                      </a:r>
                      <a:endParaRPr lang="en-GB" dirty="0"/>
                    </a:p>
                  </a:txBody>
                  <a:tcPr/>
                </a:tc>
                <a:extLst>
                  <a:ext uri="{0D108BD9-81ED-4DB2-BD59-A6C34878D82A}">
                    <a16:rowId xmlns:a16="http://schemas.microsoft.com/office/drawing/2014/main" val="3155412224"/>
                  </a:ext>
                </a:extLst>
              </a:tr>
              <a:tr h="467675">
                <a:tc>
                  <a:txBody>
                    <a:bodyPr/>
                    <a:lstStyle/>
                    <a:p>
                      <a:r>
                        <a:rPr lang="en-GB" dirty="0" smtClean="0"/>
                        <a:t>Week days</a:t>
                      </a:r>
                      <a:endParaRPr lang="en-GB" dirty="0"/>
                    </a:p>
                  </a:txBody>
                  <a:tcPr/>
                </a:tc>
                <a:tc>
                  <a:txBody>
                    <a:bodyPr/>
                    <a:lstStyle/>
                    <a:p>
                      <a:r>
                        <a:rPr lang="en-GB" dirty="0" smtClean="0"/>
                        <a:t>150$</a:t>
                      </a:r>
                      <a:endParaRPr lang="en-GB" dirty="0"/>
                    </a:p>
                  </a:txBody>
                  <a:tcPr/>
                </a:tc>
                <a:extLst>
                  <a:ext uri="{0D108BD9-81ED-4DB2-BD59-A6C34878D82A}">
                    <a16:rowId xmlns:a16="http://schemas.microsoft.com/office/drawing/2014/main" val="2206497584"/>
                  </a:ext>
                </a:extLst>
              </a:tr>
              <a:tr h="467675">
                <a:tc>
                  <a:txBody>
                    <a:bodyPr/>
                    <a:lstStyle/>
                    <a:p>
                      <a:r>
                        <a:rPr lang="en-GB" dirty="0" smtClean="0"/>
                        <a:t>weekend/holiday</a:t>
                      </a:r>
                      <a:endParaRPr lang="en-GB" dirty="0"/>
                    </a:p>
                  </a:txBody>
                  <a:tcPr/>
                </a:tc>
                <a:tc>
                  <a:txBody>
                    <a:bodyPr/>
                    <a:lstStyle/>
                    <a:p>
                      <a:r>
                        <a:rPr lang="en-GB" dirty="0" smtClean="0"/>
                        <a:t>2500$</a:t>
                      </a:r>
                      <a:endParaRPr lang="en-GB" dirty="0"/>
                    </a:p>
                  </a:txBody>
                  <a:tcPr/>
                </a:tc>
                <a:extLst>
                  <a:ext uri="{0D108BD9-81ED-4DB2-BD59-A6C34878D82A}">
                    <a16:rowId xmlns:a16="http://schemas.microsoft.com/office/drawing/2014/main" val="871653658"/>
                  </a:ext>
                </a:extLst>
              </a:tr>
            </a:tbl>
          </a:graphicData>
        </a:graphic>
      </p:graphicFrame>
    </p:spTree>
    <p:extLst>
      <p:ext uri="{BB962C8B-B14F-4D97-AF65-F5344CB8AC3E}">
        <p14:creationId xmlns:p14="http://schemas.microsoft.com/office/powerpoint/2010/main" val="55947735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416312" y="602166"/>
            <a:ext cx="8341112" cy="4215161"/>
          </a:xfrm>
        </p:spPr>
        <p:txBody>
          <a:bodyPr/>
          <a:lstStyle/>
          <a:p>
            <a:pPr marL="133350" indent="0">
              <a:buNone/>
            </a:pPr>
            <a:r>
              <a:rPr lang="en-GB" sz="2000" b="1" dirty="0" err="1" smtClean="0">
                <a:latin typeface="Caveat Brush" panose="020B0604020202020204" charset="0"/>
              </a:rPr>
              <a:t>Ma’in</a:t>
            </a:r>
            <a:r>
              <a:rPr lang="en-GB" sz="2000" b="1" dirty="0" smtClean="0">
                <a:latin typeface="Caveat Brush" panose="020B0604020202020204" charset="0"/>
              </a:rPr>
              <a:t> hot spring resort &amp; spa</a:t>
            </a:r>
          </a:p>
          <a:p>
            <a:pPr marL="133350" indent="0">
              <a:buNone/>
            </a:pPr>
            <a:endParaRPr lang="en-GB" sz="2000" b="1" dirty="0">
              <a:latin typeface="Caveat Brush" panose="020B0604020202020204" charset="0"/>
            </a:endParaRPr>
          </a:p>
          <a:p>
            <a:pPr marL="133350" indent="0">
              <a:buNone/>
            </a:pPr>
            <a:endParaRPr lang="en-GB" sz="2000" b="1" dirty="0" smtClean="0">
              <a:latin typeface="Caveat Brush" panose="020B0604020202020204" charset="0"/>
            </a:endParaRPr>
          </a:p>
          <a:p>
            <a:pPr marL="133350" indent="0">
              <a:buNone/>
            </a:pPr>
            <a:endParaRPr lang="en-GB" sz="2000" b="1" dirty="0">
              <a:latin typeface="Caveat Brush" panose="020B0604020202020204" charset="0"/>
            </a:endParaRPr>
          </a:p>
          <a:p>
            <a:pPr marL="133350" indent="0">
              <a:buNone/>
            </a:pPr>
            <a:endParaRPr lang="en-GB" sz="2000" b="1" dirty="0" smtClean="0">
              <a:latin typeface="Caveat Brush" panose="020B0604020202020204" charset="0"/>
            </a:endParaRPr>
          </a:p>
          <a:p>
            <a:pPr marL="133350" indent="0">
              <a:buNone/>
            </a:pPr>
            <a:endParaRPr lang="en-GB" sz="2000" b="1" dirty="0">
              <a:latin typeface="Caveat Brush" panose="020B0604020202020204" charset="0"/>
            </a:endParaRPr>
          </a:p>
          <a:p>
            <a:pPr marL="133350" indent="0">
              <a:buNone/>
            </a:pPr>
            <a:endParaRPr lang="en-GB" sz="2000" b="1" dirty="0" smtClean="0">
              <a:latin typeface="Caveat Brush" panose="020B0604020202020204" charset="0"/>
            </a:endParaRPr>
          </a:p>
          <a:p>
            <a:pPr marL="0" lvl="0" indent="0">
              <a:buClrTx/>
              <a:buSzTx/>
              <a:buNone/>
            </a:pPr>
            <a:r>
              <a:rPr lang="en-US" sz="1600" b="1" kern="1200" dirty="0">
                <a:solidFill>
                  <a:srgbClr val="4A006E"/>
                </a:solidFill>
                <a:latin typeface="Caveat Brush" panose="020B0604020202020204" charset="0"/>
                <a:ea typeface="+mn-ea"/>
                <a:cs typeface="+mn-cs"/>
              </a:rPr>
              <a:t>Predicated Profit. (selling price – Total </a:t>
            </a:r>
            <a:r>
              <a:rPr lang="en-US" sz="1600" b="1" kern="1200" dirty="0" smtClean="0">
                <a:solidFill>
                  <a:srgbClr val="4A006E"/>
                </a:solidFill>
                <a:latin typeface="Caveat Brush" panose="020B0604020202020204" charset="0"/>
                <a:ea typeface="+mn-ea"/>
                <a:cs typeface="+mn-cs"/>
              </a:rPr>
              <a:t>cost</a:t>
            </a:r>
            <a:br>
              <a:rPr lang="en-US" sz="1600" b="1" kern="1200" dirty="0" smtClean="0">
                <a:solidFill>
                  <a:srgbClr val="4A006E"/>
                </a:solidFill>
                <a:latin typeface="Caveat Brush" panose="020B0604020202020204" charset="0"/>
                <a:ea typeface="+mn-ea"/>
                <a:cs typeface="+mn-cs"/>
              </a:rPr>
            </a:br>
            <a:r>
              <a:rPr lang="en-US" sz="1600" kern="1200" dirty="0" smtClean="0">
                <a:solidFill>
                  <a:srgbClr val="4A006E"/>
                </a:solidFill>
                <a:latin typeface="Caveat Brush" panose="020B0604020202020204" charset="0"/>
                <a:ea typeface="+mn-ea"/>
                <a:cs typeface="+mn-cs"/>
              </a:rPr>
              <a:t>week days </a:t>
            </a:r>
          </a:p>
          <a:p>
            <a:pPr marL="0" lvl="0" indent="0">
              <a:buClrTx/>
              <a:buSzTx/>
              <a:buNone/>
            </a:pPr>
            <a:r>
              <a:rPr lang="en-US" sz="1600" kern="1200" dirty="0" smtClean="0">
                <a:solidFill>
                  <a:srgbClr val="4A006E"/>
                </a:solidFill>
                <a:latin typeface="Caveat Brush" panose="020B0604020202020204" charset="0"/>
                <a:ea typeface="+mn-ea"/>
                <a:cs typeface="+mn-cs"/>
              </a:rPr>
              <a:t>150-100=50$</a:t>
            </a:r>
          </a:p>
          <a:p>
            <a:pPr marL="0" lvl="0" indent="0">
              <a:buClrTx/>
              <a:buSzTx/>
              <a:buNone/>
            </a:pPr>
            <a:endParaRPr lang="en-US" sz="1600" kern="1200" dirty="0" smtClean="0">
              <a:solidFill>
                <a:srgbClr val="4A006E"/>
              </a:solidFill>
              <a:latin typeface="Caveat Brush" panose="020B0604020202020204" charset="0"/>
              <a:ea typeface="+mn-ea"/>
              <a:cs typeface="+mn-cs"/>
            </a:endParaRPr>
          </a:p>
          <a:p>
            <a:pPr marL="0" lvl="0" indent="0">
              <a:buClrTx/>
              <a:buSzTx/>
              <a:buNone/>
            </a:pPr>
            <a:r>
              <a:rPr lang="en-US" sz="1600" kern="1200" dirty="0" smtClean="0">
                <a:solidFill>
                  <a:srgbClr val="4A006E"/>
                </a:solidFill>
                <a:latin typeface="Caveat Brush" panose="020B0604020202020204" charset="0"/>
                <a:ea typeface="+mn-ea"/>
                <a:cs typeface="+mn-cs"/>
              </a:rPr>
              <a:t>Weekends </a:t>
            </a:r>
          </a:p>
          <a:p>
            <a:pPr marL="0" lvl="0" indent="0">
              <a:buClrTx/>
              <a:buSzTx/>
              <a:buNone/>
            </a:pPr>
            <a:r>
              <a:rPr lang="en-US" sz="1600" kern="1200" dirty="0" smtClean="0">
                <a:solidFill>
                  <a:srgbClr val="4A006E"/>
                </a:solidFill>
                <a:latin typeface="Caveat Brush" panose="020B0604020202020204" charset="0"/>
                <a:ea typeface="+mn-ea"/>
                <a:cs typeface="+mn-cs"/>
              </a:rPr>
              <a:t>240-140=100</a:t>
            </a:r>
          </a:p>
          <a:p>
            <a:pPr marL="0" lvl="0" indent="0">
              <a:buClrTx/>
              <a:buSzTx/>
              <a:buNone/>
            </a:pPr>
            <a:endParaRPr lang="en-GB" sz="2000" dirty="0">
              <a:latin typeface="Caveat Brush" panose="020B060402020202020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227237352"/>
              </p:ext>
            </p:extLst>
          </p:nvPr>
        </p:nvGraphicFramePr>
        <p:xfrm>
          <a:off x="416312" y="1152293"/>
          <a:ext cx="6096000" cy="1314108"/>
        </p:xfrm>
        <a:graphic>
          <a:graphicData uri="http://schemas.openxmlformats.org/drawingml/2006/table">
            <a:tbl>
              <a:tblPr firstRow="1" bandRow="1">
                <a:tableStyleId>{93296810-A885-4BE3-A3E7-6D5BEEA58F35}</a:tableStyleId>
              </a:tblPr>
              <a:tblGrid>
                <a:gridCol w="3048000">
                  <a:extLst>
                    <a:ext uri="{9D8B030D-6E8A-4147-A177-3AD203B41FA5}">
                      <a16:colId xmlns:a16="http://schemas.microsoft.com/office/drawing/2014/main" val="1123440470"/>
                    </a:ext>
                  </a:extLst>
                </a:gridCol>
                <a:gridCol w="3048000">
                  <a:extLst>
                    <a:ext uri="{9D8B030D-6E8A-4147-A177-3AD203B41FA5}">
                      <a16:colId xmlns:a16="http://schemas.microsoft.com/office/drawing/2014/main" val="263164587"/>
                    </a:ext>
                  </a:extLst>
                </a:gridCol>
              </a:tblGrid>
              <a:tr h="423228">
                <a:tc>
                  <a:txBody>
                    <a:bodyPr/>
                    <a:lstStyle/>
                    <a:p>
                      <a:r>
                        <a:rPr lang="en-GB" dirty="0" smtClean="0"/>
                        <a:t>                      Days</a:t>
                      </a:r>
                      <a:r>
                        <a:rPr lang="en-GB" baseline="0" dirty="0" smtClean="0"/>
                        <a:t> </a:t>
                      </a:r>
                      <a:endParaRPr lang="en-GB" dirty="0"/>
                    </a:p>
                  </a:txBody>
                  <a:tcPr/>
                </a:tc>
                <a:tc>
                  <a:txBody>
                    <a:bodyPr/>
                    <a:lstStyle/>
                    <a:p>
                      <a:r>
                        <a:rPr lang="en-GB" dirty="0" smtClean="0"/>
                        <a:t>Price per room </a:t>
                      </a:r>
                      <a:endParaRPr lang="en-GB" dirty="0"/>
                    </a:p>
                  </a:txBody>
                  <a:tcPr/>
                </a:tc>
                <a:extLst>
                  <a:ext uri="{0D108BD9-81ED-4DB2-BD59-A6C34878D82A}">
                    <a16:rowId xmlns:a16="http://schemas.microsoft.com/office/drawing/2014/main" val="3625970151"/>
                  </a:ext>
                </a:extLst>
              </a:tr>
              <a:tr h="445440">
                <a:tc>
                  <a:txBody>
                    <a:bodyPr/>
                    <a:lstStyle/>
                    <a:p>
                      <a:r>
                        <a:rPr lang="en-GB" dirty="0" smtClean="0">
                          <a:latin typeface="+mn-lt"/>
                        </a:rPr>
                        <a:t>Week</a:t>
                      </a:r>
                      <a:r>
                        <a:rPr lang="en-GB" baseline="0" dirty="0" smtClean="0">
                          <a:latin typeface="+mn-lt"/>
                        </a:rPr>
                        <a:t> days(Monday-Thursday)</a:t>
                      </a:r>
                      <a:endParaRPr lang="en-GB" dirty="0">
                        <a:latin typeface="+mn-lt"/>
                      </a:endParaRPr>
                    </a:p>
                  </a:txBody>
                  <a:tcPr/>
                </a:tc>
                <a:tc>
                  <a:txBody>
                    <a:bodyPr/>
                    <a:lstStyle/>
                    <a:p>
                      <a:r>
                        <a:rPr lang="en-GB" dirty="0" smtClean="0"/>
                        <a:t>190$</a:t>
                      </a:r>
                      <a:endParaRPr lang="en-GB" dirty="0"/>
                    </a:p>
                  </a:txBody>
                  <a:tcPr/>
                </a:tc>
                <a:extLst>
                  <a:ext uri="{0D108BD9-81ED-4DB2-BD59-A6C34878D82A}">
                    <a16:rowId xmlns:a16="http://schemas.microsoft.com/office/drawing/2014/main" val="2096040167"/>
                  </a:ext>
                </a:extLst>
              </a:tr>
              <a:tr h="445440">
                <a:tc>
                  <a:txBody>
                    <a:bodyPr/>
                    <a:lstStyle/>
                    <a:p>
                      <a:r>
                        <a:rPr lang="en-GB" dirty="0" smtClean="0"/>
                        <a:t>Weekend/holidays</a:t>
                      </a:r>
                      <a:r>
                        <a:rPr lang="en-GB" baseline="0" dirty="0" smtClean="0"/>
                        <a:t> </a:t>
                      </a:r>
                      <a:endParaRPr lang="en-GB" dirty="0"/>
                    </a:p>
                  </a:txBody>
                  <a:tcPr/>
                </a:tc>
                <a:tc>
                  <a:txBody>
                    <a:bodyPr/>
                    <a:lstStyle/>
                    <a:p>
                      <a:r>
                        <a:rPr lang="en-GB" dirty="0" smtClean="0"/>
                        <a:t>323$</a:t>
                      </a:r>
                      <a:endParaRPr lang="en-GB" dirty="0"/>
                    </a:p>
                  </a:txBody>
                  <a:tcPr/>
                </a:tc>
                <a:extLst>
                  <a:ext uri="{0D108BD9-81ED-4DB2-BD59-A6C34878D82A}">
                    <a16:rowId xmlns:a16="http://schemas.microsoft.com/office/drawing/2014/main" val="657987153"/>
                  </a:ext>
                </a:extLst>
              </a:tr>
            </a:tbl>
          </a:graphicData>
        </a:graphic>
      </p:graphicFrame>
    </p:spTree>
    <p:extLst>
      <p:ext uri="{BB962C8B-B14F-4D97-AF65-F5344CB8AC3E}">
        <p14:creationId xmlns:p14="http://schemas.microsoft.com/office/powerpoint/2010/main" val="23291947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356839" y="1055649"/>
            <a:ext cx="8067752" cy="3731478"/>
          </a:xfrm>
        </p:spPr>
        <p:txBody>
          <a:bodyPr/>
          <a:lstStyle/>
          <a:p>
            <a:pPr marL="133350" indent="0">
              <a:buNone/>
            </a:pPr>
            <a:r>
              <a:rPr lang="en-GB" dirty="0" smtClean="0"/>
              <a:t>Name: </a:t>
            </a:r>
            <a:r>
              <a:rPr lang="en-GB" dirty="0" err="1" smtClean="0"/>
              <a:t>yasmina</a:t>
            </a:r>
            <a:r>
              <a:rPr lang="en-GB" dirty="0" smtClean="0"/>
              <a:t> </a:t>
            </a:r>
            <a:r>
              <a:rPr lang="en-GB" dirty="0" err="1" smtClean="0"/>
              <a:t>alam</a:t>
            </a:r>
            <a:r>
              <a:rPr lang="en-GB" dirty="0" smtClean="0"/>
              <a:t> </a:t>
            </a:r>
          </a:p>
          <a:p>
            <a:pPr marL="133350" indent="0">
              <a:buNone/>
            </a:pPr>
            <a:r>
              <a:rPr lang="en-GB" dirty="0" smtClean="0"/>
              <a:t> </a:t>
            </a:r>
          </a:p>
          <a:p>
            <a:pPr marL="133350" indent="0">
              <a:buNone/>
            </a:pPr>
            <a:r>
              <a:rPr lang="en-GB" dirty="0" smtClean="0"/>
              <a:t>Age: 12</a:t>
            </a:r>
          </a:p>
          <a:p>
            <a:pPr marL="133350" indent="0">
              <a:buNone/>
            </a:pPr>
            <a:endParaRPr lang="en-GB" dirty="0" smtClean="0"/>
          </a:p>
          <a:p>
            <a:pPr marL="133350" indent="0">
              <a:buNone/>
            </a:pPr>
            <a:r>
              <a:rPr lang="en-GB" dirty="0" smtClean="0"/>
              <a:t>Date of birth: 2 December 2010</a:t>
            </a:r>
          </a:p>
          <a:p>
            <a:pPr marL="133350" indent="0">
              <a:buNone/>
            </a:pPr>
            <a:endParaRPr lang="en-GB" dirty="0" smtClean="0"/>
          </a:p>
          <a:p>
            <a:pPr marL="133350" indent="0">
              <a:buNone/>
            </a:pPr>
            <a:r>
              <a:rPr lang="en-GB" dirty="0" smtClean="0"/>
              <a:t>Working situation: independent </a:t>
            </a:r>
          </a:p>
          <a:p>
            <a:pPr marL="133350" indent="0">
              <a:buNone/>
            </a:pPr>
            <a:endParaRPr lang="en-GB" dirty="0"/>
          </a:p>
          <a:p>
            <a:pPr marL="133350" indent="0">
              <a:buNone/>
            </a:pPr>
            <a:r>
              <a:rPr lang="en-GB" dirty="0" smtClean="0"/>
              <a:t>Education: national orthodox school </a:t>
            </a:r>
          </a:p>
          <a:p>
            <a:pPr marL="133350" indent="0">
              <a:buNone/>
            </a:pPr>
            <a:endParaRPr lang="en-GB" dirty="0"/>
          </a:p>
          <a:p>
            <a:pPr marL="133350" indent="0">
              <a:buNone/>
            </a:pPr>
            <a:endParaRPr lang="en-GB" dirty="0" smtClean="0">
              <a:latin typeface="Caveat Brush" panose="020B0604020202020204" charset="0"/>
            </a:endParaRPr>
          </a:p>
          <a:p>
            <a:pPr marL="133350" indent="0">
              <a:buNone/>
            </a:pPr>
            <a:r>
              <a:rPr lang="en-GB" sz="1600" dirty="0" smtClean="0">
                <a:latin typeface="Caveat Brush" panose="020B0604020202020204" charset="0"/>
              </a:rPr>
              <a:t>I will save the money that my company has earned for collage and I will also will donate some of the money . </a:t>
            </a:r>
          </a:p>
          <a:p>
            <a:pPr marL="133350" indent="0">
              <a:buNone/>
            </a:pPr>
            <a:endParaRPr lang="en-GB" dirty="0"/>
          </a:p>
        </p:txBody>
      </p:sp>
      <p:sp>
        <p:nvSpPr>
          <p:cNvPr id="3" name="Title 2"/>
          <p:cNvSpPr>
            <a:spLocks noGrp="1"/>
          </p:cNvSpPr>
          <p:nvPr>
            <p:ph type="title"/>
          </p:nvPr>
        </p:nvSpPr>
        <p:spPr/>
        <p:txBody>
          <a:bodyPr/>
          <a:lstStyle/>
          <a:p>
            <a:r>
              <a:rPr lang="en-GB" dirty="0" smtClean="0"/>
              <a:t>Owners details </a:t>
            </a:r>
            <a:endParaRPr lang="en-GB" dirty="0"/>
          </a:p>
        </p:txBody>
      </p:sp>
      <p:pic>
        <p:nvPicPr>
          <p:cNvPr id="4" name="Picture 3"/>
          <p:cNvPicPr>
            <a:picLocks noChangeAspect="1"/>
          </p:cNvPicPr>
          <p:nvPr/>
        </p:nvPicPr>
        <p:blipFill>
          <a:blip r:embed="rId2"/>
          <a:stretch>
            <a:fillRect/>
          </a:stretch>
        </p:blipFill>
        <p:spPr>
          <a:xfrm>
            <a:off x="288477" y="186142"/>
            <a:ext cx="969348" cy="938865"/>
          </a:xfrm>
          <a:prstGeom prst="rect">
            <a:avLst/>
          </a:prstGeom>
        </p:spPr>
      </p:pic>
    </p:spTree>
    <p:extLst>
      <p:ext uri="{BB962C8B-B14F-4D97-AF65-F5344CB8AC3E}">
        <p14:creationId xmlns:p14="http://schemas.microsoft.com/office/powerpoint/2010/main" val="24775116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879"/>
        <p:cNvGrpSpPr/>
        <p:nvPr/>
      </p:nvGrpSpPr>
      <p:grpSpPr>
        <a:xfrm>
          <a:off x="0" y="0"/>
          <a:ext cx="0" cy="0"/>
          <a:chOff x="0" y="0"/>
          <a:chExt cx="0" cy="0"/>
        </a:xfrm>
      </p:grpSpPr>
      <p:sp>
        <p:nvSpPr>
          <p:cNvPr id="8880" name="Google Shape;8880;p75"/>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College Icon Pack</a:t>
            </a:r>
            <a:endParaRPr/>
          </a:p>
        </p:txBody>
      </p:sp>
      <p:grpSp>
        <p:nvGrpSpPr>
          <p:cNvPr id="8881" name="Google Shape;8881;p75"/>
          <p:cNvGrpSpPr/>
          <p:nvPr/>
        </p:nvGrpSpPr>
        <p:grpSpPr>
          <a:xfrm>
            <a:off x="3207823" y="1601264"/>
            <a:ext cx="477601" cy="466907"/>
            <a:chOff x="2997425" y="1522175"/>
            <a:chExt cx="511350" cy="499900"/>
          </a:xfrm>
        </p:grpSpPr>
        <p:sp>
          <p:nvSpPr>
            <p:cNvPr id="8882" name="Google Shape;8882;p75"/>
            <p:cNvSpPr/>
            <p:nvPr/>
          </p:nvSpPr>
          <p:spPr>
            <a:xfrm>
              <a:off x="3381450" y="1758225"/>
              <a:ext cx="79450" cy="116975"/>
            </a:xfrm>
            <a:custGeom>
              <a:avLst/>
              <a:gdLst/>
              <a:ahLst/>
              <a:cxnLst/>
              <a:rect l="l" t="t" r="r" b="b"/>
              <a:pathLst>
                <a:path w="3178" h="4679" extrusionOk="0">
                  <a:moveTo>
                    <a:pt x="588" y="1"/>
                  </a:moveTo>
                  <a:cubicBezTo>
                    <a:pt x="262" y="1"/>
                    <a:pt x="1" y="284"/>
                    <a:pt x="23" y="610"/>
                  </a:cubicBezTo>
                  <a:lnTo>
                    <a:pt x="23" y="4113"/>
                  </a:lnTo>
                  <a:cubicBezTo>
                    <a:pt x="23" y="4418"/>
                    <a:pt x="284" y="4679"/>
                    <a:pt x="588" y="4679"/>
                  </a:cubicBezTo>
                  <a:lnTo>
                    <a:pt x="2786" y="4679"/>
                  </a:lnTo>
                  <a:lnTo>
                    <a:pt x="31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5"/>
            <p:cNvSpPr/>
            <p:nvPr/>
          </p:nvSpPr>
          <p:spPr>
            <a:xfrm>
              <a:off x="3206300" y="1669575"/>
              <a:ext cx="262225" cy="352500"/>
            </a:xfrm>
            <a:custGeom>
              <a:avLst/>
              <a:gdLst/>
              <a:ahLst/>
              <a:cxnLst/>
              <a:rect l="l" t="t" r="r" b="b"/>
              <a:pathLst>
                <a:path w="10489" h="14100" extrusionOk="0">
                  <a:moveTo>
                    <a:pt x="1" y="0"/>
                  </a:moveTo>
                  <a:lnTo>
                    <a:pt x="88" y="1219"/>
                  </a:lnTo>
                  <a:cubicBezTo>
                    <a:pt x="2612" y="1306"/>
                    <a:pt x="4635" y="3373"/>
                    <a:pt x="4635" y="5897"/>
                  </a:cubicBezTo>
                  <a:cubicBezTo>
                    <a:pt x="4635" y="6354"/>
                    <a:pt x="4374" y="6767"/>
                    <a:pt x="3939" y="6963"/>
                  </a:cubicBezTo>
                  <a:cubicBezTo>
                    <a:pt x="4875" y="8029"/>
                    <a:pt x="4875" y="9617"/>
                    <a:pt x="3939" y="10684"/>
                  </a:cubicBezTo>
                  <a:cubicBezTo>
                    <a:pt x="4352" y="10879"/>
                    <a:pt x="4635" y="11293"/>
                    <a:pt x="4635" y="11750"/>
                  </a:cubicBezTo>
                  <a:cubicBezTo>
                    <a:pt x="4635" y="12620"/>
                    <a:pt x="4309" y="13447"/>
                    <a:pt x="3721" y="14100"/>
                  </a:cubicBezTo>
                  <a:lnTo>
                    <a:pt x="7703" y="14100"/>
                  </a:lnTo>
                  <a:cubicBezTo>
                    <a:pt x="8617" y="14078"/>
                    <a:pt x="9357" y="13382"/>
                    <a:pt x="9444" y="12490"/>
                  </a:cubicBezTo>
                  <a:lnTo>
                    <a:pt x="9705" y="9400"/>
                  </a:lnTo>
                  <a:lnTo>
                    <a:pt x="7594" y="9400"/>
                  </a:lnTo>
                  <a:cubicBezTo>
                    <a:pt x="6637" y="9400"/>
                    <a:pt x="5854" y="8617"/>
                    <a:pt x="5854" y="7659"/>
                  </a:cubicBezTo>
                  <a:lnTo>
                    <a:pt x="5854" y="4156"/>
                  </a:lnTo>
                  <a:cubicBezTo>
                    <a:pt x="5854" y="3177"/>
                    <a:pt x="6637" y="2394"/>
                    <a:pt x="7594" y="2394"/>
                  </a:cubicBezTo>
                  <a:lnTo>
                    <a:pt x="7594" y="2372"/>
                  </a:lnTo>
                  <a:lnTo>
                    <a:pt x="10292" y="2372"/>
                  </a:lnTo>
                  <a:lnTo>
                    <a:pt x="104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5"/>
            <p:cNvSpPr/>
            <p:nvPr/>
          </p:nvSpPr>
          <p:spPr>
            <a:xfrm>
              <a:off x="3072500" y="1846350"/>
              <a:ext cx="59300" cy="28875"/>
            </a:xfrm>
            <a:custGeom>
              <a:avLst/>
              <a:gdLst/>
              <a:ahLst/>
              <a:cxnLst/>
              <a:rect l="l" t="t" r="r" b="b"/>
              <a:pathLst>
                <a:path w="2372" h="1155" extrusionOk="0">
                  <a:moveTo>
                    <a:pt x="0" y="1"/>
                  </a:moveTo>
                  <a:cubicBezTo>
                    <a:pt x="0" y="620"/>
                    <a:pt x="502" y="1155"/>
                    <a:pt x="1137" y="1155"/>
                  </a:cubicBezTo>
                  <a:cubicBezTo>
                    <a:pt x="1150" y="1155"/>
                    <a:pt x="1163" y="1154"/>
                    <a:pt x="1175" y="1154"/>
                  </a:cubicBezTo>
                  <a:cubicBezTo>
                    <a:pt x="1188" y="1154"/>
                    <a:pt x="1201" y="1155"/>
                    <a:pt x="1214" y="1155"/>
                  </a:cubicBezTo>
                  <a:cubicBezTo>
                    <a:pt x="1849" y="1155"/>
                    <a:pt x="2351" y="640"/>
                    <a:pt x="2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5"/>
            <p:cNvSpPr/>
            <p:nvPr/>
          </p:nvSpPr>
          <p:spPr>
            <a:xfrm>
              <a:off x="2997425" y="1846325"/>
              <a:ext cx="297025" cy="87675"/>
            </a:xfrm>
            <a:custGeom>
              <a:avLst/>
              <a:gdLst/>
              <a:ahLst/>
              <a:cxnLst/>
              <a:rect l="l" t="t" r="r" b="b"/>
              <a:pathLst>
                <a:path w="11881" h="3507" extrusionOk="0">
                  <a:moveTo>
                    <a:pt x="1753" y="0"/>
                  </a:moveTo>
                  <a:cubicBezTo>
                    <a:pt x="806" y="0"/>
                    <a:pt x="1" y="789"/>
                    <a:pt x="1" y="1764"/>
                  </a:cubicBezTo>
                  <a:cubicBezTo>
                    <a:pt x="1" y="2738"/>
                    <a:pt x="805" y="3507"/>
                    <a:pt x="1751" y="3507"/>
                  </a:cubicBezTo>
                  <a:cubicBezTo>
                    <a:pt x="1776" y="3507"/>
                    <a:pt x="1802" y="3506"/>
                    <a:pt x="1828" y="3505"/>
                  </a:cubicBezTo>
                  <a:lnTo>
                    <a:pt x="10053" y="3505"/>
                  </a:lnTo>
                  <a:cubicBezTo>
                    <a:pt x="10079" y="3506"/>
                    <a:pt x="10106" y="3507"/>
                    <a:pt x="10132" y="3507"/>
                  </a:cubicBezTo>
                  <a:cubicBezTo>
                    <a:pt x="11097" y="3507"/>
                    <a:pt x="11881" y="2738"/>
                    <a:pt x="11881" y="1764"/>
                  </a:cubicBezTo>
                  <a:cubicBezTo>
                    <a:pt x="11881" y="789"/>
                    <a:pt x="11096" y="0"/>
                    <a:pt x="10130" y="0"/>
                  </a:cubicBezTo>
                  <a:cubicBezTo>
                    <a:pt x="10105" y="0"/>
                    <a:pt x="10079" y="1"/>
                    <a:pt x="10053" y="2"/>
                  </a:cubicBezTo>
                  <a:cubicBezTo>
                    <a:pt x="10039" y="1406"/>
                    <a:pt x="8892" y="2320"/>
                    <a:pt x="7706" y="2320"/>
                  </a:cubicBezTo>
                  <a:cubicBezTo>
                    <a:pt x="7092" y="2320"/>
                    <a:pt x="6467" y="2074"/>
                    <a:pt x="5984" y="1525"/>
                  </a:cubicBezTo>
                  <a:cubicBezTo>
                    <a:pt x="5527" y="2047"/>
                    <a:pt x="4874" y="2330"/>
                    <a:pt x="4178" y="2352"/>
                  </a:cubicBezTo>
                  <a:cubicBezTo>
                    <a:pt x="2894" y="2352"/>
                    <a:pt x="1828" y="1286"/>
                    <a:pt x="1828" y="2"/>
                  </a:cubicBezTo>
                  <a:cubicBezTo>
                    <a:pt x="1803" y="1"/>
                    <a:pt x="1778" y="0"/>
                    <a:pt x="1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5"/>
            <p:cNvSpPr/>
            <p:nvPr/>
          </p:nvSpPr>
          <p:spPr>
            <a:xfrm>
              <a:off x="3161150" y="1846350"/>
              <a:ext cx="58775" cy="27775"/>
            </a:xfrm>
            <a:custGeom>
              <a:avLst/>
              <a:gdLst/>
              <a:ahLst/>
              <a:cxnLst/>
              <a:rect l="l" t="t" r="r" b="b"/>
              <a:pathLst>
                <a:path w="2351" h="1111" extrusionOk="0">
                  <a:moveTo>
                    <a:pt x="1" y="1"/>
                  </a:moveTo>
                  <a:cubicBezTo>
                    <a:pt x="33" y="741"/>
                    <a:pt x="599" y="1110"/>
                    <a:pt x="1168" y="1110"/>
                  </a:cubicBezTo>
                  <a:cubicBezTo>
                    <a:pt x="1736" y="1110"/>
                    <a:pt x="2307" y="741"/>
                    <a:pt x="2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5"/>
            <p:cNvSpPr/>
            <p:nvPr/>
          </p:nvSpPr>
          <p:spPr>
            <a:xfrm>
              <a:off x="3166050" y="1522175"/>
              <a:ext cx="342725" cy="118050"/>
            </a:xfrm>
            <a:custGeom>
              <a:avLst/>
              <a:gdLst/>
              <a:ahLst/>
              <a:cxnLst/>
              <a:rect l="l" t="t" r="r" b="b"/>
              <a:pathLst>
                <a:path w="13709" h="4722" extrusionOk="0">
                  <a:moveTo>
                    <a:pt x="5658" y="0"/>
                  </a:moveTo>
                  <a:cubicBezTo>
                    <a:pt x="5331" y="0"/>
                    <a:pt x="5070" y="261"/>
                    <a:pt x="5070" y="587"/>
                  </a:cubicBezTo>
                  <a:lnTo>
                    <a:pt x="5070" y="2372"/>
                  </a:lnTo>
                  <a:lnTo>
                    <a:pt x="1567" y="2372"/>
                  </a:lnTo>
                  <a:cubicBezTo>
                    <a:pt x="1" y="2372"/>
                    <a:pt x="1" y="4721"/>
                    <a:pt x="1567" y="4721"/>
                  </a:cubicBezTo>
                  <a:lnTo>
                    <a:pt x="12142" y="4721"/>
                  </a:lnTo>
                  <a:cubicBezTo>
                    <a:pt x="13708" y="4721"/>
                    <a:pt x="13708" y="2372"/>
                    <a:pt x="12142" y="2372"/>
                  </a:cubicBezTo>
                  <a:lnTo>
                    <a:pt x="8639" y="2372"/>
                  </a:lnTo>
                  <a:lnTo>
                    <a:pt x="8639" y="587"/>
                  </a:lnTo>
                  <a:cubicBezTo>
                    <a:pt x="8639" y="261"/>
                    <a:pt x="8356" y="0"/>
                    <a:pt x="8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5"/>
            <p:cNvSpPr/>
            <p:nvPr/>
          </p:nvSpPr>
          <p:spPr>
            <a:xfrm>
              <a:off x="2999050" y="1963300"/>
              <a:ext cx="293775" cy="58775"/>
            </a:xfrm>
            <a:custGeom>
              <a:avLst/>
              <a:gdLst/>
              <a:ahLst/>
              <a:cxnLst/>
              <a:rect l="l" t="t" r="r" b="b"/>
              <a:pathLst>
                <a:path w="11751" h="2351" extrusionOk="0">
                  <a:moveTo>
                    <a:pt x="588" y="1"/>
                  </a:moveTo>
                  <a:cubicBezTo>
                    <a:pt x="262" y="1"/>
                    <a:pt x="1" y="262"/>
                    <a:pt x="1" y="588"/>
                  </a:cubicBezTo>
                  <a:cubicBezTo>
                    <a:pt x="1" y="1546"/>
                    <a:pt x="784" y="2351"/>
                    <a:pt x="1763" y="2351"/>
                  </a:cubicBezTo>
                  <a:lnTo>
                    <a:pt x="9988" y="2351"/>
                  </a:lnTo>
                  <a:cubicBezTo>
                    <a:pt x="10967" y="2351"/>
                    <a:pt x="11750" y="1546"/>
                    <a:pt x="11750" y="588"/>
                  </a:cubicBezTo>
                  <a:cubicBezTo>
                    <a:pt x="11750" y="262"/>
                    <a:pt x="11489" y="1"/>
                    <a:pt x="11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5"/>
            <p:cNvSpPr/>
            <p:nvPr/>
          </p:nvSpPr>
          <p:spPr>
            <a:xfrm>
              <a:off x="2999050" y="1728875"/>
              <a:ext cx="293775" cy="88125"/>
            </a:xfrm>
            <a:custGeom>
              <a:avLst/>
              <a:gdLst/>
              <a:ahLst/>
              <a:cxnLst/>
              <a:rect l="l" t="t" r="r" b="b"/>
              <a:pathLst>
                <a:path w="11751" h="3525" extrusionOk="0">
                  <a:moveTo>
                    <a:pt x="2938" y="0"/>
                  </a:moveTo>
                  <a:cubicBezTo>
                    <a:pt x="1306" y="0"/>
                    <a:pt x="1" y="1327"/>
                    <a:pt x="1" y="2937"/>
                  </a:cubicBezTo>
                  <a:cubicBezTo>
                    <a:pt x="1" y="3264"/>
                    <a:pt x="262" y="3525"/>
                    <a:pt x="588" y="3525"/>
                  </a:cubicBezTo>
                  <a:lnTo>
                    <a:pt x="11163" y="3525"/>
                  </a:lnTo>
                  <a:cubicBezTo>
                    <a:pt x="11489" y="3525"/>
                    <a:pt x="11750" y="3264"/>
                    <a:pt x="11750" y="2937"/>
                  </a:cubicBezTo>
                  <a:cubicBezTo>
                    <a:pt x="11750" y="1327"/>
                    <a:pt x="10445" y="0"/>
                    <a:pt x="8835" y="0"/>
                  </a:cubicBezTo>
                  <a:lnTo>
                    <a:pt x="8835" y="588"/>
                  </a:lnTo>
                  <a:cubicBezTo>
                    <a:pt x="8856" y="1012"/>
                    <a:pt x="8546" y="1224"/>
                    <a:pt x="8239" y="1224"/>
                  </a:cubicBezTo>
                  <a:cubicBezTo>
                    <a:pt x="7932" y="1224"/>
                    <a:pt x="7627" y="1012"/>
                    <a:pt x="7660" y="588"/>
                  </a:cubicBezTo>
                  <a:lnTo>
                    <a:pt x="7660" y="0"/>
                  </a:lnTo>
                  <a:lnTo>
                    <a:pt x="6485" y="0"/>
                  </a:lnTo>
                  <a:lnTo>
                    <a:pt x="6485" y="588"/>
                  </a:lnTo>
                  <a:cubicBezTo>
                    <a:pt x="6517" y="1012"/>
                    <a:pt x="6213" y="1224"/>
                    <a:pt x="5906" y="1224"/>
                  </a:cubicBezTo>
                  <a:cubicBezTo>
                    <a:pt x="5598" y="1224"/>
                    <a:pt x="5288" y="1012"/>
                    <a:pt x="5310" y="588"/>
                  </a:cubicBezTo>
                  <a:lnTo>
                    <a:pt x="5310" y="0"/>
                  </a:lnTo>
                  <a:lnTo>
                    <a:pt x="4113" y="0"/>
                  </a:lnTo>
                  <a:lnTo>
                    <a:pt x="4113" y="588"/>
                  </a:lnTo>
                  <a:cubicBezTo>
                    <a:pt x="4135" y="1012"/>
                    <a:pt x="3825" y="1224"/>
                    <a:pt x="3518" y="1224"/>
                  </a:cubicBezTo>
                  <a:cubicBezTo>
                    <a:pt x="3210" y="1224"/>
                    <a:pt x="2906" y="1012"/>
                    <a:pt x="2938" y="588"/>
                  </a:cubicBezTo>
                  <a:lnTo>
                    <a:pt x="29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75"/>
          <p:cNvGrpSpPr/>
          <p:nvPr/>
        </p:nvGrpSpPr>
        <p:grpSpPr>
          <a:xfrm>
            <a:off x="2582648" y="1601264"/>
            <a:ext cx="485213" cy="466907"/>
            <a:chOff x="2488825" y="1522175"/>
            <a:chExt cx="519500" cy="499900"/>
          </a:xfrm>
        </p:grpSpPr>
        <p:sp>
          <p:nvSpPr>
            <p:cNvPr id="8891" name="Google Shape;8891;p75"/>
            <p:cNvSpPr/>
            <p:nvPr/>
          </p:nvSpPr>
          <p:spPr>
            <a:xfrm>
              <a:off x="2488825" y="1522175"/>
              <a:ext cx="519500" cy="88125"/>
            </a:xfrm>
            <a:custGeom>
              <a:avLst/>
              <a:gdLst/>
              <a:ahLst/>
              <a:cxnLst/>
              <a:rect l="l" t="t" r="r" b="b"/>
              <a:pathLst>
                <a:path w="20780" h="3525" extrusionOk="0">
                  <a:moveTo>
                    <a:pt x="10401" y="0"/>
                  </a:moveTo>
                  <a:cubicBezTo>
                    <a:pt x="9710" y="0"/>
                    <a:pt x="9019" y="392"/>
                    <a:pt x="8748" y="1175"/>
                  </a:cubicBezTo>
                  <a:lnTo>
                    <a:pt x="1567" y="1175"/>
                  </a:lnTo>
                  <a:cubicBezTo>
                    <a:pt x="1" y="1175"/>
                    <a:pt x="1" y="3525"/>
                    <a:pt x="1567" y="3525"/>
                  </a:cubicBezTo>
                  <a:lnTo>
                    <a:pt x="19213" y="3525"/>
                  </a:lnTo>
                  <a:cubicBezTo>
                    <a:pt x="20780" y="3525"/>
                    <a:pt x="20780" y="1175"/>
                    <a:pt x="19213" y="1175"/>
                  </a:cubicBezTo>
                  <a:lnTo>
                    <a:pt x="12055" y="1175"/>
                  </a:lnTo>
                  <a:cubicBezTo>
                    <a:pt x="11783" y="392"/>
                    <a:pt x="11092" y="0"/>
                    <a:pt x="10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5"/>
            <p:cNvSpPr/>
            <p:nvPr/>
          </p:nvSpPr>
          <p:spPr>
            <a:xfrm>
              <a:off x="2616125" y="1756600"/>
              <a:ext cx="30475" cy="59325"/>
            </a:xfrm>
            <a:custGeom>
              <a:avLst/>
              <a:gdLst/>
              <a:ahLst/>
              <a:cxnLst/>
              <a:rect l="l" t="t" r="r" b="b"/>
              <a:pathLst>
                <a:path w="1219" h="2373" extrusionOk="0">
                  <a:moveTo>
                    <a:pt x="0" y="1"/>
                  </a:moveTo>
                  <a:lnTo>
                    <a:pt x="0" y="2372"/>
                  </a:lnTo>
                  <a:lnTo>
                    <a:pt x="1219" y="2372"/>
                  </a:lnTo>
                  <a:lnTo>
                    <a:pt x="12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5"/>
            <p:cNvSpPr/>
            <p:nvPr/>
          </p:nvSpPr>
          <p:spPr>
            <a:xfrm>
              <a:off x="2851100" y="1697850"/>
              <a:ext cx="29400" cy="118075"/>
            </a:xfrm>
            <a:custGeom>
              <a:avLst/>
              <a:gdLst/>
              <a:ahLst/>
              <a:cxnLst/>
              <a:rect l="l" t="t" r="r" b="b"/>
              <a:pathLst>
                <a:path w="1176" h="4723" extrusionOk="0">
                  <a:moveTo>
                    <a:pt x="1" y="1"/>
                  </a:moveTo>
                  <a:lnTo>
                    <a:pt x="1" y="4722"/>
                  </a:lnTo>
                  <a:lnTo>
                    <a:pt x="1176" y="4722"/>
                  </a:lnTo>
                  <a:lnTo>
                    <a:pt x="11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5"/>
            <p:cNvSpPr/>
            <p:nvPr/>
          </p:nvSpPr>
          <p:spPr>
            <a:xfrm>
              <a:off x="2734150" y="1727225"/>
              <a:ext cx="29400" cy="88700"/>
            </a:xfrm>
            <a:custGeom>
              <a:avLst/>
              <a:gdLst/>
              <a:ahLst/>
              <a:cxnLst/>
              <a:rect l="l" t="t" r="r" b="b"/>
              <a:pathLst>
                <a:path w="1176" h="3548" extrusionOk="0">
                  <a:moveTo>
                    <a:pt x="1" y="1"/>
                  </a:moveTo>
                  <a:lnTo>
                    <a:pt x="1" y="3547"/>
                  </a:lnTo>
                  <a:lnTo>
                    <a:pt x="1176" y="3547"/>
                  </a:lnTo>
                  <a:lnTo>
                    <a:pt x="11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5"/>
            <p:cNvSpPr/>
            <p:nvPr/>
          </p:nvSpPr>
          <p:spPr>
            <a:xfrm>
              <a:off x="2528000" y="1639100"/>
              <a:ext cx="441700" cy="382975"/>
            </a:xfrm>
            <a:custGeom>
              <a:avLst/>
              <a:gdLst/>
              <a:ahLst/>
              <a:cxnLst/>
              <a:rect l="l" t="t" r="r" b="b"/>
              <a:pathLst>
                <a:path w="17668" h="15319" extrusionOk="0">
                  <a:moveTo>
                    <a:pt x="5309" y="3526"/>
                  </a:moveTo>
                  <a:cubicBezTo>
                    <a:pt x="5636" y="3526"/>
                    <a:pt x="5897" y="3787"/>
                    <a:pt x="5897" y="4113"/>
                  </a:cubicBezTo>
                  <a:lnTo>
                    <a:pt x="5897" y="7660"/>
                  </a:lnTo>
                  <a:cubicBezTo>
                    <a:pt x="5897" y="7986"/>
                    <a:pt x="5636" y="8247"/>
                    <a:pt x="5309" y="8247"/>
                  </a:cubicBezTo>
                  <a:lnTo>
                    <a:pt x="2938" y="8247"/>
                  </a:lnTo>
                  <a:cubicBezTo>
                    <a:pt x="2611" y="8247"/>
                    <a:pt x="2350" y="7986"/>
                    <a:pt x="2350" y="7660"/>
                  </a:cubicBezTo>
                  <a:lnTo>
                    <a:pt x="2350" y="4113"/>
                  </a:lnTo>
                  <a:cubicBezTo>
                    <a:pt x="2350" y="3787"/>
                    <a:pt x="2611" y="3526"/>
                    <a:pt x="2938" y="3526"/>
                  </a:cubicBezTo>
                  <a:close/>
                  <a:moveTo>
                    <a:pt x="10009" y="2351"/>
                  </a:moveTo>
                  <a:cubicBezTo>
                    <a:pt x="10314" y="2351"/>
                    <a:pt x="10575" y="2612"/>
                    <a:pt x="10575" y="2938"/>
                  </a:cubicBezTo>
                  <a:lnTo>
                    <a:pt x="10597" y="7660"/>
                  </a:lnTo>
                  <a:cubicBezTo>
                    <a:pt x="10597" y="7986"/>
                    <a:pt x="10335" y="8247"/>
                    <a:pt x="10009" y="8247"/>
                  </a:cubicBezTo>
                  <a:lnTo>
                    <a:pt x="7659" y="8247"/>
                  </a:lnTo>
                  <a:cubicBezTo>
                    <a:pt x="7333" y="8247"/>
                    <a:pt x="7072" y="7986"/>
                    <a:pt x="7072" y="7660"/>
                  </a:cubicBezTo>
                  <a:lnTo>
                    <a:pt x="7072" y="2938"/>
                  </a:lnTo>
                  <a:cubicBezTo>
                    <a:pt x="7072" y="2612"/>
                    <a:pt x="7333" y="2351"/>
                    <a:pt x="7659" y="2351"/>
                  </a:cubicBezTo>
                  <a:close/>
                  <a:moveTo>
                    <a:pt x="14687" y="1176"/>
                  </a:moveTo>
                  <a:cubicBezTo>
                    <a:pt x="15013" y="1176"/>
                    <a:pt x="15275" y="1437"/>
                    <a:pt x="15275" y="1763"/>
                  </a:cubicBezTo>
                  <a:lnTo>
                    <a:pt x="15275" y="7660"/>
                  </a:lnTo>
                  <a:cubicBezTo>
                    <a:pt x="15275" y="7986"/>
                    <a:pt x="15013" y="8247"/>
                    <a:pt x="14687" y="8247"/>
                  </a:cubicBezTo>
                  <a:lnTo>
                    <a:pt x="12337" y="8247"/>
                  </a:lnTo>
                  <a:cubicBezTo>
                    <a:pt x="12033" y="8247"/>
                    <a:pt x="11771" y="7986"/>
                    <a:pt x="11771" y="7660"/>
                  </a:cubicBezTo>
                  <a:lnTo>
                    <a:pt x="11771" y="1763"/>
                  </a:lnTo>
                  <a:cubicBezTo>
                    <a:pt x="11771" y="1437"/>
                    <a:pt x="12033" y="1176"/>
                    <a:pt x="12337" y="1176"/>
                  </a:cubicBezTo>
                  <a:close/>
                  <a:moveTo>
                    <a:pt x="0" y="1"/>
                  </a:moveTo>
                  <a:lnTo>
                    <a:pt x="0" y="9988"/>
                  </a:lnTo>
                  <a:cubicBezTo>
                    <a:pt x="0" y="10314"/>
                    <a:pt x="261" y="10575"/>
                    <a:pt x="588" y="10575"/>
                  </a:cubicBezTo>
                  <a:lnTo>
                    <a:pt x="8247" y="10575"/>
                  </a:lnTo>
                  <a:lnTo>
                    <a:pt x="8247" y="11903"/>
                  </a:lnTo>
                  <a:cubicBezTo>
                    <a:pt x="6375" y="12555"/>
                    <a:pt x="6854" y="15319"/>
                    <a:pt x="8834" y="15319"/>
                  </a:cubicBezTo>
                  <a:cubicBezTo>
                    <a:pt x="10792" y="15319"/>
                    <a:pt x="11271" y="12555"/>
                    <a:pt x="9400" y="11903"/>
                  </a:cubicBezTo>
                  <a:lnTo>
                    <a:pt x="9400" y="10597"/>
                  </a:lnTo>
                  <a:lnTo>
                    <a:pt x="17059" y="10597"/>
                  </a:lnTo>
                  <a:cubicBezTo>
                    <a:pt x="17385" y="10597"/>
                    <a:pt x="17668" y="10314"/>
                    <a:pt x="17646" y="9988"/>
                  </a:cubicBezTo>
                  <a:lnTo>
                    <a:pt x="176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75"/>
          <p:cNvGrpSpPr/>
          <p:nvPr/>
        </p:nvGrpSpPr>
        <p:grpSpPr>
          <a:xfrm>
            <a:off x="1966707" y="1615928"/>
            <a:ext cx="473538" cy="437579"/>
            <a:chOff x="1991650" y="1537800"/>
            <a:chExt cx="507000" cy="468500"/>
          </a:xfrm>
        </p:grpSpPr>
        <p:sp>
          <p:nvSpPr>
            <p:cNvPr id="8897" name="Google Shape;8897;p75"/>
            <p:cNvSpPr/>
            <p:nvPr/>
          </p:nvSpPr>
          <p:spPr>
            <a:xfrm>
              <a:off x="2064950" y="1537800"/>
              <a:ext cx="369850" cy="97475"/>
            </a:xfrm>
            <a:custGeom>
              <a:avLst/>
              <a:gdLst/>
              <a:ahLst/>
              <a:cxnLst/>
              <a:rect l="l" t="t" r="r" b="b"/>
              <a:pathLst>
                <a:path w="14794" h="3899" extrusionOk="0">
                  <a:moveTo>
                    <a:pt x="7341" y="1"/>
                  </a:moveTo>
                  <a:cubicBezTo>
                    <a:pt x="4793" y="1"/>
                    <a:pt x="2247" y="974"/>
                    <a:pt x="311" y="2922"/>
                  </a:cubicBezTo>
                  <a:cubicBezTo>
                    <a:pt x="1" y="3335"/>
                    <a:pt x="359" y="3844"/>
                    <a:pt x="780" y="3844"/>
                  </a:cubicBezTo>
                  <a:cubicBezTo>
                    <a:pt x="891" y="3844"/>
                    <a:pt x="1007" y="3808"/>
                    <a:pt x="1116" y="3727"/>
                  </a:cubicBezTo>
                  <a:cubicBezTo>
                    <a:pt x="2835" y="2019"/>
                    <a:pt x="5087" y="1165"/>
                    <a:pt x="7336" y="1165"/>
                  </a:cubicBezTo>
                  <a:cubicBezTo>
                    <a:pt x="9585" y="1165"/>
                    <a:pt x="11832" y="2019"/>
                    <a:pt x="13540" y="3727"/>
                  </a:cubicBezTo>
                  <a:cubicBezTo>
                    <a:pt x="13624" y="3848"/>
                    <a:pt x="13735" y="3898"/>
                    <a:pt x="13853" y="3898"/>
                  </a:cubicBezTo>
                  <a:cubicBezTo>
                    <a:pt x="14282" y="3898"/>
                    <a:pt x="14794" y="3229"/>
                    <a:pt x="14367" y="2922"/>
                  </a:cubicBezTo>
                  <a:lnTo>
                    <a:pt x="14388" y="2922"/>
                  </a:lnTo>
                  <a:cubicBezTo>
                    <a:pt x="12441" y="974"/>
                    <a:pt x="9890" y="1"/>
                    <a:pt x="73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5"/>
            <p:cNvSpPr/>
            <p:nvPr/>
          </p:nvSpPr>
          <p:spPr>
            <a:xfrm>
              <a:off x="2103375" y="1596275"/>
              <a:ext cx="292100" cy="81925"/>
            </a:xfrm>
            <a:custGeom>
              <a:avLst/>
              <a:gdLst/>
              <a:ahLst/>
              <a:cxnLst/>
              <a:rect l="l" t="t" r="r" b="b"/>
              <a:pathLst>
                <a:path w="11684" h="3277" extrusionOk="0">
                  <a:moveTo>
                    <a:pt x="5804" y="1"/>
                  </a:moveTo>
                  <a:cubicBezTo>
                    <a:pt x="3854" y="1"/>
                    <a:pt x="1907" y="746"/>
                    <a:pt x="427" y="2236"/>
                  </a:cubicBezTo>
                  <a:cubicBezTo>
                    <a:pt x="0" y="2544"/>
                    <a:pt x="498" y="3213"/>
                    <a:pt x="932" y="3213"/>
                  </a:cubicBezTo>
                  <a:cubicBezTo>
                    <a:pt x="1051" y="3213"/>
                    <a:pt x="1165" y="3163"/>
                    <a:pt x="1254" y="3041"/>
                  </a:cubicBezTo>
                  <a:cubicBezTo>
                    <a:pt x="2505" y="1790"/>
                    <a:pt x="4153" y="1165"/>
                    <a:pt x="5802" y="1165"/>
                  </a:cubicBezTo>
                  <a:cubicBezTo>
                    <a:pt x="7450" y="1165"/>
                    <a:pt x="9098" y="1790"/>
                    <a:pt x="10349" y="3041"/>
                  </a:cubicBezTo>
                  <a:cubicBezTo>
                    <a:pt x="10484" y="3208"/>
                    <a:pt x="10644" y="3277"/>
                    <a:pt x="10798" y="3277"/>
                  </a:cubicBezTo>
                  <a:cubicBezTo>
                    <a:pt x="11267" y="3277"/>
                    <a:pt x="11683" y="2645"/>
                    <a:pt x="11176" y="2236"/>
                  </a:cubicBezTo>
                  <a:lnTo>
                    <a:pt x="11198" y="2236"/>
                  </a:lnTo>
                  <a:cubicBezTo>
                    <a:pt x="9707" y="746"/>
                    <a:pt x="7754" y="1"/>
                    <a:pt x="58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5"/>
            <p:cNvSpPr/>
            <p:nvPr/>
          </p:nvSpPr>
          <p:spPr>
            <a:xfrm>
              <a:off x="2007425" y="1859950"/>
              <a:ext cx="482525" cy="146350"/>
            </a:xfrm>
            <a:custGeom>
              <a:avLst/>
              <a:gdLst/>
              <a:ahLst/>
              <a:cxnLst/>
              <a:rect l="l" t="t" r="r" b="b"/>
              <a:pathLst>
                <a:path w="19301" h="5854" extrusionOk="0">
                  <a:moveTo>
                    <a:pt x="1" y="1"/>
                  </a:moveTo>
                  <a:lnTo>
                    <a:pt x="501" y="2503"/>
                  </a:lnTo>
                  <a:cubicBezTo>
                    <a:pt x="741" y="3765"/>
                    <a:pt x="1872" y="4679"/>
                    <a:pt x="3156" y="4679"/>
                  </a:cubicBezTo>
                  <a:lnTo>
                    <a:pt x="3308" y="4679"/>
                  </a:lnTo>
                  <a:cubicBezTo>
                    <a:pt x="3580" y="5462"/>
                    <a:pt x="4271" y="5854"/>
                    <a:pt x="4962" y="5854"/>
                  </a:cubicBezTo>
                  <a:cubicBezTo>
                    <a:pt x="5652" y="5854"/>
                    <a:pt x="6343" y="5462"/>
                    <a:pt x="6615" y="4679"/>
                  </a:cubicBezTo>
                  <a:lnTo>
                    <a:pt x="12664" y="4679"/>
                  </a:lnTo>
                  <a:cubicBezTo>
                    <a:pt x="12936" y="5451"/>
                    <a:pt x="13627" y="5837"/>
                    <a:pt x="14318" y="5837"/>
                  </a:cubicBezTo>
                  <a:cubicBezTo>
                    <a:pt x="15008" y="5837"/>
                    <a:pt x="15699" y="5451"/>
                    <a:pt x="15971" y="4679"/>
                  </a:cubicBezTo>
                  <a:lnTo>
                    <a:pt x="16080" y="4679"/>
                  </a:lnTo>
                  <a:cubicBezTo>
                    <a:pt x="17386" y="4679"/>
                    <a:pt x="18517" y="3765"/>
                    <a:pt x="18800" y="2503"/>
                  </a:cubicBezTo>
                  <a:lnTo>
                    <a:pt x="19300" y="1"/>
                  </a:lnTo>
                  <a:lnTo>
                    <a:pt x="12925" y="1"/>
                  </a:lnTo>
                  <a:cubicBezTo>
                    <a:pt x="11968" y="773"/>
                    <a:pt x="10804" y="1159"/>
                    <a:pt x="9642" y="1159"/>
                  </a:cubicBezTo>
                  <a:cubicBezTo>
                    <a:pt x="8481" y="1159"/>
                    <a:pt x="7322" y="773"/>
                    <a:pt x="6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5"/>
            <p:cNvSpPr/>
            <p:nvPr/>
          </p:nvSpPr>
          <p:spPr>
            <a:xfrm>
              <a:off x="2358275" y="1741925"/>
              <a:ext cx="140375" cy="88675"/>
            </a:xfrm>
            <a:custGeom>
              <a:avLst/>
              <a:gdLst/>
              <a:ahLst/>
              <a:cxnLst/>
              <a:rect l="l" t="t" r="r" b="b"/>
              <a:pathLst>
                <a:path w="5615" h="3547" extrusionOk="0">
                  <a:moveTo>
                    <a:pt x="2895" y="0"/>
                  </a:moveTo>
                  <a:lnTo>
                    <a:pt x="2895" y="22"/>
                  </a:lnTo>
                  <a:lnTo>
                    <a:pt x="828" y="22"/>
                  </a:lnTo>
                  <a:cubicBezTo>
                    <a:pt x="849" y="218"/>
                    <a:pt x="871" y="414"/>
                    <a:pt x="893" y="609"/>
                  </a:cubicBezTo>
                  <a:cubicBezTo>
                    <a:pt x="893" y="1654"/>
                    <a:pt x="566" y="2676"/>
                    <a:pt x="1" y="3547"/>
                  </a:cubicBezTo>
                  <a:lnTo>
                    <a:pt x="5506" y="3547"/>
                  </a:lnTo>
                  <a:lnTo>
                    <a:pt x="5549" y="3264"/>
                  </a:lnTo>
                  <a:cubicBezTo>
                    <a:pt x="5593" y="3090"/>
                    <a:pt x="5614" y="2916"/>
                    <a:pt x="5614" y="2720"/>
                  </a:cubicBezTo>
                  <a:cubicBezTo>
                    <a:pt x="5614" y="1219"/>
                    <a:pt x="4396" y="0"/>
                    <a:pt x="2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5"/>
            <p:cNvSpPr/>
            <p:nvPr/>
          </p:nvSpPr>
          <p:spPr>
            <a:xfrm>
              <a:off x="1991650" y="1742475"/>
              <a:ext cx="147450" cy="88125"/>
            </a:xfrm>
            <a:custGeom>
              <a:avLst/>
              <a:gdLst/>
              <a:ahLst/>
              <a:cxnLst/>
              <a:rect l="l" t="t" r="r" b="b"/>
              <a:pathLst>
                <a:path w="5898" h="3525" extrusionOk="0">
                  <a:moveTo>
                    <a:pt x="3003" y="0"/>
                  </a:moveTo>
                  <a:cubicBezTo>
                    <a:pt x="1284" y="22"/>
                    <a:pt x="1" y="1588"/>
                    <a:pt x="327" y="3264"/>
                  </a:cubicBezTo>
                  <a:lnTo>
                    <a:pt x="392" y="3525"/>
                  </a:lnTo>
                  <a:lnTo>
                    <a:pt x="5897" y="3525"/>
                  </a:lnTo>
                  <a:cubicBezTo>
                    <a:pt x="5310" y="2654"/>
                    <a:pt x="5005" y="1654"/>
                    <a:pt x="5005" y="609"/>
                  </a:cubicBezTo>
                  <a:lnTo>
                    <a:pt x="5005" y="587"/>
                  </a:lnTo>
                  <a:cubicBezTo>
                    <a:pt x="5005" y="392"/>
                    <a:pt x="5027" y="196"/>
                    <a:pt x="50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5"/>
            <p:cNvSpPr/>
            <p:nvPr/>
          </p:nvSpPr>
          <p:spPr>
            <a:xfrm>
              <a:off x="2111875" y="1654875"/>
              <a:ext cx="239350" cy="205150"/>
            </a:xfrm>
            <a:custGeom>
              <a:avLst/>
              <a:gdLst/>
              <a:ahLst/>
              <a:cxnLst/>
              <a:rect l="l" t="t" r="r" b="b"/>
              <a:pathLst>
                <a:path w="9574" h="8206" extrusionOk="0">
                  <a:moveTo>
                    <a:pt x="5451" y="1157"/>
                  </a:moveTo>
                  <a:cubicBezTo>
                    <a:pt x="6957" y="1157"/>
                    <a:pt x="8399" y="2326"/>
                    <a:pt x="8399" y="4091"/>
                  </a:cubicBezTo>
                  <a:cubicBezTo>
                    <a:pt x="8399" y="5723"/>
                    <a:pt x="7093" y="7029"/>
                    <a:pt x="5462" y="7029"/>
                  </a:cubicBezTo>
                  <a:cubicBezTo>
                    <a:pt x="2851" y="7029"/>
                    <a:pt x="1545" y="3874"/>
                    <a:pt x="3395" y="2024"/>
                  </a:cubicBezTo>
                  <a:cubicBezTo>
                    <a:pt x="3994" y="1426"/>
                    <a:pt x="4729" y="1157"/>
                    <a:pt x="5451" y="1157"/>
                  </a:cubicBezTo>
                  <a:close/>
                  <a:moveTo>
                    <a:pt x="5462" y="1"/>
                  </a:moveTo>
                  <a:cubicBezTo>
                    <a:pt x="1806" y="1"/>
                    <a:pt x="0" y="4418"/>
                    <a:pt x="2568" y="7007"/>
                  </a:cubicBezTo>
                  <a:cubicBezTo>
                    <a:pt x="3403" y="7835"/>
                    <a:pt x="4428" y="8206"/>
                    <a:pt x="5433" y="8206"/>
                  </a:cubicBezTo>
                  <a:cubicBezTo>
                    <a:pt x="7546" y="8206"/>
                    <a:pt x="9574" y="6568"/>
                    <a:pt x="9574" y="4091"/>
                  </a:cubicBezTo>
                  <a:cubicBezTo>
                    <a:pt x="9574" y="1829"/>
                    <a:pt x="7724" y="1"/>
                    <a:pt x="5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5"/>
            <p:cNvSpPr/>
            <p:nvPr/>
          </p:nvSpPr>
          <p:spPr>
            <a:xfrm>
              <a:off x="2189650" y="1713625"/>
              <a:ext cx="102850" cy="87550"/>
            </a:xfrm>
            <a:custGeom>
              <a:avLst/>
              <a:gdLst/>
              <a:ahLst/>
              <a:cxnLst/>
              <a:rect l="l" t="t" r="r" b="b"/>
              <a:pathLst>
                <a:path w="4114" h="3502" extrusionOk="0">
                  <a:moveTo>
                    <a:pt x="2348" y="1155"/>
                  </a:moveTo>
                  <a:cubicBezTo>
                    <a:pt x="2650" y="1155"/>
                    <a:pt x="2938" y="1388"/>
                    <a:pt x="2938" y="1741"/>
                  </a:cubicBezTo>
                  <a:cubicBezTo>
                    <a:pt x="2938" y="2068"/>
                    <a:pt x="2677" y="2329"/>
                    <a:pt x="2351" y="2329"/>
                  </a:cubicBezTo>
                  <a:cubicBezTo>
                    <a:pt x="1828" y="2329"/>
                    <a:pt x="1567" y="1698"/>
                    <a:pt x="1937" y="1328"/>
                  </a:cubicBezTo>
                  <a:cubicBezTo>
                    <a:pt x="2057" y="1208"/>
                    <a:pt x="2204" y="1155"/>
                    <a:pt x="2348" y="1155"/>
                  </a:cubicBezTo>
                  <a:close/>
                  <a:moveTo>
                    <a:pt x="2351" y="1"/>
                  </a:moveTo>
                  <a:cubicBezTo>
                    <a:pt x="784" y="1"/>
                    <a:pt x="1" y="1894"/>
                    <a:pt x="1110" y="2982"/>
                  </a:cubicBezTo>
                  <a:cubicBezTo>
                    <a:pt x="1470" y="3341"/>
                    <a:pt x="1911" y="3502"/>
                    <a:pt x="2344" y="3502"/>
                  </a:cubicBezTo>
                  <a:cubicBezTo>
                    <a:pt x="3248" y="3502"/>
                    <a:pt x="4113" y="2801"/>
                    <a:pt x="4113" y="1741"/>
                  </a:cubicBezTo>
                  <a:cubicBezTo>
                    <a:pt x="4113" y="784"/>
                    <a:pt x="3330" y="1"/>
                    <a:pt x="2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4" name="Google Shape;8904;p75"/>
          <p:cNvSpPr/>
          <p:nvPr/>
        </p:nvSpPr>
        <p:spPr>
          <a:xfrm>
            <a:off x="1357577" y="1602023"/>
            <a:ext cx="466907" cy="465389"/>
          </a:xfrm>
          <a:custGeom>
            <a:avLst/>
            <a:gdLst/>
            <a:ahLst/>
            <a:cxnLst/>
            <a:rect l="l" t="t" r="r" b="b"/>
            <a:pathLst>
              <a:path w="19996" h="19931" extrusionOk="0">
                <a:moveTo>
                  <a:pt x="17668" y="3525"/>
                </a:moveTo>
                <a:lnTo>
                  <a:pt x="17646" y="7071"/>
                </a:lnTo>
                <a:lnTo>
                  <a:pt x="17537" y="7071"/>
                </a:lnTo>
                <a:cubicBezTo>
                  <a:pt x="17264" y="6296"/>
                  <a:pt x="16580" y="5910"/>
                  <a:pt x="15898" y="5910"/>
                </a:cubicBezTo>
                <a:cubicBezTo>
                  <a:pt x="15221" y="5910"/>
                  <a:pt x="14544" y="6291"/>
                  <a:pt x="14273" y="7050"/>
                </a:cubicBezTo>
                <a:lnTo>
                  <a:pt x="14034" y="7050"/>
                </a:lnTo>
                <a:cubicBezTo>
                  <a:pt x="13773" y="6255"/>
                  <a:pt x="13077" y="5858"/>
                  <a:pt x="12381" y="5858"/>
                </a:cubicBezTo>
                <a:cubicBezTo>
                  <a:pt x="11684" y="5858"/>
                  <a:pt x="10988" y="6255"/>
                  <a:pt x="10727" y="7050"/>
                </a:cubicBezTo>
                <a:lnTo>
                  <a:pt x="10509" y="7050"/>
                </a:lnTo>
                <a:cubicBezTo>
                  <a:pt x="10237" y="6277"/>
                  <a:pt x="9552" y="5891"/>
                  <a:pt x="8864" y="5891"/>
                </a:cubicBezTo>
                <a:cubicBezTo>
                  <a:pt x="8176" y="5891"/>
                  <a:pt x="7485" y="6277"/>
                  <a:pt x="7202" y="7050"/>
                </a:cubicBezTo>
                <a:lnTo>
                  <a:pt x="2350" y="7050"/>
                </a:lnTo>
                <a:lnTo>
                  <a:pt x="2350" y="3525"/>
                </a:lnTo>
                <a:lnTo>
                  <a:pt x="3721" y="3525"/>
                </a:lnTo>
                <a:cubicBezTo>
                  <a:pt x="3993" y="4297"/>
                  <a:pt x="4678" y="4683"/>
                  <a:pt x="5363" y="4683"/>
                </a:cubicBezTo>
                <a:cubicBezTo>
                  <a:pt x="6049" y="4683"/>
                  <a:pt x="6734" y="4297"/>
                  <a:pt x="7006" y="3525"/>
                </a:cubicBezTo>
                <a:lnTo>
                  <a:pt x="7224" y="3525"/>
                </a:lnTo>
                <a:cubicBezTo>
                  <a:pt x="7496" y="4297"/>
                  <a:pt x="8181" y="4683"/>
                  <a:pt x="8869" y="4683"/>
                </a:cubicBezTo>
                <a:cubicBezTo>
                  <a:pt x="9557" y="4683"/>
                  <a:pt x="10248" y="4297"/>
                  <a:pt x="10531" y="3525"/>
                </a:cubicBezTo>
                <a:lnTo>
                  <a:pt x="10749" y="3525"/>
                </a:lnTo>
                <a:cubicBezTo>
                  <a:pt x="11021" y="4297"/>
                  <a:pt x="11706" y="4683"/>
                  <a:pt x="12391" y="4683"/>
                </a:cubicBezTo>
                <a:cubicBezTo>
                  <a:pt x="13077" y="4683"/>
                  <a:pt x="13762" y="4297"/>
                  <a:pt x="14034" y="3525"/>
                </a:cubicBezTo>
                <a:close/>
                <a:moveTo>
                  <a:pt x="17646" y="8246"/>
                </a:moveTo>
                <a:lnTo>
                  <a:pt x="17646" y="11749"/>
                </a:lnTo>
                <a:lnTo>
                  <a:pt x="14034" y="11749"/>
                </a:lnTo>
                <a:cubicBezTo>
                  <a:pt x="13762" y="10966"/>
                  <a:pt x="13071" y="10574"/>
                  <a:pt x="12381" y="10574"/>
                </a:cubicBezTo>
                <a:cubicBezTo>
                  <a:pt x="11690" y="10574"/>
                  <a:pt x="10999" y="10966"/>
                  <a:pt x="10727" y="11749"/>
                </a:cubicBezTo>
                <a:lnTo>
                  <a:pt x="10509" y="11749"/>
                </a:lnTo>
                <a:cubicBezTo>
                  <a:pt x="10237" y="10966"/>
                  <a:pt x="9552" y="10574"/>
                  <a:pt x="8867" y="10574"/>
                </a:cubicBezTo>
                <a:cubicBezTo>
                  <a:pt x="8181" y="10574"/>
                  <a:pt x="7496" y="10966"/>
                  <a:pt x="7224" y="11749"/>
                </a:cubicBezTo>
                <a:lnTo>
                  <a:pt x="7006" y="11749"/>
                </a:lnTo>
                <a:cubicBezTo>
                  <a:pt x="6734" y="10966"/>
                  <a:pt x="6049" y="10574"/>
                  <a:pt x="5361" y="10574"/>
                </a:cubicBezTo>
                <a:cubicBezTo>
                  <a:pt x="4673" y="10574"/>
                  <a:pt x="3982" y="10966"/>
                  <a:pt x="3699" y="11749"/>
                </a:cubicBezTo>
                <a:lnTo>
                  <a:pt x="2350" y="11749"/>
                </a:lnTo>
                <a:lnTo>
                  <a:pt x="2350" y="8246"/>
                </a:lnTo>
                <a:lnTo>
                  <a:pt x="7224" y="8246"/>
                </a:lnTo>
                <a:cubicBezTo>
                  <a:pt x="7496" y="9019"/>
                  <a:pt x="8181" y="9405"/>
                  <a:pt x="8867" y="9405"/>
                </a:cubicBezTo>
                <a:cubicBezTo>
                  <a:pt x="9552" y="9405"/>
                  <a:pt x="10237" y="9019"/>
                  <a:pt x="10509" y="8246"/>
                </a:cubicBezTo>
                <a:lnTo>
                  <a:pt x="10727" y="8246"/>
                </a:lnTo>
                <a:cubicBezTo>
                  <a:pt x="10999" y="9019"/>
                  <a:pt x="11690" y="9405"/>
                  <a:pt x="12381" y="9405"/>
                </a:cubicBezTo>
                <a:cubicBezTo>
                  <a:pt x="13071" y="9405"/>
                  <a:pt x="13762" y="9019"/>
                  <a:pt x="14034" y="8246"/>
                </a:cubicBezTo>
                <a:lnTo>
                  <a:pt x="14252" y="8246"/>
                </a:lnTo>
                <a:cubicBezTo>
                  <a:pt x="14524" y="9019"/>
                  <a:pt x="15209" y="9405"/>
                  <a:pt x="15894" y="9405"/>
                </a:cubicBezTo>
                <a:cubicBezTo>
                  <a:pt x="16580" y="9405"/>
                  <a:pt x="17265" y="9019"/>
                  <a:pt x="17537" y="8246"/>
                </a:cubicBezTo>
                <a:close/>
                <a:moveTo>
                  <a:pt x="17668" y="12924"/>
                </a:moveTo>
                <a:lnTo>
                  <a:pt x="17646" y="16471"/>
                </a:lnTo>
                <a:lnTo>
                  <a:pt x="16384" y="16471"/>
                </a:lnTo>
                <a:cubicBezTo>
                  <a:pt x="16101" y="15698"/>
                  <a:pt x="15410" y="15312"/>
                  <a:pt x="14722" y="15312"/>
                </a:cubicBezTo>
                <a:cubicBezTo>
                  <a:pt x="14034" y="15312"/>
                  <a:pt x="13349" y="15698"/>
                  <a:pt x="13077" y="16471"/>
                </a:cubicBezTo>
                <a:lnTo>
                  <a:pt x="12859" y="16471"/>
                </a:lnTo>
                <a:cubicBezTo>
                  <a:pt x="12587" y="15698"/>
                  <a:pt x="11902" y="15312"/>
                  <a:pt x="11216" y="15312"/>
                </a:cubicBezTo>
                <a:cubicBezTo>
                  <a:pt x="10531" y="15312"/>
                  <a:pt x="9846" y="15698"/>
                  <a:pt x="9574" y="16471"/>
                </a:cubicBezTo>
                <a:lnTo>
                  <a:pt x="9356" y="16471"/>
                </a:lnTo>
                <a:cubicBezTo>
                  <a:pt x="9073" y="15698"/>
                  <a:pt x="8382" y="15312"/>
                  <a:pt x="7694" y="15312"/>
                </a:cubicBezTo>
                <a:cubicBezTo>
                  <a:pt x="7006" y="15312"/>
                  <a:pt x="6321" y="15698"/>
                  <a:pt x="6049" y="16471"/>
                </a:cubicBezTo>
                <a:lnTo>
                  <a:pt x="2350" y="16471"/>
                </a:lnTo>
                <a:lnTo>
                  <a:pt x="2350" y="12924"/>
                </a:lnTo>
                <a:lnTo>
                  <a:pt x="3721" y="12924"/>
                </a:lnTo>
                <a:cubicBezTo>
                  <a:pt x="3971" y="13729"/>
                  <a:pt x="4667" y="14132"/>
                  <a:pt x="5363" y="14132"/>
                </a:cubicBezTo>
                <a:cubicBezTo>
                  <a:pt x="6060" y="14132"/>
                  <a:pt x="6756" y="13729"/>
                  <a:pt x="7006" y="12924"/>
                </a:cubicBezTo>
                <a:lnTo>
                  <a:pt x="7224" y="12924"/>
                </a:lnTo>
                <a:cubicBezTo>
                  <a:pt x="7474" y="13729"/>
                  <a:pt x="8170" y="14132"/>
                  <a:pt x="8869" y="14132"/>
                </a:cubicBezTo>
                <a:cubicBezTo>
                  <a:pt x="9568" y="14132"/>
                  <a:pt x="10270" y="13729"/>
                  <a:pt x="10531" y="12924"/>
                </a:cubicBezTo>
                <a:lnTo>
                  <a:pt x="10749" y="12924"/>
                </a:lnTo>
                <a:cubicBezTo>
                  <a:pt x="10999" y="13729"/>
                  <a:pt x="11695" y="14132"/>
                  <a:pt x="12391" y="14132"/>
                </a:cubicBezTo>
                <a:cubicBezTo>
                  <a:pt x="13088" y="14132"/>
                  <a:pt x="13784" y="13729"/>
                  <a:pt x="14034" y="12924"/>
                </a:cubicBezTo>
                <a:close/>
                <a:moveTo>
                  <a:pt x="18821" y="0"/>
                </a:moveTo>
                <a:cubicBezTo>
                  <a:pt x="18190" y="0"/>
                  <a:pt x="17646" y="522"/>
                  <a:pt x="17646" y="1175"/>
                </a:cubicBezTo>
                <a:lnTo>
                  <a:pt x="17646" y="2350"/>
                </a:lnTo>
                <a:lnTo>
                  <a:pt x="14034" y="2350"/>
                </a:lnTo>
                <a:cubicBezTo>
                  <a:pt x="13762" y="1567"/>
                  <a:pt x="13071" y="1175"/>
                  <a:pt x="12381" y="1175"/>
                </a:cubicBezTo>
                <a:cubicBezTo>
                  <a:pt x="11690" y="1175"/>
                  <a:pt x="10999" y="1567"/>
                  <a:pt x="10727" y="2350"/>
                </a:cubicBezTo>
                <a:lnTo>
                  <a:pt x="10509" y="2350"/>
                </a:lnTo>
                <a:cubicBezTo>
                  <a:pt x="10237" y="1567"/>
                  <a:pt x="9552" y="1175"/>
                  <a:pt x="8867" y="1175"/>
                </a:cubicBezTo>
                <a:cubicBezTo>
                  <a:pt x="8181" y="1175"/>
                  <a:pt x="7496" y="1567"/>
                  <a:pt x="7224" y="2350"/>
                </a:cubicBezTo>
                <a:lnTo>
                  <a:pt x="7006" y="2350"/>
                </a:lnTo>
                <a:cubicBezTo>
                  <a:pt x="6734" y="1567"/>
                  <a:pt x="6043" y="1175"/>
                  <a:pt x="5353" y="1175"/>
                </a:cubicBezTo>
                <a:cubicBezTo>
                  <a:pt x="4662" y="1175"/>
                  <a:pt x="3971" y="1567"/>
                  <a:pt x="3699" y="2350"/>
                </a:cubicBezTo>
                <a:lnTo>
                  <a:pt x="2350" y="2350"/>
                </a:lnTo>
                <a:lnTo>
                  <a:pt x="2350" y="1175"/>
                </a:lnTo>
                <a:cubicBezTo>
                  <a:pt x="2317" y="424"/>
                  <a:pt x="1752" y="49"/>
                  <a:pt x="1183" y="49"/>
                </a:cubicBezTo>
                <a:cubicBezTo>
                  <a:pt x="615" y="49"/>
                  <a:pt x="44" y="424"/>
                  <a:pt x="0" y="1175"/>
                </a:cubicBezTo>
                <a:lnTo>
                  <a:pt x="0" y="18821"/>
                </a:lnTo>
                <a:cubicBezTo>
                  <a:pt x="44" y="19560"/>
                  <a:pt x="615" y="19930"/>
                  <a:pt x="1183" y="19930"/>
                </a:cubicBezTo>
                <a:cubicBezTo>
                  <a:pt x="1752" y="19930"/>
                  <a:pt x="2317" y="19560"/>
                  <a:pt x="2350" y="18821"/>
                </a:cubicBezTo>
                <a:lnTo>
                  <a:pt x="2350" y="17646"/>
                </a:lnTo>
                <a:lnTo>
                  <a:pt x="6049" y="17646"/>
                </a:lnTo>
                <a:cubicBezTo>
                  <a:pt x="6321" y="18429"/>
                  <a:pt x="7012" y="18821"/>
                  <a:pt x="7700" y="18821"/>
                </a:cubicBezTo>
                <a:cubicBezTo>
                  <a:pt x="8388" y="18821"/>
                  <a:pt x="9073" y="18429"/>
                  <a:pt x="9334" y="17646"/>
                </a:cubicBezTo>
                <a:lnTo>
                  <a:pt x="9552" y="17646"/>
                </a:lnTo>
                <a:cubicBezTo>
                  <a:pt x="9824" y="18429"/>
                  <a:pt x="10515" y="18821"/>
                  <a:pt x="11206" y="18821"/>
                </a:cubicBezTo>
                <a:cubicBezTo>
                  <a:pt x="11896" y="18821"/>
                  <a:pt x="12587" y="18429"/>
                  <a:pt x="12859" y="17646"/>
                </a:cubicBezTo>
                <a:lnTo>
                  <a:pt x="13077" y="17646"/>
                </a:lnTo>
                <a:cubicBezTo>
                  <a:pt x="13349" y="18429"/>
                  <a:pt x="14040" y="18821"/>
                  <a:pt x="14728" y="18821"/>
                </a:cubicBezTo>
                <a:cubicBezTo>
                  <a:pt x="15416" y="18821"/>
                  <a:pt x="16101" y="18429"/>
                  <a:pt x="16362" y="17646"/>
                </a:cubicBezTo>
                <a:lnTo>
                  <a:pt x="17646" y="17646"/>
                </a:lnTo>
                <a:lnTo>
                  <a:pt x="17646" y="18821"/>
                </a:lnTo>
                <a:cubicBezTo>
                  <a:pt x="17689" y="19560"/>
                  <a:pt x="18261" y="19930"/>
                  <a:pt x="18829" y="19930"/>
                </a:cubicBezTo>
                <a:cubicBezTo>
                  <a:pt x="19398" y="19930"/>
                  <a:pt x="19963" y="19560"/>
                  <a:pt x="19996" y="18821"/>
                </a:cubicBezTo>
                <a:lnTo>
                  <a:pt x="19996" y="1175"/>
                </a:lnTo>
                <a:cubicBezTo>
                  <a:pt x="19996" y="522"/>
                  <a:pt x="19474" y="0"/>
                  <a:pt x="18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5" name="Google Shape;8905;p75"/>
          <p:cNvGrpSpPr/>
          <p:nvPr/>
        </p:nvGrpSpPr>
        <p:grpSpPr>
          <a:xfrm>
            <a:off x="722392" y="1601369"/>
            <a:ext cx="475569" cy="466696"/>
            <a:chOff x="993500" y="1521850"/>
            <a:chExt cx="509175" cy="499675"/>
          </a:xfrm>
        </p:grpSpPr>
        <p:sp>
          <p:nvSpPr>
            <p:cNvPr id="8906" name="Google Shape;8906;p75"/>
            <p:cNvSpPr/>
            <p:nvPr/>
          </p:nvSpPr>
          <p:spPr>
            <a:xfrm>
              <a:off x="1145800" y="1902375"/>
              <a:ext cx="205100" cy="119150"/>
            </a:xfrm>
            <a:custGeom>
              <a:avLst/>
              <a:gdLst/>
              <a:ahLst/>
              <a:cxnLst/>
              <a:rect l="l" t="t" r="r" b="b"/>
              <a:pathLst>
                <a:path w="8204" h="4766" extrusionOk="0">
                  <a:moveTo>
                    <a:pt x="1" y="1"/>
                  </a:moveTo>
                  <a:lnTo>
                    <a:pt x="1" y="588"/>
                  </a:lnTo>
                  <a:cubicBezTo>
                    <a:pt x="1" y="1350"/>
                    <a:pt x="479" y="2024"/>
                    <a:pt x="1219" y="2264"/>
                  </a:cubicBezTo>
                  <a:cubicBezTo>
                    <a:pt x="1415" y="3700"/>
                    <a:pt x="2634" y="4766"/>
                    <a:pt x="4091" y="4766"/>
                  </a:cubicBezTo>
                  <a:cubicBezTo>
                    <a:pt x="5549" y="4766"/>
                    <a:pt x="6768" y="3700"/>
                    <a:pt x="6963" y="2264"/>
                  </a:cubicBezTo>
                  <a:cubicBezTo>
                    <a:pt x="7703" y="2024"/>
                    <a:pt x="8182" y="1350"/>
                    <a:pt x="8204" y="588"/>
                  </a:cubicBezTo>
                  <a:lnTo>
                    <a:pt x="82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5"/>
            <p:cNvSpPr/>
            <p:nvPr/>
          </p:nvSpPr>
          <p:spPr>
            <a:xfrm>
              <a:off x="1027775" y="1521850"/>
              <a:ext cx="397100" cy="351175"/>
            </a:xfrm>
            <a:custGeom>
              <a:avLst/>
              <a:gdLst/>
              <a:ahLst/>
              <a:cxnLst/>
              <a:rect l="l" t="t" r="r" b="b"/>
              <a:pathLst>
                <a:path w="15884" h="14047" extrusionOk="0">
                  <a:moveTo>
                    <a:pt x="8752" y="2360"/>
                  </a:moveTo>
                  <a:cubicBezTo>
                    <a:pt x="8772" y="2360"/>
                    <a:pt x="8792" y="2361"/>
                    <a:pt x="8812" y="2363"/>
                  </a:cubicBezTo>
                  <a:cubicBezTo>
                    <a:pt x="11402" y="2363"/>
                    <a:pt x="13490" y="4452"/>
                    <a:pt x="13512" y="7041"/>
                  </a:cubicBezTo>
                  <a:cubicBezTo>
                    <a:pt x="13512" y="7367"/>
                    <a:pt x="13229" y="7628"/>
                    <a:pt x="12925" y="7628"/>
                  </a:cubicBezTo>
                  <a:cubicBezTo>
                    <a:pt x="12598" y="7628"/>
                    <a:pt x="12337" y="7367"/>
                    <a:pt x="12337" y="7041"/>
                  </a:cubicBezTo>
                  <a:cubicBezTo>
                    <a:pt x="12315" y="5104"/>
                    <a:pt x="10749" y="3538"/>
                    <a:pt x="8812" y="3538"/>
                  </a:cubicBezTo>
                  <a:cubicBezTo>
                    <a:pt x="8799" y="3539"/>
                    <a:pt x="8785" y="3539"/>
                    <a:pt x="8772" y="3539"/>
                  </a:cubicBezTo>
                  <a:cubicBezTo>
                    <a:pt x="8006" y="3539"/>
                    <a:pt x="7999" y="2360"/>
                    <a:pt x="8752" y="2360"/>
                  </a:cubicBezTo>
                  <a:close/>
                  <a:moveTo>
                    <a:pt x="8826" y="0"/>
                  </a:moveTo>
                  <a:cubicBezTo>
                    <a:pt x="8328" y="0"/>
                    <a:pt x="7821" y="54"/>
                    <a:pt x="7311" y="165"/>
                  </a:cubicBezTo>
                  <a:cubicBezTo>
                    <a:pt x="2067" y="1318"/>
                    <a:pt x="0" y="7672"/>
                    <a:pt x="3569" y="11697"/>
                  </a:cubicBezTo>
                  <a:cubicBezTo>
                    <a:pt x="4156" y="12350"/>
                    <a:pt x="4526" y="13177"/>
                    <a:pt x="4657" y="14047"/>
                  </a:cubicBezTo>
                  <a:lnTo>
                    <a:pt x="12968" y="14047"/>
                  </a:lnTo>
                  <a:cubicBezTo>
                    <a:pt x="13099" y="13155"/>
                    <a:pt x="13512" y="12328"/>
                    <a:pt x="14100" y="11654"/>
                  </a:cubicBezTo>
                  <a:cubicBezTo>
                    <a:pt x="15231" y="10370"/>
                    <a:pt x="15862" y="8738"/>
                    <a:pt x="15884" y="7041"/>
                  </a:cubicBezTo>
                  <a:cubicBezTo>
                    <a:pt x="15845" y="3062"/>
                    <a:pt x="12598" y="0"/>
                    <a:pt x="88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5"/>
            <p:cNvSpPr/>
            <p:nvPr/>
          </p:nvSpPr>
          <p:spPr>
            <a:xfrm>
              <a:off x="993500" y="1697850"/>
              <a:ext cx="68025" cy="29400"/>
            </a:xfrm>
            <a:custGeom>
              <a:avLst/>
              <a:gdLst/>
              <a:ahLst/>
              <a:cxnLst/>
              <a:rect l="l" t="t" r="r" b="b"/>
              <a:pathLst>
                <a:path w="2721" h="1176" extrusionOk="0">
                  <a:moveTo>
                    <a:pt x="784" y="1"/>
                  </a:moveTo>
                  <a:cubicBezTo>
                    <a:pt x="1" y="1"/>
                    <a:pt x="1" y="1176"/>
                    <a:pt x="784" y="1176"/>
                  </a:cubicBezTo>
                  <a:lnTo>
                    <a:pt x="1959" y="1176"/>
                  </a:lnTo>
                  <a:cubicBezTo>
                    <a:pt x="2720" y="1176"/>
                    <a:pt x="2720" y="1"/>
                    <a:pt x="19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5"/>
            <p:cNvSpPr/>
            <p:nvPr/>
          </p:nvSpPr>
          <p:spPr>
            <a:xfrm>
              <a:off x="999900" y="1601375"/>
              <a:ext cx="59325" cy="47775"/>
            </a:xfrm>
            <a:custGeom>
              <a:avLst/>
              <a:gdLst/>
              <a:ahLst/>
              <a:cxnLst/>
              <a:rect l="l" t="t" r="r" b="b"/>
              <a:pathLst>
                <a:path w="2373" h="1911" extrusionOk="0">
                  <a:moveTo>
                    <a:pt x="771" y="0"/>
                  </a:moveTo>
                  <a:cubicBezTo>
                    <a:pt x="345" y="0"/>
                    <a:pt x="0" y="509"/>
                    <a:pt x="310" y="923"/>
                  </a:cubicBezTo>
                  <a:lnTo>
                    <a:pt x="1115" y="1749"/>
                  </a:lnTo>
                  <a:cubicBezTo>
                    <a:pt x="1197" y="1863"/>
                    <a:pt x="1304" y="1910"/>
                    <a:pt x="1418" y="1910"/>
                  </a:cubicBezTo>
                  <a:cubicBezTo>
                    <a:pt x="1849" y="1910"/>
                    <a:pt x="2372" y="1232"/>
                    <a:pt x="1942" y="923"/>
                  </a:cubicBezTo>
                  <a:lnTo>
                    <a:pt x="1115" y="117"/>
                  </a:lnTo>
                  <a:cubicBezTo>
                    <a:pt x="1002" y="36"/>
                    <a:pt x="884" y="0"/>
                    <a:pt x="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5"/>
            <p:cNvSpPr/>
            <p:nvPr/>
          </p:nvSpPr>
          <p:spPr>
            <a:xfrm>
              <a:off x="999900" y="1775375"/>
              <a:ext cx="54000" cy="47825"/>
            </a:xfrm>
            <a:custGeom>
              <a:avLst/>
              <a:gdLst/>
              <a:ahLst/>
              <a:cxnLst/>
              <a:rect l="l" t="t" r="r" b="b"/>
              <a:pathLst>
                <a:path w="2160" h="1913" extrusionOk="0">
                  <a:moveTo>
                    <a:pt x="1529" y="0"/>
                  </a:moveTo>
                  <a:cubicBezTo>
                    <a:pt x="1382" y="0"/>
                    <a:pt x="1235" y="55"/>
                    <a:pt x="1115" y="164"/>
                  </a:cubicBezTo>
                  <a:lnTo>
                    <a:pt x="310" y="990"/>
                  </a:lnTo>
                  <a:cubicBezTo>
                    <a:pt x="0" y="1404"/>
                    <a:pt x="345" y="1912"/>
                    <a:pt x="771" y="1912"/>
                  </a:cubicBezTo>
                  <a:cubicBezTo>
                    <a:pt x="884" y="1912"/>
                    <a:pt x="1002" y="1877"/>
                    <a:pt x="1115" y="1795"/>
                  </a:cubicBezTo>
                  <a:lnTo>
                    <a:pt x="1942" y="990"/>
                  </a:lnTo>
                  <a:cubicBezTo>
                    <a:pt x="2160" y="751"/>
                    <a:pt x="2160" y="403"/>
                    <a:pt x="1942" y="164"/>
                  </a:cubicBezTo>
                  <a:cubicBezTo>
                    <a:pt x="1822" y="55"/>
                    <a:pt x="1676" y="0"/>
                    <a:pt x="15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5"/>
            <p:cNvSpPr/>
            <p:nvPr/>
          </p:nvSpPr>
          <p:spPr>
            <a:xfrm>
              <a:off x="1434650" y="1697850"/>
              <a:ext cx="68025" cy="29400"/>
            </a:xfrm>
            <a:custGeom>
              <a:avLst/>
              <a:gdLst/>
              <a:ahLst/>
              <a:cxnLst/>
              <a:rect l="l" t="t" r="r" b="b"/>
              <a:pathLst>
                <a:path w="2721" h="1176" extrusionOk="0">
                  <a:moveTo>
                    <a:pt x="784" y="1"/>
                  </a:moveTo>
                  <a:cubicBezTo>
                    <a:pt x="0" y="1"/>
                    <a:pt x="0" y="1176"/>
                    <a:pt x="784" y="1176"/>
                  </a:cubicBezTo>
                  <a:lnTo>
                    <a:pt x="1959" y="1176"/>
                  </a:lnTo>
                  <a:cubicBezTo>
                    <a:pt x="2720" y="1176"/>
                    <a:pt x="2720" y="1"/>
                    <a:pt x="19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5"/>
            <p:cNvSpPr/>
            <p:nvPr/>
          </p:nvSpPr>
          <p:spPr>
            <a:xfrm>
              <a:off x="1441075" y="1599675"/>
              <a:ext cx="53975" cy="47875"/>
            </a:xfrm>
            <a:custGeom>
              <a:avLst/>
              <a:gdLst/>
              <a:ahLst/>
              <a:cxnLst/>
              <a:rect l="l" t="t" r="r" b="b"/>
              <a:pathLst>
                <a:path w="2159" h="1915" extrusionOk="0">
                  <a:moveTo>
                    <a:pt x="1528" y="1"/>
                  </a:moveTo>
                  <a:cubicBezTo>
                    <a:pt x="1381" y="1"/>
                    <a:pt x="1234" y="55"/>
                    <a:pt x="1114" y="164"/>
                  </a:cubicBezTo>
                  <a:lnTo>
                    <a:pt x="309" y="991"/>
                  </a:lnTo>
                  <a:cubicBezTo>
                    <a:pt x="1" y="1419"/>
                    <a:pt x="340" y="1915"/>
                    <a:pt x="764" y="1915"/>
                  </a:cubicBezTo>
                  <a:cubicBezTo>
                    <a:pt x="878" y="1915"/>
                    <a:pt x="999" y="1879"/>
                    <a:pt x="1114" y="1796"/>
                  </a:cubicBezTo>
                  <a:lnTo>
                    <a:pt x="1941" y="991"/>
                  </a:lnTo>
                  <a:cubicBezTo>
                    <a:pt x="2159" y="751"/>
                    <a:pt x="2159" y="403"/>
                    <a:pt x="1941" y="164"/>
                  </a:cubicBezTo>
                  <a:cubicBezTo>
                    <a:pt x="1821" y="55"/>
                    <a:pt x="1674" y="1"/>
                    <a:pt x="1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5"/>
            <p:cNvSpPr/>
            <p:nvPr/>
          </p:nvSpPr>
          <p:spPr>
            <a:xfrm>
              <a:off x="1441375" y="1777500"/>
              <a:ext cx="55550" cy="46250"/>
            </a:xfrm>
            <a:custGeom>
              <a:avLst/>
              <a:gdLst/>
              <a:ahLst/>
              <a:cxnLst/>
              <a:rect l="l" t="t" r="r" b="b"/>
              <a:pathLst>
                <a:path w="2222" h="1850" extrusionOk="0">
                  <a:moveTo>
                    <a:pt x="783" y="0"/>
                  </a:moveTo>
                  <a:cubicBezTo>
                    <a:pt x="360" y="0"/>
                    <a:pt x="1" y="492"/>
                    <a:pt x="297" y="927"/>
                  </a:cubicBezTo>
                  <a:lnTo>
                    <a:pt x="1102" y="1732"/>
                  </a:lnTo>
                  <a:cubicBezTo>
                    <a:pt x="1216" y="1814"/>
                    <a:pt x="1334" y="1849"/>
                    <a:pt x="1446" y="1849"/>
                  </a:cubicBezTo>
                  <a:cubicBezTo>
                    <a:pt x="1874" y="1849"/>
                    <a:pt x="2222" y="1340"/>
                    <a:pt x="1929" y="927"/>
                  </a:cubicBezTo>
                  <a:lnTo>
                    <a:pt x="1102" y="100"/>
                  </a:lnTo>
                  <a:cubicBezTo>
                    <a:pt x="998" y="31"/>
                    <a:pt x="889" y="0"/>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75"/>
          <p:cNvGrpSpPr/>
          <p:nvPr/>
        </p:nvGrpSpPr>
        <p:grpSpPr>
          <a:xfrm>
            <a:off x="6787361" y="1601252"/>
            <a:ext cx="466930" cy="466930"/>
            <a:chOff x="7460575" y="2446875"/>
            <a:chExt cx="499925" cy="499925"/>
          </a:xfrm>
        </p:grpSpPr>
        <p:sp>
          <p:nvSpPr>
            <p:cNvPr id="8915" name="Google Shape;8915;p75"/>
            <p:cNvSpPr/>
            <p:nvPr/>
          </p:nvSpPr>
          <p:spPr>
            <a:xfrm>
              <a:off x="7562825" y="2682950"/>
              <a:ext cx="102850" cy="88100"/>
            </a:xfrm>
            <a:custGeom>
              <a:avLst/>
              <a:gdLst/>
              <a:ahLst/>
              <a:cxnLst/>
              <a:rect l="l" t="t" r="r" b="b"/>
              <a:pathLst>
                <a:path w="4114" h="3524" extrusionOk="0">
                  <a:moveTo>
                    <a:pt x="2351" y="1"/>
                  </a:moveTo>
                  <a:cubicBezTo>
                    <a:pt x="784" y="1"/>
                    <a:pt x="1" y="1894"/>
                    <a:pt x="1111" y="3003"/>
                  </a:cubicBezTo>
                  <a:cubicBezTo>
                    <a:pt x="1470" y="3363"/>
                    <a:pt x="1911" y="3523"/>
                    <a:pt x="2344" y="3523"/>
                  </a:cubicBezTo>
                  <a:cubicBezTo>
                    <a:pt x="3248" y="3523"/>
                    <a:pt x="4113" y="2822"/>
                    <a:pt x="4113" y="1763"/>
                  </a:cubicBezTo>
                  <a:cubicBezTo>
                    <a:pt x="4113" y="784"/>
                    <a:pt x="3330" y="1"/>
                    <a:pt x="2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5"/>
            <p:cNvSpPr/>
            <p:nvPr/>
          </p:nvSpPr>
          <p:spPr>
            <a:xfrm>
              <a:off x="7739625" y="2682950"/>
              <a:ext cx="102825" cy="88100"/>
            </a:xfrm>
            <a:custGeom>
              <a:avLst/>
              <a:gdLst/>
              <a:ahLst/>
              <a:cxnLst/>
              <a:rect l="l" t="t" r="r" b="b"/>
              <a:pathLst>
                <a:path w="4113" h="3524" extrusionOk="0">
                  <a:moveTo>
                    <a:pt x="2350" y="1"/>
                  </a:moveTo>
                  <a:cubicBezTo>
                    <a:pt x="784" y="1"/>
                    <a:pt x="0" y="1894"/>
                    <a:pt x="1110" y="3003"/>
                  </a:cubicBezTo>
                  <a:cubicBezTo>
                    <a:pt x="1469" y="3363"/>
                    <a:pt x="1911" y="3523"/>
                    <a:pt x="2344" y="3523"/>
                  </a:cubicBezTo>
                  <a:cubicBezTo>
                    <a:pt x="3247" y="3523"/>
                    <a:pt x="4113" y="2822"/>
                    <a:pt x="4113" y="1763"/>
                  </a:cubicBezTo>
                  <a:cubicBezTo>
                    <a:pt x="4113" y="784"/>
                    <a:pt x="3329" y="1"/>
                    <a:pt x="23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5"/>
            <p:cNvSpPr/>
            <p:nvPr/>
          </p:nvSpPr>
          <p:spPr>
            <a:xfrm>
              <a:off x="7475250" y="2771075"/>
              <a:ext cx="102850" cy="87725"/>
            </a:xfrm>
            <a:custGeom>
              <a:avLst/>
              <a:gdLst/>
              <a:ahLst/>
              <a:cxnLst/>
              <a:rect l="l" t="t" r="r" b="b"/>
              <a:pathLst>
                <a:path w="4114" h="3509" extrusionOk="0">
                  <a:moveTo>
                    <a:pt x="2351" y="0"/>
                  </a:moveTo>
                  <a:cubicBezTo>
                    <a:pt x="784" y="0"/>
                    <a:pt x="1" y="1893"/>
                    <a:pt x="1111" y="3003"/>
                  </a:cubicBezTo>
                  <a:cubicBezTo>
                    <a:pt x="1466" y="3352"/>
                    <a:pt x="1902" y="3508"/>
                    <a:pt x="2331" y="3508"/>
                  </a:cubicBezTo>
                  <a:cubicBezTo>
                    <a:pt x="3239" y="3508"/>
                    <a:pt x="4113" y="2806"/>
                    <a:pt x="4113" y="1741"/>
                  </a:cubicBezTo>
                  <a:cubicBezTo>
                    <a:pt x="4091" y="784"/>
                    <a:pt x="3308" y="0"/>
                    <a:pt x="23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5"/>
            <p:cNvSpPr/>
            <p:nvPr/>
          </p:nvSpPr>
          <p:spPr>
            <a:xfrm>
              <a:off x="7504625" y="2446875"/>
              <a:ext cx="88150" cy="88700"/>
            </a:xfrm>
            <a:custGeom>
              <a:avLst/>
              <a:gdLst/>
              <a:ahLst/>
              <a:cxnLst/>
              <a:rect l="l" t="t" r="r" b="b"/>
              <a:pathLst>
                <a:path w="3526" h="3548" extrusionOk="0">
                  <a:moveTo>
                    <a:pt x="1763" y="1"/>
                  </a:moveTo>
                  <a:cubicBezTo>
                    <a:pt x="784" y="22"/>
                    <a:pt x="1" y="827"/>
                    <a:pt x="1" y="1807"/>
                  </a:cubicBezTo>
                  <a:cubicBezTo>
                    <a:pt x="1" y="2764"/>
                    <a:pt x="784" y="3547"/>
                    <a:pt x="1763" y="3547"/>
                  </a:cubicBezTo>
                  <a:cubicBezTo>
                    <a:pt x="2721" y="3547"/>
                    <a:pt x="3504" y="2764"/>
                    <a:pt x="3504" y="1807"/>
                  </a:cubicBezTo>
                  <a:cubicBezTo>
                    <a:pt x="3526" y="827"/>
                    <a:pt x="2742" y="22"/>
                    <a:pt x="17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5"/>
            <p:cNvSpPr/>
            <p:nvPr/>
          </p:nvSpPr>
          <p:spPr>
            <a:xfrm>
              <a:off x="7460575" y="2873325"/>
              <a:ext cx="146900" cy="73475"/>
            </a:xfrm>
            <a:custGeom>
              <a:avLst/>
              <a:gdLst/>
              <a:ahLst/>
              <a:cxnLst/>
              <a:rect l="l" t="t" r="r" b="b"/>
              <a:pathLst>
                <a:path w="5876" h="2939" extrusionOk="0">
                  <a:moveTo>
                    <a:pt x="1197" y="1"/>
                  </a:moveTo>
                  <a:cubicBezTo>
                    <a:pt x="436" y="545"/>
                    <a:pt x="0" y="1415"/>
                    <a:pt x="0" y="2351"/>
                  </a:cubicBezTo>
                  <a:cubicBezTo>
                    <a:pt x="0" y="2677"/>
                    <a:pt x="261" y="2938"/>
                    <a:pt x="588" y="2938"/>
                  </a:cubicBezTo>
                  <a:lnTo>
                    <a:pt x="5266" y="2938"/>
                  </a:lnTo>
                  <a:cubicBezTo>
                    <a:pt x="5592" y="2938"/>
                    <a:pt x="5875" y="2677"/>
                    <a:pt x="5875" y="2351"/>
                  </a:cubicBezTo>
                  <a:cubicBezTo>
                    <a:pt x="5853" y="1415"/>
                    <a:pt x="5418" y="545"/>
                    <a:pt x="4678" y="1"/>
                  </a:cubicBezTo>
                  <a:cubicBezTo>
                    <a:pt x="4156" y="393"/>
                    <a:pt x="3542" y="588"/>
                    <a:pt x="2930" y="588"/>
                  </a:cubicBezTo>
                  <a:cubicBezTo>
                    <a:pt x="2318" y="588"/>
                    <a:pt x="1708" y="393"/>
                    <a:pt x="1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5"/>
            <p:cNvSpPr/>
            <p:nvPr/>
          </p:nvSpPr>
          <p:spPr>
            <a:xfrm>
              <a:off x="7664000" y="2771025"/>
              <a:ext cx="91425" cy="87700"/>
            </a:xfrm>
            <a:custGeom>
              <a:avLst/>
              <a:gdLst/>
              <a:ahLst/>
              <a:cxnLst/>
              <a:rect l="l" t="t" r="r" b="b"/>
              <a:pathLst>
                <a:path w="3657" h="3508" extrusionOk="0">
                  <a:moveTo>
                    <a:pt x="1751" y="1"/>
                  </a:moveTo>
                  <a:cubicBezTo>
                    <a:pt x="785" y="1"/>
                    <a:pt x="1" y="789"/>
                    <a:pt x="1" y="1743"/>
                  </a:cubicBezTo>
                  <a:cubicBezTo>
                    <a:pt x="1" y="2718"/>
                    <a:pt x="785" y="3507"/>
                    <a:pt x="1751" y="3507"/>
                  </a:cubicBezTo>
                  <a:cubicBezTo>
                    <a:pt x="1777" y="3507"/>
                    <a:pt x="1803" y="3507"/>
                    <a:pt x="1829" y="3506"/>
                  </a:cubicBezTo>
                  <a:cubicBezTo>
                    <a:pt x="1855" y="3507"/>
                    <a:pt x="1880" y="3507"/>
                    <a:pt x="1906" y="3507"/>
                  </a:cubicBezTo>
                  <a:cubicBezTo>
                    <a:pt x="2872" y="3507"/>
                    <a:pt x="3656" y="2718"/>
                    <a:pt x="3656" y="1743"/>
                  </a:cubicBezTo>
                  <a:cubicBezTo>
                    <a:pt x="3656" y="789"/>
                    <a:pt x="2872" y="1"/>
                    <a:pt x="1906" y="1"/>
                  </a:cubicBezTo>
                  <a:cubicBezTo>
                    <a:pt x="1880" y="1"/>
                    <a:pt x="1855" y="1"/>
                    <a:pt x="1829" y="2"/>
                  </a:cubicBezTo>
                  <a:cubicBezTo>
                    <a:pt x="1803" y="1"/>
                    <a:pt x="1777" y="1"/>
                    <a:pt x="1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5"/>
            <p:cNvSpPr/>
            <p:nvPr/>
          </p:nvSpPr>
          <p:spPr>
            <a:xfrm>
              <a:off x="7636275" y="2873325"/>
              <a:ext cx="147425" cy="73475"/>
            </a:xfrm>
            <a:custGeom>
              <a:avLst/>
              <a:gdLst/>
              <a:ahLst/>
              <a:cxnLst/>
              <a:rect l="l" t="t" r="r" b="b"/>
              <a:pathLst>
                <a:path w="5897" h="2939" extrusionOk="0">
                  <a:moveTo>
                    <a:pt x="1197" y="1"/>
                  </a:moveTo>
                  <a:cubicBezTo>
                    <a:pt x="435" y="545"/>
                    <a:pt x="0" y="1415"/>
                    <a:pt x="0" y="2351"/>
                  </a:cubicBezTo>
                  <a:cubicBezTo>
                    <a:pt x="0" y="2677"/>
                    <a:pt x="261" y="2938"/>
                    <a:pt x="588" y="2938"/>
                  </a:cubicBezTo>
                  <a:lnTo>
                    <a:pt x="5309" y="2938"/>
                  </a:lnTo>
                  <a:cubicBezTo>
                    <a:pt x="5636" y="2938"/>
                    <a:pt x="5897" y="2677"/>
                    <a:pt x="5897" y="2351"/>
                  </a:cubicBezTo>
                  <a:cubicBezTo>
                    <a:pt x="5897" y="1415"/>
                    <a:pt x="5462" y="545"/>
                    <a:pt x="4722" y="1"/>
                  </a:cubicBezTo>
                  <a:cubicBezTo>
                    <a:pt x="4200" y="371"/>
                    <a:pt x="3569" y="588"/>
                    <a:pt x="2938" y="588"/>
                  </a:cubicBezTo>
                  <a:cubicBezTo>
                    <a:pt x="2307" y="588"/>
                    <a:pt x="1697" y="371"/>
                    <a:pt x="1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5"/>
            <p:cNvSpPr/>
            <p:nvPr/>
          </p:nvSpPr>
          <p:spPr>
            <a:xfrm>
              <a:off x="7840250" y="2771025"/>
              <a:ext cx="91400" cy="87700"/>
            </a:xfrm>
            <a:custGeom>
              <a:avLst/>
              <a:gdLst/>
              <a:ahLst/>
              <a:cxnLst/>
              <a:rect l="l" t="t" r="r" b="b"/>
              <a:pathLst>
                <a:path w="3656" h="3508" extrusionOk="0">
                  <a:moveTo>
                    <a:pt x="1751" y="1"/>
                  </a:moveTo>
                  <a:cubicBezTo>
                    <a:pt x="785" y="1"/>
                    <a:pt x="1" y="789"/>
                    <a:pt x="1" y="1743"/>
                  </a:cubicBezTo>
                  <a:cubicBezTo>
                    <a:pt x="1" y="2718"/>
                    <a:pt x="785" y="3507"/>
                    <a:pt x="1751" y="3507"/>
                  </a:cubicBezTo>
                  <a:cubicBezTo>
                    <a:pt x="1777" y="3507"/>
                    <a:pt x="1802" y="3507"/>
                    <a:pt x="1828" y="3506"/>
                  </a:cubicBezTo>
                  <a:cubicBezTo>
                    <a:pt x="1854" y="3507"/>
                    <a:pt x="1880" y="3507"/>
                    <a:pt x="1906" y="3507"/>
                  </a:cubicBezTo>
                  <a:cubicBezTo>
                    <a:pt x="2871" y="3507"/>
                    <a:pt x="3656" y="2718"/>
                    <a:pt x="3656" y="1743"/>
                  </a:cubicBezTo>
                  <a:cubicBezTo>
                    <a:pt x="3656" y="789"/>
                    <a:pt x="2871" y="1"/>
                    <a:pt x="1906" y="1"/>
                  </a:cubicBezTo>
                  <a:cubicBezTo>
                    <a:pt x="1880" y="1"/>
                    <a:pt x="1854" y="1"/>
                    <a:pt x="1828" y="2"/>
                  </a:cubicBezTo>
                  <a:cubicBezTo>
                    <a:pt x="1802" y="1"/>
                    <a:pt x="1777" y="1"/>
                    <a:pt x="1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5"/>
            <p:cNvSpPr/>
            <p:nvPr/>
          </p:nvSpPr>
          <p:spPr>
            <a:xfrm>
              <a:off x="7813050" y="2873325"/>
              <a:ext cx="147450" cy="73475"/>
            </a:xfrm>
            <a:custGeom>
              <a:avLst/>
              <a:gdLst/>
              <a:ahLst/>
              <a:cxnLst/>
              <a:rect l="l" t="t" r="r" b="b"/>
              <a:pathLst>
                <a:path w="5898" h="2939" extrusionOk="0">
                  <a:moveTo>
                    <a:pt x="1176" y="1"/>
                  </a:moveTo>
                  <a:cubicBezTo>
                    <a:pt x="436" y="545"/>
                    <a:pt x="1" y="1415"/>
                    <a:pt x="1" y="2351"/>
                  </a:cubicBezTo>
                  <a:cubicBezTo>
                    <a:pt x="1" y="2677"/>
                    <a:pt x="262" y="2938"/>
                    <a:pt x="588" y="2938"/>
                  </a:cubicBezTo>
                  <a:lnTo>
                    <a:pt x="5310" y="2938"/>
                  </a:lnTo>
                  <a:cubicBezTo>
                    <a:pt x="5636" y="2938"/>
                    <a:pt x="5897" y="2677"/>
                    <a:pt x="5897" y="2351"/>
                  </a:cubicBezTo>
                  <a:cubicBezTo>
                    <a:pt x="5897" y="1415"/>
                    <a:pt x="5462" y="545"/>
                    <a:pt x="4700" y="1"/>
                  </a:cubicBezTo>
                  <a:cubicBezTo>
                    <a:pt x="4200" y="371"/>
                    <a:pt x="3569" y="588"/>
                    <a:pt x="2938" y="588"/>
                  </a:cubicBezTo>
                  <a:cubicBezTo>
                    <a:pt x="2307" y="588"/>
                    <a:pt x="1698" y="371"/>
                    <a:pt x="1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5"/>
            <p:cNvSpPr/>
            <p:nvPr/>
          </p:nvSpPr>
          <p:spPr>
            <a:xfrm>
              <a:off x="7768450" y="2797725"/>
              <a:ext cx="59850" cy="60950"/>
            </a:xfrm>
            <a:custGeom>
              <a:avLst/>
              <a:gdLst/>
              <a:ahLst/>
              <a:cxnLst/>
              <a:rect l="l" t="t" r="r" b="b"/>
              <a:pathLst>
                <a:path w="2394" h="2438" extrusionOk="0">
                  <a:moveTo>
                    <a:pt x="523" y="1"/>
                  </a:moveTo>
                  <a:lnTo>
                    <a:pt x="523" y="1"/>
                  </a:lnTo>
                  <a:cubicBezTo>
                    <a:pt x="740" y="849"/>
                    <a:pt x="544" y="1763"/>
                    <a:pt x="1" y="2438"/>
                  </a:cubicBezTo>
                  <a:lnTo>
                    <a:pt x="2394" y="2438"/>
                  </a:lnTo>
                  <a:cubicBezTo>
                    <a:pt x="2002" y="1937"/>
                    <a:pt x="1785" y="1328"/>
                    <a:pt x="1785" y="675"/>
                  </a:cubicBezTo>
                  <a:cubicBezTo>
                    <a:pt x="1785" y="458"/>
                    <a:pt x="1806" y="240"/>
                    <a:pt x="1872" y="1"/>
                  </a:cubicBezTo>
                  <a:lnTo>
                    <a:pt x="1872" y="1"/>
                  </a:lnTo>
                  <a:cubicBezTo>
                    <a:pt x="1654" y="66"/>
                    <a:pt x="1426" y="99"/>
                    <a:pt x="1197" y="99"/>
                  </a:cubicBezTo>
                  <a:cubicBezTo>
                    <a:pt x="969" y="99"/>
                    <a:pt x="740" y="66"/>
                    <a:pt x="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5"/>
            <p:cNvSpPr/>
            <p:nvPr/>
          </p:nvSpPr>
          <p:spPr>
            <a:xfrm>
              <a:off x="7592200" y="2797725"/>
              <a:ext cx="59325" cy="60950"/>
            </a:xfrm>
            <a:custGeom>
              <a:avLst/>
              <a:gdLst/>
              <a:ahLst/>
              <a:cxnLst/>
              <a:rect l="l" t="t" r="r" b="b"/>
              <a:pathLst>
                <a:path w="2373" h="2438" extrusionOk="0">
                  <a:moveTo>
                    <a:pt x="501" y="1"/>
                  </a:moveTo>
                  <a:lnTo>
                    <a:pt x="501" y="1"/>
                  </a:lnTo>
                  <a:cubicBezTo>
                    <a:pt x="719" y="849"/>
                    <a:pt x="523" y="1741"/>
                    <a:pt x="1" y="2438"/>
                  </a:cubicBezTo>
                  <a:lnTo>
                    <a:pt x="2373" y="2438"/>
                  </a:lnTo>
                  <a:cubicBezTo>
                    <a:pt x="1981" y="1937"/>
                    <a:pt x="1763" y="1328"/>
                    <a:pt x="1763" y="675"/>
                  </a:cubicBezTo>
                  <a:cubicBezTo>
                    <a:pt x="1763" y="458"/>
                    <a:pt x="1807" y="240"/>
                    <a:pt x="1850" y="1"/>
                  </a:cubicBezTo>
                  <a:lnTo>
                    <a:pt x="1850" y="1"/>
                  </a:lnTo>
                  <a:cubicBezTo>
                    <a:pt x="1633" y="66"/>
                    <a:pt x="1415" y="88"/>
                    <a:pt x="1176" y="109"/>
                  </a:cubicBezTo>
                  <a:cubicBezTo>
                    <a:pt x="958" y="88"/>
                    <a:pt x="719" y="66"/>
                    <a:pt x="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5"/>
            <p:cNvSpPr/>
            <p:nvPr/>
          </p:nvSpPr>
          <p:spPr>
            <a:xfrm>
              <a:off x="7665650" y="2446875"/>
              <a:ext cx="294850" cy="236100"/>
            </a:xfrm>
            <a:custGeom>
              <a:avLst/>
              <a:gdLst/>
              <a:ahLst/>
              <a:cxnLst/>
              <a:rect l="l" t="t" r="r" b="b"/>
              <a:pathLst>
                <a:path w="11794" h="9444" extrusionOk="0">
                  <a:moveTo>
                    <a:pt x="1763" y="1"/>
                  </a:moveTo>
                  <a:cubicBezTo>
                    <a:pt x="784" y="22"/>
                    <a:pt x="0" y="827"/>
                    <a:pt x="0" y="1807"/>
                  </a:cubicBezTo>
                  <a:lnTo>
                    <a:pt x="0" y="7703"/>
                  </a:lnTo>
                  <a:cubicBezTo>
                    <a:pt x="0" y="8660"/>
                    <a:pt x="784" y="9444"/>
                    <a:pt x="1763" y="9444"/>
                  </a:cubicBezTo>
                  <a:lnTo>
                    <a:pt x="2981" y="9444"/>
                  </a:lnTo>
                  <a:cubicBezTo>
                    <a:pt x="3558" y="8660"/>
                    <a:pt x="4433" y="8269"/>
                    <a:pt x="5309" y="8269"/>
                  </a:cubicBezTo>
                  <a:cubicBezTo>
                    <a:pt x="6185" y="8269"/>
                    <a:pt x="7061" y="8660"/>
                    <a:pt x="7637" y="9444"/>
                  </a:cubicBezTo>
                  <a:lnTo>
                    <a:pt x="10031" y="9444"/>
                  </a:lnTo>
                  <a:cubicBezTo>
                    <a:pt x="11010" y="9444"/>
                    <a:pt x="11793" y="8660"/>
                    <a:pt x="11793" y="7703"/>
                  </a:cubicBezTo>
                  <a:lnTo>
                    <a:pt x="11793" y="1807"/>
                  </a:lnTo>
                  <a:cubicBezTo>
                    <a:pt x="11793" y="827"/>
                    <a:pt x="11010" y="22"/>
                    <a:pt x="10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5"/>
            <p:cNvSpPr/>
            <p:nvPr/>
          </p:nvSpPr>
          <p:spPr>
            <a:xfrm>
              <a:off x="7460575" y="2548600"/>
              <a:ext cx="175725" cy="266025"/>
            </a:xfrm>
            <a:custGeom>
              <a:avLst/>
              <a:gdLst/>
              <a:ahLst/>
              <a:cxnLst/>
              <a:rect l="l" t="t" r="r" b="b"/>
              <a:pathLst>
                <a:path w="7029" h="10641" extrusionOk="0">
                  <a:moveTo>
                    <a:pt x="1698" y="0"/>
                  </a:moveTo>
                  <a:cubicBezTo>
                    <a:pt x="653" y="631"/>
                    <a:pt x="0" y="1763"/>
                    <a:pt x="0" y="2981"/>
                  </a:cubicBezTo>
                  <a:lnTo>
                    <a:pt x="0" y="10640"/>
                  </a:lnTo>
                  <a:cubicBezTo>
                    <a:pt x="0" y="9030"/>
                    <a:pt x="1306" y="7703"/>
                    <a:pt x="2938" y="7703"/>
                  </a:cubicBezTo>
                  <a:cubicBezTo>
                    <a:pt x="3155" y="7703"/>
                    <a:pt x="3373" y="7746"/>
                    <a:pt x="3612" y="7790"/>
                  </a:cubicBezTo>
                  <a:cubicBezTo>
                    <a:pt x="3547" y="7572"/>
                    <a:pt x="3525" y="7355"/>
                    <a:pt x="3525" y="7137"/>
                  </a:cubicBezTo>
                  <a:cubicBezTo>
                    <a:pt x="3525" y="5505"/>
                    <a:pt x="4831" y="4200"/>
                    <a:pt x="6441" y="4200"/>
                  </a:cubicBezTo>
                  <a:cubicBezTo>
                    <a:pt x="6637" y="4200"/>
                    <a:pt x="6832" y="4222"/>
                    <a:pt x="7028" y="4265"/>
                  </a:cubicBezTo>
                  <a:lnTo>
                    <a:pt x="7028" y="2981"/>
                  </a:lnTo>
                  <a:cubicBezTo>
                    <a:pt x="7028" y="1763"/>
                    <a:pt x="6376" y="631"/>
                    <a:pt x="5331" y="0"/>
                  </a:cubicBezTo>
                  <a:cubicBezTo>
                    <a:pt x="4809" y="436"/>
                    <a:pt x="4167" y="653"/>
                    <a:pt x="3522" y="653"/>
                  </a:cubicBezTo>
                  <a:cubicBezTo>
                    <a:pt x="2878" y="653"/>
                    <a:pt x="2231" y="436"/>
                    <a:pt x="1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75"/>
          <p:cNvGrpSpPr/>
          <p:nvPr/>
        </p:nvGrpSpPr>
        <p:grpSpPr>
          <a:xfrm>
            <a:off x="7437167" y="1601171"/>
            <a:ext cx="422075" cy="467093"/>
            <a:chOff x="7046775" y="1522175"/>
            <a:chExt cx="451900" cy="500100"/>
          </a:xfrm>
        </p:grpSpPr>
        <p:sp>
          <p:nvSpPr>
            <p:cNvPr id="8929" name="Google Shape;8929;p75"/>
            <p:cNvSpPr/>
            <p:nvPr/>
          </p:nvSpPr>
          <p:spPr>
            <a:xfrm>
              <a:off x="7046775" y="1522175"/>
              <a:ext cx="451900" cy="117025"/>
            </a:xfrm>
            <a:custGeom>
              <a:avLst/>
              <a:gdLst/>
              <a:ahLst/>
              <a:cxnLst/>
              <a:rect l="l" t="t" r="r" b="b"/>
              <a:pathLst>
                <a:path w="18076" h="4681" extrusionOk="0">
                  <a:moveTo>
                    <a:pt x="9231" y="0"/>
                  </a:moveTo>
                  <a:cubicBezTo>
                    <a:pt x="8350" y="0"/>
                    <a:pt x="7468" y="457"/>
                    <a:pt x="7001" y="1371"/>
                  </a:cubicBezTo>
                  <a:lnTo>
                    <a:pt x="6522" y="2350"/>
                  </a:lnTo>
                  <a:lnTo>
                    <a:pt x="1626" y="2350"/>
                  </a:lnTo>
                  <a:cubicBezTo>
                    <a:pt x="1598" y="2348"/>
                    <a:pt x="1570" y="2348"/>
                    <a:pt x="1543" y="2348"/>
                  </a:cubicBezTo>
                  <a:cubicBezTo>
                    <a:pt x="0" y="2348"/>
                    <a:pt x="0" y="4680"/>
                    <a:pt x="1543" y="4680"/>
                  </a:cubicBezTo>
                  <a:cubicBezTo>
                    <a:pt x="1570" y="4680"/>
                    <a:pt x="1598" y="4679"/>
                    <a:pt x="1626" y="4678"/>
                  </a:cubicBezTo>
                  <a:lnTo>
                    <a:pt x="16857" y="4678"/>
                  </a:lnTo>
                  <a:cubicBezTo>
                    <a:pt x="16882" y="4680"/>
                    <a:pt x="16906" y="4680"/>
                    <a:pt x="16930" y="4680"/>
                  </a:cubicBezTo>
                  <a:cubicBezTo>
                    <a:pt x="17551" y="4680"/>
                    <a:pt x="18075" y="4152"/>
                    <a:pt x="18075" y="3503"/>
                  </a:cubicBezTo>
                  <a:cubicBezTo>
                    <a:pt x="18075" y="2875"/>
                    <a:pt x="17552" y="2347"/>
                    <a:pt x="16930" y="2347"/>
                  </a:cubicBezTo>
                  <a:cubicBezTo>
                    <a:pt x="16906" y="2347"/>
                    <a:pt x="16882" y="2348"/>
                    <a:pt x="16857" y="2350"/>
                  </a:cubicBezTo>
                  <a:lnTo>
                    <a:pt x="11940" y="2350"/>
                  </a:lnTo>
                  <a:lnTo>
                    <a:pt x="11461" y="1371"/>
                  </a:lnTo>
                  <a:cubicBezTo>
                    <a:pt x="10993" y="457"/>
                    <a:pt x="10112" y="0"/>
                    <a:pt x="9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5"/>
            <p:cNvSpPr/>
            <p:nvPr/>
          </p:nvSpPr>
          <p:spPr>
            <a:xfrm>
              <a:off x="7087425" y="1668475"/>
              <a:ext cx="380775" cy="206725"/>
            </a:xfrm>
            <a:custGeom>
              <a:avLst/>
              <a:gdLst/>
              <a:ahLst/>
              <a:cxnLst/>
              <a:rect l="l" t="t" r="r" b="b"/>
              <a:pathLst>
                <a:path w="15231" h="8269" extrusionOk="0">
                  <a:moveTo>
                    <a:pt x="0" y="1"/>
                  </a:moveTo>
                  <a:lnTo>
                    <a:pt x="0" y="6528"/>
                  </a:lnTo>
                  <a:cubicBezTo>
                    <a:pt x="0" y="7486"/>
                    <a:pt x="784" y="8269"/>
                    <a:pt x="1763" y="8269"/>
                  </a:cubicBezTo>
                  <a:lnTo>
                    <a:pt x="13469" y="8269"/>
                  </a:lnTo>
                  <a:cubicBezTo>
                    <a:pt x="14426" y="8269"/>
                    <a:pt x="15231" y="7486"/>
                    <a:pt x="15231" y="6528"/>
                  </a:cubicBezTo>
                  <a:lnTo>
                    <a:pt x="152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5"/>
            <p:cNvSpPr/>
            <p:nvPr/>
          </p:nvSpPr>
          <p:spPr>
            <a:xfrm>
              <a:off x="7346350" y="1904550"/>
              <a:ext cx="99425" cy="117450"/>
            </a:xfrm>
            <a:custGeom>
              <a:avLst/>
              <a:gdLst/>
              <a:ahLst/>
              <a:cxnLst/>
              <a:rect l="l" t="t" r="r" b="b"/>
              <a:pathLst>
                <a:path w="3977" h="4698" extrusionOk="0">
                  <a:moveTo>
                    <a:pt x="0" y="1"/>
                  </a:moveTo>
                  <a:lnTo>
                    <a:pt x="1436" y="3917"/>
                  </a:lnTo>
                  <a:cubicBezTo>
                    <a:pt x="1638" y="4466"/>
                    <a:pt x="2067" y="4697"/>
                    <a:pt x="2499" y="4697"/>
                  </a:cubicBezTo>
                  <a:cubicBezTo>
                    <a:pt x="3233" y="4697"/>
                    <a:pt x="3976" y="4030"/>
                    <a:pt x="3634" y="3112"/>
                  </a:cubicBezTo>
                  <a:lnTo>
                    <a:pt x="25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5"/>
            <p:cNvSpPr/>
            <p:nvPr/>
          </p:nvSpPr>
          <p:spPr>
            <a:xfrm>
              <a:off x="7109850" y="1904550"/>
              <a:ext cx="98900" cy="117725"/>
            </a:xfrm>
            <a:custGeom>
              <a:avLst/>
              <a:gdLst/>
              <a:ahLst/>
              <a:cxnLst/>
              <a:rect l="l" t="t" r="r" b="b"/>
              <a:pathLst>
                <a:path w="3956" h="4709" extrusionOk="0">
                  <a:moveTo>
                    <a:pt x="1475" y="1"/>
                  </a:moveTo>
                  <a:lnTo>
                    <a:pt x="343" y="3112"/>
                  </a:lnTo>
                  <a:cubicBezTo>
                    <a:pt x="1" y="4044"/>
                    <a:pt x="746" y="4708"/>
                    <a:pt x="1480" y="4708"/>
                  </a:cubicBezTo>
                  <a:cubicBezTo>
                    <a:pt x="1912" y="4708"/>
                    <a:pt x="2340" y="4479"/>
                    <a:pt x="2541" y="3939"/>
                  </a:cubicBezTo>
                  <a:lnTo>
                    <a:pt x="3955" y="23"/>
                  </a:lnTo>
                  <a:lnTo>
                    <a:pt x="14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5"/>
            <p:cNvSpPr/>
            <p:nvPr/>
          </p:nvSpPr>
          <p:spPr>
            <a:xfrm>
              <a:off x="7219050" y="1933925"/>
              <a:ext cx="117525" cy="29400"/>
            </a:xfrm>
            <a:custGeom>
              <a:avLst/>
              <a:gdLst/>
              <a:ahLst/>
              <a:cxnLst/>
              <a:rect l="l" t="t" r="r" b="b"/>
              <a:pathLst>
                <a:path w="4701" h="1176" extrusionOk="0">
                  <a:moveTo>
                    <a:pt x="414" y="1"/>
                  </a:moveTo>
                  <a:lnTo>
                    <a:pt x="1" y="1176"/>
                  </a:lnTo>
                  <a:lnTo>
                    <a:pt x="4701" y="1176"/>
                  </a:lnTo>
                  <a:lnTo>
                    <a:pt x="42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75"/>
          <p:cNvGrpSpPr/>
          <p:nvPr/>
        </p:nvGrpSpPr>
        <p:grpSpPr>
          <a:xfrm>
            <a:off x="6169982" y="1601521"/>
            <a:ext cx="410516" cy="466393"/>
            <a:chOff x="6176850" y="1522175"/>
            <a:chExt cx="439525" cy="499350"/>
          </a:xfrm>
        </p:grpSpPr>
        <p:sp>
          <p:nvSpPr>
            <p:cNvPr id="8935" name="Google Shape;8935;p75"/>
            <p:cNvSpPr/>
            <p:nvPr/>
          </p:nvSpPr>
          <p:spPr>
            <a:xfrm>
              <a:off x="6355250" y="1617900"/>
              <a:ext cx="82725" cy="78900"/>
            </a:xfrm>
            <a:custGeom>
              <a:avLst/>
              <a:gdLst/>
              <a:ahLst/>
              <a:cxnLst/>
              <a:rect l="l" t="t" r="r" b="b"/>
              <a:pathLst>
                <a:path w="3309" h="3156" extrusionOk="0">
                  <a:moveTo>
                    <a:pt x="1676" y="0"/>
                  </a:moveTo>
                  <a:lnTo>
                    <a:pt x="1285" y="762"/>
                  </a:lnTo>
                  <a:cubicBezTo>
                    <a:pt x="1197" y="914"/>
                    <a:pt x="1045" y="1045"/>
                    <a:pt x="849" y="1067"/>
                  </a:cubicBezTo>
                  <a:lnTo>
                    <a:pt x="1" y="1197"/>
                  </a:lnTo>
                  <a:lnTo>
                    <a:pt x="610" y="1785"/>
                  </a:lnTo>
                  <a:cubicBezTo>
                    <a:pt x="762" y="1915"/>
                    <a:pt x="806" y="2111"/>
                    <a:pt x="784" y="2307"/>
                  </a:cubicBezTo>
                  <a:lnTo>
                    <a:pt x="632" y="3134"/>
                  </a:lnTo>
                  <a:lnTo>
                    <a:pt x="1393" y="2742"/>
                  </a:lnTo>
                  <a:cubicBezTo>
                    <a:pt x="1480" y="2698"/>
                    <a:pt x="1567" y="2677"/>
                    <a:pt x="1676" y="2677"/>
                  </a:cubicBezTo>
                  <a:cubicBezTo>
                    <a:pt x="1763" y="2677"/>
                    <a:pt x="1850" y="2698"/>
                    <a:pt x="1937" y="2742"/>
                  </a:cubicBezTo>
                  <a:lnTo>
                    <a:pt x="2699" y="3155"/>
                  </a:lnTo>
                  <a:lnTo>
                    <a:pt x="2546" y="2307"/>
                  </a:lnTo>
                  <a:cubicBezTo>
                    <a:pt x="2525" y="2111"/>
                    <a:pt x="2568" y="1915"/>
                    <a:pt x="2721" y="1785"/>
                  </a:cubicBezTo>
                  <a:lnTo>
                    <a:pt x="3308" y="1197"/>
                  </a:lnTo>
                  <a:lnTo>
                    <a:pt x="2481" y="1067"/>
                  </a:lnTo>
                  <a:cubicBezTo>
                    <a:pt x="2285" y="1045"/>
                    <a:pt x="2133" y="914"/>
                    <a:pt x="2046" y="762"/>
                  </a:cubicBezTo>
                  <a:lnTo>
                    <a:pt x="16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5"/>
            <p:cNvSpPr/>
            <p:nvPr/>
          </p:nvSpPr>
          <p:spPr>
            <a:xfrm>
              <a:off x="6176850" y="1522175"/>
              <a:ext cx="439525" cy="351400"/>
            </a:xfrm>
            <a:custGeom>
              <a:avLst/>
              <a:gdLst/>
              <a:ahLst/>
              <a:cxnLst/>
              <a:rect l="l" t="t" r="r" b="b"/>
              <a:pathLst>
                <a:path w="17581" h="14056" extrusionOk="0">
                  <a:moveTo>
                    <a:pt x="2361" y="2285"/>
                  </a:moveTo>
                  <a:cubicBezTo>
                    <a:pt x="2965" y="2285"/>
                    <a:pt x="3568" y="2698"/>
                    <a:pt x="3525" y="3525"/>
                  </a:cubicBezTo>
                  <a:lnTo>
                    <a:pt x="3525" y="5265"/>
                  </a:lnTo>
                  <a:lnTo>
                    <a:pt x="3525" y="5853"/>
                  </a:lnTo>
                  <a:cubicBezTo>
                    <a:pt x="2241" y="5853"/>
                    <a:pt x="1197" y="4809"/>
                    <a:pt x="1197" y="3525"/>
                  </a:cubicBezTo>
                  <a:cubicBezTo>
                    <a:pt x="1153" y="2698"/>
                    <a:pt x="1757" y="2285"/>
                    <a:pt x="2361" y="2285"/>
                  </a:cubicBezTo>
                  <a:close/>
                  <a:moveTo>
                    <a:pt x="15242" y="2350"/>
                  </a:moveTo>
                  <a:cubicBezTo>
                    <a:pt x="15835" y="2350"/>
                    <a:pt x="16428" y="2742"/>
                    <a:pt x="16428" y="3525"/>
                  </a:cubicBezTo>
                  <a:cubicBezTo>
                    <a:pt x="16406" y="4809"/>
                    <a:pt x="15361" y="5853"/>
                    <a:pt x="14078" y="5853"/>
                  </a:cubicBezTo>
                  <a:lnTo>
                    <a:pt x="14056" y="5853"/>
                  </a:lnTo>
                  <a:lnTo>
                    <a:pt x="14056" y="3525"/>
                  </a:lnTo>
                  <a:cubicBezTo>
                    <a:pt x="14056" y="2742"/>
                    <a:pt x="14649" y="2350"/>
                    <a:pt x="15242" y="2350"/>
                  </a:cubicBezTo>
                  <a:close/>
                  <a:moveTo>
                    <a:pt x="8782" y="1931"/>
                  </a:moveTo>
                  <a:cubicBezTo>
                    <a:pt x="8986" y="1931"/>
                    <a:pt x="9193" y="2034"/>
                    <a:pt x="9313" y="2241"/>
                  </a:cubicBezTo>
                  <a:lnTo>
                    <a:pt x="10074" y="3786"/>
                  </a:lnTo>
                  <a:lnTo>
                    <a:pt x="11793" y="4047"/>
                  </a:lnTo>
                  <a:cubicBezTo>
                    <a:pt x="12272" y="4112"/>
                    <a:pt x="12446" y="4700"/>
                    <a:pt x="12119" y="5026"/>
                  </a:cubicBezTo>
                  <a:lnTo>
                    <a:pt x="10879" y="6245"/>
                  </a:lnTo>
                  <a:lnTo>
                    <a:pt x="11184" y="7942"/>
                  </a:lnTo>
                  <a:cubicBezTo>
                    <a:pt x="11235" y="8317"/>
                    <a:pt x="10938" y="8626"/>
                    <a:pt x="10608" y="8626"/>
                  </a:cubicBezTo>
                  <a:cubicBezTo>
                    <a:pt x="10517" y="8626"/>
                    <a:pt x="10424" y="8602"/>
                    <a:pt x="10335" y="8551"/>
                  </a:cubicBezTo>
                  <a:lnTo>
                    <a:pt x="8812" y="7768"/>
                  </a:lnTo>
                  <a:lnTo>
                    <a:pt x="7267" y="8573"/>
                  </a:lnTo>
                  <a:cubicBezTo>
                    <a:pt x="7179" y="8612"/>
                    <a:pt x="7082" y="8633"/>
                    <a:pt x="6987" y="8633"/>
                  </a:cubicBezTo>
                  <a:cubicBezTo>
                    <a:pt x="6870" y="8633"/>
                    <a:pt x="6754" y="8601"/>
                    <a:pt x="6658" y="8529"/>
                  </a:cubicBezTo>
                  <a:cubicBezTo>
                    <a:pt x="6484" y="8399"/>
                    <a:pt x="6375" y="8159"/>
                    <a:pt x="6419" y="7942"/>
                  </a:cubicBezTo>
                  <a:lnTo>
                    <a:pt x="6702" y="6245"/>
                  </a:lnTo>
                  <a:lnTo>
                    <a:pt x="5461" y="5026"/>
                  </a:lnTo>
                  <a:cubicBezTo>
                    <a:pt x="5113" y="4700"/>
                    <a:pt x="5309" y="4091"/>
                    <a:pt x="5788" y="4025"/>
                  </a:cubicBezTo>
                  <a:lnTo>
                    <a:pt x="7507" y="3786"/>
                  </a:lnTo>
                  <a:lnTo>
                    <a:pt x="8268" y="2241"/>
                  </a:lnTo>
                  <a:cubicBezTo>
                    <a:pt x="8377" y="2034"/>
                    <a:pt x="8578" y="1931"/>
                    <a:pt x="8782" y="1931"/>
                  </a:cubicBezTo>
                  <a:close/>
                  <a:moveTo>
                    <a:pt x="4112" y="0"/>
                  </a:moveTo>
                  <a:cubicBezTo>
                    <a:pt x="3786" y="0"/>
                    <a:pt x="3525" y="261"/>
                    <a:pt x="3525" y="587"/>
                  </a:cubicBezTo>
                  <a:lnTo>
                    <a:pt x="3525" y="1501"/>
                  </a:lnTo>
                  <a:cubicBezTo>
                    <a:pt x="3177" y="1284"/>
                    <a:pt x="2763" y="1175"/>
                    <a:pt x="2350" y="1175"/>
                  </a:cubicBezTo>
                  <a:cubicBezTo>
                    <a:pt x="1066" y="1175"/>
                    <a:pt x="0" y="2219"/>
                    <a:pt x="0" y="3525"/>
                  </a:cubicBezTo>
                  <a:cubicBezTo>
                    <a:pt x="22" y="5461"/>
                    <a:pt x="1588" y="7028"/>
                    <a:pt x="3525" y="7028"/>
                  </a:cubicBezTo>
                  <a:lnTo>
                    <a:pt x="3655" y="7028"/>
                  </a:lnTo>
                  <a:cubicBezTo>
                    <a:pt x="4025" y="9399"/>
                    <a:pt x="5135" y="10901"/>
                    <a:pt x="7028" y="11466"/>
                  </a:cubicBezTo>
                  <a:lnTo>
                    <a:pt x="7028" y="11771"/>
                  </a:lnTo>
                  <a:cubicBezTo>
                    <a:pt x="5897" y="12010"/>
                    <a:pt x="5004" y="12903"/>
                    <a:pt x="4765" y="14056"/>
                  </a:cubicBezTo>
                  <a:lnTo>
                    <a:pt x="12837" y="14056"/>
                  </a:lnTo>
                  <a:cubicBezTo>
                    <a:pt x="12598" y="12903"/>
                    <a:pt x="11706" y="12010"/>
                    <a:pt x="10553" y="11771"/>
                  </a:cubicBezTo>
                  <a:lnTo>
                    <a:pt x="10553" y="11466"/>
                  </a:lnTo>
                  <a:cubicBezTo>
                    <a:pt x="12446" y="10923"/>
                    <a:pt x="13577" y="9399"/>
                    <a:pt x="13925" y="7028"/>
                  </a:cubicBezTo>
                  <a:lnTo>
                    <a:pt x="14056" y="7028"/>
                  </a:lnTo>
                  <a:cubicBezTo>
                    <a:pt x="15992" y="7028"/>
                    <a:pt x="17581" y="5461"/>
                    <a:pt x="17581" y="3525"/>
                  </a:cubicBezTo>
                  <a:cubicBezTo>
                    <a:pt x="17581" y="2219"/>
                    <a:pt x="16536" y="1175"/>
                    <a:pt x="15231" y="1175"/>
                  </a:cubicBezTo>
                  <a:cubicBezTo>
                    <a:pt x="14817" y="1175"/>
                    <a:pt x="14426" y="1284"/>
                    <a:pt x="14056" y="1501"/>
                  </a:cubicBezTo>
                  <a:lnTo>
                    <a:pt x="14056" y="587"/>
                  </a:lnTo>
                  <a:cubicBezTo>
                    <a:pt x="14056" y="261"/>
                    <a:pt x="13795" y="0"/>
                    <a:pt x="13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5"/>
            <p:cNvSpPr/>
            <p:nvPr/>
          </p:nvSpPr>
          <p:spPr>
            <a:xfrm>
              <a:off x="6230700" y="1902375"/>
              <a:ext cx="331825" cy="119150"/>
            </a:xfrm>
            <a:custGeom>
              <a:avLst/>
              <a:gdLst/>
              <a:ahLst/>
              <a:cxnLst/>
              <a:rect l="l" t="t" r="r" b="b"/>
              <a:pathLst>
                <a:path w="13273" h="4766" extrusionOk="0">
                  <a:moveTo>
                    <a:pt x="7811" y="1198"/>
                  </a:moveTo>
                  <a:cubicBezTo>
                    <a:pt x="8595" y="1198"/>
                    <a:pt x="8595" y="2351"/>
                    <a:pt x="7811" y="2351"/>
                  </a:cubicBezTo>
                  <a:lnTo>
                    <a:pt x="5461" y="2351"/>
                  </a:lnTo>
                  <a:cubicBezTo>
                    <a:pt x="4700" y="2351"/>
                    <a:pt x="4700" y="1198"/>
                    <a:pt x="5461" y="1198"/>
                  </a:cubicBezTo>
                  <a:close/>
                  <a:moveTo>
                    <a:pt x="3133" y="1"/>
                  </a:moveTo>
                  <a:cubicBezTo>
                    <a:pt x="2154" y="1"/>
                    <a:pt x="1371" y="784"/>
                    <a:pt x="1371" y="1763"/>
                  </a:cubicBezTo>
                  <a:lnTo>
                    <a:pt x="1371" y="3591"/>
                  </a:lnTo>
                  <a:lnTo>
                    <a:pt x="783" y="3591"/>
                  </a:lnTo>
                  <a:cubicBezTo>
                    <a:pt x="0" y="3591"/>
                    <a:pt x="0" y="4766"/>
                    <a:pt x="783" y="4766"/>
                  </a:cubicBezTo>
                  <a:lnTo>
                    <a:pt x="12489" y="4766"/>
                  </a:lnTo>
                  <a:cubicBezTo>
                    <a:pt x="13273" y="4766"/>
                    <a:pt x="13273" y="3591"/>
                    <a:pt x="12489" y="3591"/>
                  </a:cubicBezTo>
                  <a:lnTo>
                    <a:pt x="12489" y="3613"/>
                  </a:lnTo>
                  <a:lnTo>
                    <a:pt x="11902" y="3613"/>
                  </a:lnTo>
                  <a:lnTo>
                    <a:pt x="11902" y="1785"/>
                  </a:lnTo>
                  <a:cubicBezTo>
                    <a:pt x="11924" y="806"/>
                    <a:pt x="11119" y="1"/>
                    <a:pt x="10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75"/>
          <p:cNvGrpSpPr/>
          <p:nvPr/>
        </p:nvGrpSpPr>
        <p:grpSpPr>
          <a:xfrm>
            <a:off x="4428029" y="1601264"/>
            <a:ext cx="429313" cy="466907"/>
            <a:chOff x="3357700" y="1302875"/>
            <a:chExt cx="459650" cy="499900"/>
          </a:xfrm>
        </p:grpSpPr>
        <p:sp>
          <p:nvSpPr>
            <p:cNvPr id="8939" name="Google Shape;8939;p75"/>
            <p:cNvSpPr/>
            <p:nvPr/>
          </p:nvSpPr>
          <p:spPr>
            <a:xfrm>
              <a:off x="3357700" y="1302875"/>
              <a:ext cx="459650" cy="499900"/>
            </a:xfrm>
            <a:custGeom>
              <a:avLst/>
              <a:gdLst/>
              <a:ahLst/>
              <a:cxnLst/>
              <a:rect l="l" t="t" r="r" b="b"/>
              <a:pathLst>
                <a:path w="18386" h="19996" extrusionOk="0">
                  <a:moveTo>
                    <a:pt x="9226" y="1175"/>
                  </a:moveTo>
                  <a:cubicBezTo>
                    <a:pt x="10031" y="1175"/>
                    <a:pt x="10879" y="2480"/>
                    <a:pt x="11467" y="4526"/>
                  </a:cubicBezTo>
                  <a:cubicBezTo>
                    <a:pt x="10705" y="4765"/>
                    <a:pt x="9965" y="5070"/>
                    <a:pt x="9247" y="5396"/>
                  </a:cubicBezTo>
                  <a:cubicBezTo>
                    <a:pt x="8508" y="5048"/>
                    <a:pt x="7768" y="4765"/>
                    <a:pt x="7006" y="4504"/>
                  </a:cubicBezTo>
                  <a:cubicBezTo>
                    <a:pt x="7594" y="2480"/>
                    <a:pt x="8442" y="1175"/>
                    <a:pt x="9226" y="1175"/>
                  </a:cubicBezTo>
                  <a:close/>
                  <a:moveTo>
                    <a:pt x="6723" y="5657"/>
                  </a:moveTo>
                  <a:cubicBezTo>
                    <a:pt x="7093" y="5788"/>
                    <a:pt x="7485" y="5940"/>
                    <a:pt x="7855" y="6092"/>
                  </a:cubicBezTo>
                  <a:cubicBezTo>
                    <a:pt x="7398" y="6310"/>
                    <a:pt x="6941" y="6593"/>
                    <a:pt x="6506" y="6876"/>
                  </a:cubicBezTo>
                  <a:cubicBezTo>
                    <a:pt x="6549" y="6462"/>
                    <a:pt x="6636" y="6049"/>
                    <a:pt x="6702" y="5657"/>
                  </a:cubicBezTo>
                  <a:close/>
                  <a:moveTo>
                    <a:pt x="11750" y="5657"/>
                  </a:moveTo>
                  <a:cubicBezTo>
                    <a:pt x="11815" y="6049"/>
                    <a:pt x="11902" y="6462"/>
                    <a:pt x="11945" y="6876"/>
                  </a:cubicBezTo>
                  <a:cubicBezTo>
                    <a:pt x="11510" y="6593"/>
                    <a:pt x="11075" y="6310"/>
                    <a:pt x="10596" y="6092"/>
                  </a:cubicBezTo>
                  <a:cubicBezTo>
                    <a:pt x="10988" y="5918"/>
                    <a:pt x="11380" y="5788"/>
                    <a:pt x="11750" y="5657"/>
                  </a:cubicBezTo>
                  <a:close/>
                  <a:moveTo>
                    <a:pt x="14535" y="5026"/>
                  </a:moveTo>
                  <a:cubicBezTo>
                    <a:pt x="14687" y="5875"/>
                    <a:pt x="15405" y="6484"/>
                    <a:pt x="16275" y="6484"/>
                  </a:cubicBezTo>
                  <a:cubicBezTo>
                    <a:pt x="16493" y="6484"/>
                    <a:pt x="16710" y="6440"/>
                    <a:pt x="16928" y="6353"/>
                  </a:cubicBezTo>
                  <a:lnTo>
                    <a:pt x="16928" y="6353"/>
                  </a:lnTo>
                  <a:cubicBezTo>
                    <a:pt x="16819" y="6919"/>
                    <a:pt x="16428" y="7659"/>
                    <a:pt x="15775" y="8464"/>
                  </a:cubicBezTo>
                  <a:cubicBezTo>
                    <a:pt x="15579" y="8703"/>
                    <a:pt x="15340" y="8943"/>
                    <a:pt x="15100" y="9182"/>
                  </a:cubicBezTo>
                  <a:cubicBezTo>
                    <a:pt x="14513" y="8660"/>
                    <a:pt x="13882" y="8159"/>
                    <a:pt x="13229" y="7702"/>
                  </a:cubicBezTo>
                  <a:cubicBezTo>
                    <a:pt x="13164" y="6897"/>
                    <a:pt x="13033" y="6114"/>
                    <a:pt x="12881" y="5309"/>
                  </a:cubicBezTo>
                  <a:cubicBezTo>
                    <a:pt x="13425" y="5178"/>
                    <a:pt x="13991" y="5070"/>
                    <a:pt x="14535" y="5026"/>
                  </a:cubicBezTo>
                  <a:close/>
                  <a:moveTo>
                    <a:pt x="3938" y="5048"/>
                  </a:moveTo>
                  <a:cubicBezTo>
                    <a:pt x="4504" y="5091"/>
                    <a:pt x="5048" y="5178"/>
                    <a:pt x="5592" y="5331"/>
                  </a:cubicBezTo>
                  <a:cubicBezTo>
                    <a:pt x="5440" y="6114"/>
                    <a:pt x="5331" y="6919"/>
                    <a:pt x="5244" y="7702"/>
                  </a:cubicBezTo>
                  <a:cubicBezTo>
                    <a:pt x="4591" y="8181"/>
                    <a:pt x="3982" y="8660"/>
                    <a:pt x="3373" y="9204"/>
                  </a:cubicBezTo>
                  <a:cubicBezTo>
                    <a:pt x="3155" y="8964"/>
                    <a:pt x="2916" y="8725"/>
                    <a:pt x="2698" y="8464"/>
                  </a:cubicBezTo>
                  <a:cubicBezTo>
                    <a:pt x="2045" y="7681"/>
                    <a:pt x="1654" y="6941"/>
                    <a:pt x="1567" y="6353"/>
                  </a:cubicBezTo>
                  <a:lnTo>
                    <a:pt x="1567" y="6353"/>
                  </a:lnTo>
                  <a:cubicBezTo>
                    <a:pt x="1763" y="6440"/>
                    <a:pt x="1980" y="6484"/>
                    <a:pt x="2198" y="6484"/>
                  </a:cubicBezTo>
                  <a:cubicBezTo>
                    <a:pt x="3068" y="6484"/>
                    <a:pt x="3786" y="5875"/>
                    <a:pt x="3938" y="5048"/>
                  </a:cubicBezTo>
                  <a:close/>
                  <a:moveTo>
                    <a:pt x="5157" y="9225"/>
                  </a:moveTo>
                  <a:cubicBezTo>
                    <a:pt x="5157" y="9508"/>
                    <a:pt x="5135" y="9748"/>
                    <a:pt x="5135" y="10009"/>
                  </a:cubicBezTo>
                  <a:cubicBezTo>
                    <a:pt x="5135" y="10270"/>
                    <a:pt x="5135" y="10531"/>
                    <a:pt x="5157" y="10770"/>
                  </a:cubicBezTo>
                  <a:cubicBezTo>
                    <a:pt x="4830" y="10531"/>
                    <a:pt x="4526" y="10270"/>
                    <a:pt x="4243" y="10009"/>
                  </a:cubicBezTo>
                  <a:cubicBezTo>
                    <a:pt x="4526" y="9726"/>
                    <a:pt x="4830" y="9487"/>
                    <a:pt x="5157" y="9225"/>
                  </a:cubicBezTo>
                  <a:close/>
                  <a:moveTo>
                    <a:pt x="13316" y="9225"/>
                  </a:moveTo>
                  <a:lnTo>
                    <a:pt x="13316" y="9225"/>
                  </a:lnTo>
                  <a:cubicBezTo>
                    <a:pt x="13642" y="9487"/>
                    <a:pt x="13947" y="9748"/>
                    <a:pt x="14252" y="10009"/>
                  </a:cubicBezTo>
                  <a:cubicBezTo>
                    <a:pt x="13947" y="10270"/>
                    <a:pt x="13642" y="10509"/>
                    <a:pt x="13316" y="10770"/>
                  </a:cubicBezTo>
                  <a:cubicBezTo>
                    <a:pt x="13316" y="10509"/>
                    <a:pt x="13338" y="10270"/>
                    <a:pt x="13338" y="10009"/>
                  </a:cubicBezTo>
                  <a:cubicBezTo>
                    <a:pt x="13338" y="9748"/>
                    <a:pt x="13338" y="9487"/>
                    <a:pt x="13316" y="9225"/>
                  </a:cubicBezTo>
                  <a:close/>
                  <a:moveTo>
                    <a:pt x="9247" y="6701"/>
                  </a:moveTo>
                  <a:cubicBezTo>
                    <a:pt x="10226" y="7180"/>
                    <a:pt x="11184" y="7724"/>
                    <a:pt x="12098" y="8355"/>
                  </a:cubicBezTo>
                  <a:cubicBezTo>
                    <a:pt x="12141" y="8899"/>
                    <a:pt x="12163" y="9443"/>
                    <a:pt x="12163" y="10009"/>
                  </a:cubicBezTo>
                  <a:cubicBezTo>
                    <a:pt x="12163" y="10572"/>
                    <a:pt x="12141" y="11114"/>
                    <a:pt x="12098" y="11655"/>
                  </a:cubicBezTo>
                  <a:lnTo>
                    <a:pt x="12098" y="11655"/>
                  </a:lnTo>
                  <a:cubicBezTo>
                    <a:pt x="11190" y="12280"/>
                    <a:pt x="10219" y="12841"/>
                    <a:pt x="9247" y="13316"/>
                  </a:cubicBezTo>
                  <a:cubicBezTo>
                    <a:pt x="8246" y="12837"/>
                    <a:pt x="7289" y="12272"/>
                    <a:pt x="6375" y="11662"/>
                  </a:cubicBezTo>
                  <a:cubicBezTo>
                    <a:pt x="6332" y="11118"/>
                    <a:pt x="6310" y="10574"/>
                    <a:pt x="6310" y="10009"/>
                  </a:cubicBezTo>
                  <a:cubicBezTo>
                    <a:pt x="6310" y="9443"/>
                    <a:pt x="6332" y="8877"/>
                    <a:pt x="6375" y="8355"/>
                  </a:cubicBezTo>
                  <a:cubicBezTo>
                    <a:pt x="7289" y="7724"/>
                    <a:pt x="8246" y="7180"/>
                    <a:pt x="9247" y="6701"/>
                  </a:cubicBezTo>
                  <a:close/>
                  <a:moveTo>
                    <a:pt x="11967" y="13120"/>
                  </a:moveTo>
                  <a:lnTo>
                    <a:pt x="11967" y="13120"/>
                  </a:lnTo>
                  <a:cubicBezTo>
                    <a:pt x="11902" y="13555"/>
                    <a:pt x="11837" y="13947"/>
                    <a:pt x="11750" y="14339"/>
                  </a:cubicBezTo>
                  <a:cubicBezTo>
                    <a:pt x="11380" y="14208"/>
                    <a:pt x="10988" y="14077"/>
                    <a:pt x="10618" y="13925"/>
                  </a:cubicBezTo>
                  <a:cubicBezTo>
                    <a:pt x="11075" y="13686"/>
                    <a:pt x="11532" y="13425"/>
                    <a:pt x="11967" y="13120"/>
                  </a:cubicBezTo>
                  <a:close/>
                  <a:moveTo>
                    <a:pt x="6528" y="13142"/>
                  </a:moveTo>
                  <a:lnTo>
                    <a:pt x="6528" y="13142"/>
                  </a:lnTo>
                  <a:cubicBezTo>
                    <a:pt x="6941" y="13425"/>
                    <a:pt x="7398" y="13686"/>
                    <a:pt x="7855" y="13925"/>
                  </a:cubicBezTo>
                  <a:cubicBezTo>
                    <a:pt x="7463" y="14077"/>
                    <a:pt x="7093" y="14230"/>
                    <a:pt x="6723" y="14360"/>
                  </a:cubicBezTo>
                  <a:cubicBezTo>
                    <a:pt x="6636" y="13969"/>
                    <a:pt x="6571" y="13555"/>
                    <a:pt x="6528" y="13142"/>
                  </a:cubicBezTo>
                  <a:close/>
                  <a:moveTo>
                    <a:pt x="15100" y="10814"/>
                  </a:moveTo>
                  <a:cubicBezTo>
                    <a:pt x="15318" y="11053"/>
                    <a:pt x="15557" y="11292"/>
                    <a:pt x="15775" y="11532"/>
                  </a:cubicBezTo>
                  <a:cubicBezTo>
                    <a:pt x="16428" y="12315"/>
                    <a:pt x="16819" y="13055"/>
                    <a:pt x="16906" y="13642"/>
                  </a:cubicBezTo>
                  <a:cubicBezTo>
                    <a:pt x="16710" y="13555"/>
                    <a:pt x="16493" y="13512"/>
                    <a:pt x="16253" y="13512"/>
                  </a:cubicBezTo>
                  <a:cubicBezTo>
                    <a:pt x="15405" y="13512"/>
                    <a:pt x="14687" y="14121"/>
                    <a:pt x="14535" y="14970"/>
                  </a:cubicBezTo>
                  <a:cubicBezTo>
                    <a:pt x="13969" y="14926"/>
                    <a:pt x="13425" y="14817"/>
                    <a:pt x="12881" y="14665"/>
                  </a:cubicBezTo>
                  <a:cubicBezTo>
                    <a:pt x="13033" y="13882"/>
                    <a:pt x="13142" y="13098"/>
                    <a:pt x="13229" y="12293"/>
                  </a:cubicBezTo>
                  <a:cubicBezTo>
                    <a:pt x="13882" y="11836"/>
                    <a:pt x="14491" y="11336"/>
                    <a:pt x="15100" y="10814"/>
                  </a:cubicBezTo>
                  <a:close/>
                  <a:moveTo>
                    <a:pt x="3394" y="10814"/>
                  </a:moveTo>
                  <a:cubicBezTo>
                    <a:pt x="3982" y="11358"/>
                    <a:pt x="4613" y="11836"/>
                    <a:pt x="5266" y="12293"/>
                  </a:cubicBezTo>
                  <a:cubicBezTo>
                    <a:pt x="5331" y="13098"/>
                    <a:pt x="5440" y="13903"/>
                    <a:pt x="5614" y="14687"/>
                  </a:cubicBezTo>
                  <a:cubicBezTo>
                    <a:pt x="4755" y="14906"/>
                    <a:pt x="3988" y="15014"/>
                    <a:pt x="3357" y="15014"/>
                  </a:cubicBezTo>
                  <a:cubicBezTo>
                    <a:pt x="2485" y="15014"/>
                    <a:pt x="1872" y="14808"/>
                    <a:pt x="1632" y="14404"/>
                  </a:cubicBezTo>
                  <a:cubicBezTo>
                    <a:pt x="1306" y="13838"/>
                    <a:pt x="1697" y="12772"/>
                    <a:pt x="2720" y="11532"/>
                  </a:cubicBezTo>
                  <a:cubicBezTo>
                    <a:pt x="2916" y="11292"/>
                    <a:pt x="3155" y="11053"/>
                    <a:pt x="3394" y="10814"/>
                  </a:cubicBezTo>
                  <a:close/>
                  <a:moveTo>
                    <a:pt x="9226" y="14621"/>
                  </a:moveTo>
                  <a:cubicBezTo>
                    <a:pt x="9965" y="14948"/>
                    <a:pt x="10705" y="15231"/>
                    <a:pt x="11488" y="15492"/>
                  </a:cubicBezTo>
                  <a:cubicBezTo>
                    <a:pt x="10901" y="17515"/>
                    <a:pt x="10052" y="18821"/>
                    <a:pt x="9247" y="18821"/>
                  </a:cubicBezTo>
                  <a:cubicBezTo>
                    <a:pt x="8442" y="18821"/>
                    <a:pt x="7594" y="17537"/>
                    <a:pt x="7006" y="15492"/>
                  </a:cubicBezTo>
                  <a:cubicBezTo>
                    <a:pt x="7768" y="15252"/>
                    <a:pt x="8508" y="14948"/>
                    <a:pt x="9226" y="14621"/>
                  </a:cubicBezTo>
                  <a:close/>
                  <a:moveTo>
                    <a:pt x="9247" y="0"/>
                  </a:moveTo>
                  <a:cubicBezTo>
                    <a:pt x="7681" y="0"/>
                    <a:pt x="6571" y="1762"/>
                    <a:pt x="5875" y="4156"/>
                  </a:cubicBezTo>
                  <a:cubicBezTo>
                    <a:pt x="5179" y="3982"/>
                    <a:pt x="4439" y="3873"/>
                    <a:pt x="3699" y="3829"/>
                  </a:cubicBezTo>
                  <a:cubicBezTo>
                    <a:pt x="3353" y="3230"/>
                    <a:pt x="2784" y="2961"/>
                    <a:pt x="2217" y="2961"/>
                  </a:cubicBezTo>
                  <a:cubicBezTo>
                    <a:pt x="1324" y="2961"/>
                    <a:pt x="435" y="3630"/>
                    <a:pt x="435" y="4721"/>
                  </a:cubicBezTo>
                  <a:cubicBezTo>
                    <a:pt x="457" y="4896"/>
                    <a:pt x="479" y="5048"/>
                    <a:pt x="522" y="5222"/>
                  </a:cubicBezTo>
                  <a:cubicBezTo>
                    <a:pt x="65" y="6245"/>
                    <a:pt x="522" y="7637"/>
                    <a:pt x="1806" y="9204"/>
                  </a:cubicBezTo>
                  <a:cubicBezTo>
                    <a:pt x="2002" y="9487"/>
                    <a:pt x="2263" y="9726"/>
                    <a:pt x="2524" y="9987"/>
                  </a:cubicBezTo>
                  <a:cubicBezTo>
                    <a:pt x="2263" y="10270"/>
                    <a:pt x="2002" y="10531"/>
                    <a:pt x="1806" y="10792"/>
                  </a:cubicBezTo>
                  <a:cubicBezTo>
                    <a:pt x="435" y="12446"/>
                    <a:pt x="0" y="13925"/>
                    <a:pt x="609" y="14970"/>
                  </a:cubicBezTo>
                  <a:cubicBezTo>
                    <a:pt x="1088" y="15818"/>
                    <a:pt x="2089" y="16166"/>
                    <a:pt x="3351" y="16166"/>
                  </a:cubicBezTo>
                  <a:cubicBezTo>
                    <a:pt x="4199" y="16144"/>
                    <a:pt x="5048" y="16036"/>
                    <a:pt x="5875" y="15796"/>
                  </a:cubicBezTo>
                  <a:cubicBezTo>
                    <a:pt x="6549" y="18211"/>
                    <a:pt x="7681" y="19996"/>
                    <a:pt x="9226" y="19996"/>
                  </a:cubicBezTo>
                  <a:cubicBezTo>
                    <a:pt x="10770" y="19996"/>
                    <a:pt x="11924" y="18211"/>
                    <a:pt x="12598" y="15818"/>
                  </a:cubicBezTo>
                  <a:cubicBezTo>
                    <a:pt x="13294" y="15992"/>
                    <a:pt x="14012" y="16101"/>
                    <a:pt x="14752" y="16144"/>
                  </a:cubicBezTo>
                  <a:cubicBezTo>
                    <a:pt x="15101" y="16748"/>
                    <a:pt x="15676" y="17020"/>
                    <a:pt x="16247" y="17020"/>
                  </a:cubicBezTo>
                  <a:cubicBezTo>
                    <a:pt x="17136" y="17020"/>
                    <a:pt x="18016" y="16361"/>
                    <a:pt x="18016" y="15274"/>
                  </a:cubicBezTo>
                  <a:cubicBezTo>
                    <a:pt x="17994" y="15100"/>
                    <a:pt x="17972" y="14926"/>
                    <a:pt x="17929" y="14774"/>
                  </a:cubicBezTo>
                  <a:cubicBezTo>
                    <a:pt x="18386" y="13751"/>
                    <a:pt x="17929" y="12337"/>
                    <a:pt x="16645" y="10792"/>
                  </a:cubicBezTo>
                  <a:lnTo>
                    <a:pt x="16667" y="10792"/>
                  </a:lnTo>
                  <a:cubicBezTo>
                    <a:pt x="16449" y="10509"/>
                    <a:pt x="16188" y="10248"/>
                    <a:pt x="15927" y="9987"/>
                  </a:cubicBezTo>
                  <a:cubicBezTo>
                    <a:pt x="16188" y="9726"/>
                    <a:pt x="16449" y="9465"/>
                    <a:pt x="16667" y="9204"/>
                  </a:cubicBezTo>
                  <a:cubicBezTo>
                    <a:pt x="17907" y="7681"/>
                    <a:pt x="18364" y="6332"/>
                    <a:pt x="17929" y="5222"/>
                  </a:cubicBezTo>
                  <a:cubicBezTo>
                    <a:pt x="17994" y="5070"/>
                    <a:pt x="18016" y="4896"/>
                    <a:pt x="18016" y="4721"/>
                  </a:cubicBezTo>
                  <a:cubicBezTo>
                    <a:pt x="18016" y="3635"/>
                    <a:pt x="17144" y="2976"/>
                    <a:pt x="16256" y="2976"/>
                  </a:cubicBezTo>
                  <a:cubicBezTo>
                    <a:pt x="15686" y="2976"/>
                    <a:pt x="15109" y="3247"/>
                    <a:pt x="14752" y="3851"/>
                  </a:cubicBezTo>
                  <a:cubicBezTo>
                    <a:pt x="14034" y="3873"/>
                    <a:pt x="13294" y="4003"/>
                    <a:pt x="12598" y="4178"/>
                  </a:cubicBezTo>
                  <a:cubicBezTo>
                    <a:pt x="11924" y="1784"/>
                    <a:pt x="10792" y="0"/>
                    <a:pt x="9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5"/>
            <p:cNvSpPr/>
            <p:nvPr/>
          </p:nvSpPr>
          <p:spPr>
            <a:xfrm>
              <a:off x="3530125" y="1509025"/>
              <a:ext cx="102275" cy="87550"/>
            </a:xfrm>
            <a:custGeom>
              <a:avLst/>
              <a:gdLst/>
              <a:ahLst/>
              <a:cxnLst/>
              <a:rect l="l" t="t" r="r" b="b"/>
              <a:pathLst>
                <a:path w="4091" h="3502" extrusionOk="0">
                  <a:moveTo>
                    <a:pt x="2350" y="0"/>
                  </a:moveTo>
                  <a:cubicBezTo>
                    <a:pt x="784" y="0"/>
                    <a:pt x="0" y="1893"/>
                    <a:pt x="1088" y="2981"/>
                  </a:cubicBezTo>
                  <a:cubicBezTo>
                    <a:pt x="1448" y="3341"/>
                    <a:pt x="1889" y="3501"/>
                    <a:pt x="2322" y="3501"/>
                  </a:cubicBezTo>
                  <a:cubicBezTo>
                    <a:pt x="3226" y="3501"/>
                    <a:pt x="4091" y="2800"/>
                    <a:pt x="4091" y="1741"/>
                  </a:cubicBezTo>
                  <a:cubicBezTo>
                    <a:pt x="4091" y="784"/>
                    <a:pt x="3308" y="0"/>
                    <a:pt x="2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75"/>
          <p:cNvGrpSpPr/>
          <p:nvPr/>
        </p:nvGrpSpPr>
        <p:grpSpPr>
          <a:xfrm>
            <a:off x="5536955" y="1601252"/>
            <a:ext cx="420767" cy="466930"/>
            <a:chOff x="5935764" y="1514619"/>
            <a:chExt cx="450500" cy="499925"/>
          </a:xfrm>
        </p:grpSpPr>
        <p:grpSp>
          <p:nvGrpSpPr>
            <p:cNvPr id="8942" name="Google Shape;8942;p75"/>
            <p:cNvGrpSpPr/>
            <p:nvPr/>
          </p:nvGrpSpPr>
          <p:grpSpPr>
            <a:xfrm>
              <a:off x="5935764" y="1514619"/>
              <a:ext cx="204550" cy="499925"/>
              <a:chOff x="5736775" y="1522150"/>
              <a:chExt cx="204550" cy="499925"/>
            </a:xfrm>
          </p:grpSpPr>
          <p:sp>
            <p:nvSpPr>
              <p:cNvPr id="8943" name="Google Shape;8943;p75"/>
              <p:cNvSpPr/>
              <p:nvPr/>
            </p:nvSpPr>
            <p:spPr>
              <a:xfrm>
                <a:off x="5758000" y="1522150"/>
                <a:ext cx="155600" cy="58800"/>
              </a:xfrm>
              <a:custGeom>
                <a:avLst/>
                <a:gdLst/>
                <a:ahLst/>
                <a:cxnLst/>
                <a:rect l="l" t="t" r="r" b="b"/>
                <a:pathLst>
                  <a:path w="6224" h="2352" extrusionOk="0">
                    <a:moveTo>
                      <a:pt x="5045" y="0"/>
                    </a:moveTo>
                    <a:cubicBezTo>
                      <a:pt x="5032" y="0"/>
                      <a:pt x="5018" y="1"/>
                      <a:pt x="5005" y="1"/>
                    </a:cubicBezTo>
                    <a:lnTo>
                      <a:pt x="1480" y="1"/>
                    </a:lnTo>
                    <a:cubicBezTo>
                      <a:pt x="0" y="66"/>
                      <a:pt x="0" y="2264"/>
                      <a:pt x="1480" y="2351"/>
                    </a:cubicBezTo>
                    <a:lnTo>
                      <a:pt x="5005" y="2351"/>
                    </a:lnTo>
                    <a:cubicBezTo>
                      <a:pt x="5018" y="2351"/>
                      <a:pt x="5032" y="2352"/>
                      <a:pt x="5045" y="2352"/>
                    </a:cubicBezTo>
                    <a:cubicBezTo>
                      <a:pt x="5701" y="2352"/>
                      <a:pt x="6223" y="1837"/>
                      <a:pt x="6223" y="1176"/>
                    </a:cubicBezTo>
                    <a:cubicBezTo>
                      <a:pt x="6223" y="515"/>
                      <a:pt x="5701" y="0"/>
                      <a:pt x="50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5"/>
              <p:cNvSpPr/>
              <p:nvPr/>
            </p:nvSpPr>
            <p:spPr>
              <a:xfrm>
                <a:off x="5766700" y="1669575"/>
                <a:ext cx="144725" cy="85975"/>
              </a:xfrm>
              <a:custGeom>
                <a:avLst/>
                <a:gdLst/>
                <a:ahLst/>
                <a:cxnLst/>
                <a:rect l="l" t="t" r="r" b="b"/>
                <a:pathLst>
                  <a:path w="5789" h="3439" extrusionOk="0">
                    <a:moveTo>
                      <a:pt x="283" y="0"/>
                    </a:moveTo>
                    <a:cubicBezTo>
                      <a:pt x="131" y="653"/>
                      <a:pt x="44" y="1328"/>
                      <a:pt x="0" y="2002"/>
                    </a:cubicBezTo>
                    <a:lnTo>
                      <a:pt x="2916" y="3438"/>
                    </a:lnTo>
                    <a:lnTo>
                      <a:pt x="5788" y="2002"/>
                    </a:lnTo>
                    <a:cubicBezTo>
                      <a:pt x="5745" y="1328"/>
                      <a:pt x="5658" y="653"/>
                      <a:pt x="5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5"/>
              <p:cNvSpPr/>
              <p:nvPr/>
            </p:nvSpPr>
            <p:spPr>
              <a:xfrm>
                <a:off x="5736775" y="1743000"/>
                <a:ext cx="204550" cy="279075"/>
              </a:xfrm>
              <a:custGeom>
                <a:avLst/>
                <a:gdLst/>
                <a:ahLst/>
                <a:cxnLst/>
                <a:rect l="l" t="t" r="r" b="b"/>
                <a:pathLst>
                  <a:path w="8182" h="11163" extrusionOk="0">
                    <a:moveTo>
                      <a:pt x="458" y="1"/>
                    </a:moveTo>
                    <a:cubicBezTo>
                      <a:pt x="175" y="327"/>
                      <a:pt x="1" y="741"/>
                      <a:pt x="1" y="1176"/>
                    </a:cubicBezTo>
                    <a:lnTo>
                      <a:pt x="1" y="2916"/>
                    </a:lnTo>
                    <a:lnTo>
                      <a:pt x="4113" y="2916"/>
                    </a:lnTo>
                    <a:cubicBezTo>
                      <a:pt x="5070" y="2916"/>
                      <a:pt x="5854" y="3700"/>
                      <a:pt x="5854" y="4679"/>
                    </a:cubicBezTo>
                    <a:lnTo>
                      <a:pt x="5854" y="7029"/>
                    </a:lnTo>
                    <a:cubicBezTo>
                      <a:pt x="5854" y="7986"/>
                      <a:pt x="5070" y="8769"/>
                      <a:pt x="4113" y="8769"/>
                    </a:cubicBezTo>
                    <a:lnTo>
                      <a:pt x="1" y="8769"/>
                    </a:lnTo>
                    <a:lnTo>
                      <a:pt x="1" y="9378"/>
                    </a:lnTo>
                    <a:cubicBezTo>
                      <a:pt x="1" y="10358"/>
                      <a:pt x="784" y="11141"/>
                      <a:pt x="1763" y="11163"/>
                    </a:cubicBezTo>
                    <a:lnTo>
                      <a:pt x="6441" y="11163"/>
                    </a:lnTo>
                    <a:cubicBezTo>
                      <a:pt x="7399" y="11141"/>
                      <a:pt x="8182" y="10358"/>
                      <a:pt x="8182" y="9378"/>
                    </a:cubicBezTo>
                    <a:lnTo>
                      <a:pt x="8182" y="1176"/>
                    </a:lnTo>
                    <a:cubicBezTo>
                      <a:pt x="8182" y="741"/>
                      <a:pt x="8008" y="305"/>
                      <a:pt x="7725" y="1"/>
                    </a:cubicBezTo>
                    <a:lnTo>
                      <a:pt x="4352" y="1676"/>
                    </a:lnTo>
                    <a:cubicBezTo>
                      <a:pt x="4276" y="1720"/>
                      <a:pt x="4189" y="1741"/>
                      <a:pt x="4099" y="1741"/>
                    </a:cubicBezTo>
                    <a:cubicBezTo>
                      <a:pt x="4010" y="1741"/>
                      <a:pt x="3917" y="1720"/>
                      <a:pt x="3830" y="1676"/>
                    </a:cubicBezTo>
                    <a:lnTo>
                      <a:pt x="4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5"/>
              <p:cNvSpPr/>
              <p:nvPr/>
            </p:nvSpPr>
            <p:spPr>
              <a:xfrm>
                <a:off x="5780300" y="1610275"/>
                <a:ext cx="117525" cy="29950"/>
              </a:xfrm>
              <a:custGeom>
                <a:avLst/>
                <a:gdLst/>
                <a:ahLst/>
                <a:cxnLst/>
                <a:rect l="l" t="t" r="r" b="b"/>
                <a:pathLst>
                  <a:path w="4701" h="1198" extrusionOk="0">
                    <a:moveTo>
                      <a:pt x="370" y="1"/>
                    </a:moveTo>
                    <a:lnTo>
                      <a:pt x="240" y="414"/>
                    </a:lnTo>
                    <a:cubicBezTo>
                      <a:pt x="153" y="654"/>
                      <a:pt x="87" y="958"/>
                      <a:pt x="0" y="1197"/>
                    </a:cubicBezTo>
                    <a:lnTo>
                      <a:pt x="4700" y="1197"/>
                    </a:lnTo>
                    <a:cubicBezTo>
                      <a:pt x="4635" y="958"/>
                      <a:pt x="4570" y="654"/>
                      <a:pt x="4483" y="414"/>
                    </a:cubicBezTo>
                    <a:lnTo>
                      <a:pt x="43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5"/>
              <p:cNvSpPr/>
              <p:nvPr/>
            </p:nvSpPr>
            <p:spPr>
              <a:xfrm>
                <a:off x="5736775" y="1845275"/>
                <a:ext cx="117525" cy="87600"/>
              </a:xfrm>
              <a:custGeom>
                <a:avLst/>
                <a:gdLst/>
                <a:ahLst/>
                <a:cxnLst/>
                <a:rect l="l" t="t" r="r" b="b"/>
                <a:pathLst>
                  <a:path w="4701" h="3504" extrusionOk="0">
                    <a:moveTo>
                      <a:pt x="1" y="0"/>
                    </a:moveTo>
                    <a:lnTo>
                      <a:pt x="1" y="3503"/>
                    </a:lnTo>
                    <a:lnTo>
                      <a:pt x="4113" y="3503"/>
                    </a:lnTo>
                    <a:cubicBezTo>
                      <a:pt x="4418" y="3503"/>
                      <a:pt x="4679" y="3242"/>
                      <a:pt x="4701" y="2938"/>
                    </a:cubicBezTo>
                    <a:lnTo>
                      <a:pt x="4701" y="588"/>
                    </a:lnTo>
                    <a:cubicBezTo>
                      <a:pt x="4679" y="261"/>
                      <a:pt x="4418" y="0"/>
                      <a:pt x="4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75"/>
            <p:cNvGrpSpPr/>
            <p:nvPr/>
          </p:nvGrpSpPr>
          <p:grpSpPr>
            <a:xfrm>
              <a:off x="6181164" y="1573919"/>
              <a:ext cx="205100" cy="381325"/>
              <a:chOff x="5970675" y="1640200"/>
              <a:chExt cx="205100" cy="381325"/>
            </a:xfrm>
          </p:grpSpPr>
          <p:sp>
            <p:nvSpPr>
              <p:cNvPr id="8949" name="Google Shape;8949;p75"/>
              <p:cNvSpPr/>
              <p:nvPr/>
            </p:nvSpPr>
            <p:spPr>
              <a:xfrm>
                <a:off x="5970675" y="1728325"/>
                <a:ext cx="205100" cy="293200"/>
              </a:xfrm>
              <a:custGeom>
                <a:avLst/>
                <a:gdLst/>
                <a:ahLst/>
                <a:cxnLst/>
                <a:rect l="l" t="t" r="r" b="b"/>
                <a:pathLst>
                  <a:path w="8204" h="11728" extrusionOk="0">
                    <a:moveTo>
                      <a:pt x="1" y="0"/>
                    </a:moveTo>
                    <a:lnTo>
                      <a:pt x="1" y="3808"/>
                    </a:lnTo>
                    <a:cubicBezTo>
                      <a:pt x="1" y="5505"/>
                      <a:pt x="893" y="7093"/>
                      <a:pt x="2372" y="7942"/>
                    </a:cubicBezTo>
                    <a:lnTo>
                      <a:pt x="2372" y="8290"/>
                    </a:lnTo>
                    <a:cubicBezTo>
                      <a:pt x="2351" y="9204"/>
                      <a:pt x="2003" y="10074"/>
                      <a:pt x="1372" y="10749"/>
                    </a:cubicBezTo>
                    <a:cubicBezTo>
                      <a:pt x="1002" y="11097"/>
                      <a:pt x="1263" y="11728"/>
                      <a:pt x="1785" y="11728"/>
                    </a:cubicBezTo>
                    <a:lnTo>
                      <a:pt x="6441" y="11728"/>
                    </a:lnTo>
                    <a:cubicBezTo>
                      <a:pt x="6963" y="11728"/>
                      <a:pt x="7224" y="11097"/>
                      <a:pt x="6855" y="10749"/>
                    </a:cubicBezTo>
                    <a:cubicBezTo>
                      <a:pt x="6224" y="10074"/>
                      <a:pt x="5854" y="9204"/>
                      <a:pt x="5854" y="8290"/>
                    </a:cubicBezTo>
                    <a:lnTo>
                      <a:pt x="5854" y="7942"/>
                    </a:lnTo>
                    <a:cubicBezTo>
                      <a:pt x="7312" y="7093"/>
                      <a:pt x="8204" y="5505"/>
                      <a:pt x="8204" y="3808"/>
                    </a:cubicBezTo>
                    <a:lnTo>
                      <a:pt x="8204" y="0"/>
                    </a:lnTo>
                    <a:lnTo>
                      <a:pt x="5875" y="0"/>
                    </a:lnTo>
                    <a:lnTo>
                      <a:pt x="5875" y="1763"/>
                    </a:lnTo>
                    <a:cubicBezTo>
                      <a:pt x="5854" y="2742"/>
                      <a:pt x="5070" y="3525"/>
                      <a:pt x="4113" y="3525"/>
                    </a:cubicBezTo>
                    <a:cubicBezTo>
                      <a:pt x="3134" y="3525"/>
                      <a:pt x="2351" y="2742"/>
                      <a:pt x="2351" y="1763"/>
                    </a:cubicBezTo>
                    <a:lnTo>
                      <a:pt x="23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5"/>
              <p:cNvSpPr/>
              <p:nvPr/>
            </p:nvSpPr>
            <p:spPr>
              <a:xfrm>
                <a:off x="5976675" y="1640200"/>
                <a:ext cx="193650" cy="145125"/>
              </a:xfrm>
              <a:custGeom>
                <a:avLst/>
                <a:gdLst/>
                <a:ahLst/>
                <a:cxnLst/>
                <a:rect l="l" t="t" r="r" b="b"/>
                <a:pathLst>
                  <a:path w="7746" h="5805" extrusionOk="0">
                    <a:moveTo>
                      <a:pt x="3929" y="0"/>
                    </a:moveTo>
                    <a:cubicBezTo>
                      <a:pt x="3911" y="0"/>
                      <a:pt x="3892" y="0"/>
                      <a:pt x="3873" y="0"/>
                    </a:cubicBezTo>
                    <a:cubicBezTo>
                      <a:pt x="2241" y="0"/>
                      <a:pt x="762" y="893"/>
                      <a:pt x="0" y="2329"/>
                    </a:cubicBezTo>
                    <a:lnTo>
                      <a:pt x="2698" y="2329"/>
                    </a:lnTo>
                    <a:cubicBezTo>
                      <a:pt x="3024" y="2329"/>
                      <a:pt x="3286" y="2590"/>
                      <a:pt x="3286" y="2916"/>
                    </a:cubicBezTo>
                    <a:lnTo>
                      <a:pt x="3286" y="5266"/>
                    </a:lnTo>
                    <a:cubicBezTo>
                      <a:pt x="3307" y="5625"/>
                      <a:pt x="3585" y="5804"/>
                      <a:pt x="3865" y="5804"/>
                    </a:cubicBezTo>
                    <a:cubicBezTo>
                      <a:pt x="4145" y="5804"/>
                      <a:pt x="4428" y="5625"/>
                      <a:pt x="4461" y="5266"/>
                    </a:cubicBezTo>
                    <a:lnTo>
                      <a:pt x="4461" y="2938"/>
                    </a:lnTo>
                    <a:cubicBezTo>
                      <a:pt x="4439" y="2611"/>
                      <a:pt x="4722" y="2329"/>
                      <a:pt x="5048" y="2329"/>
                    </a:cubicBezTo>
                    <a:lnTo>
                      <a:pt x="7746" y="2329"/>
                    </a:lnTo>
                    <a:cubicBezTo>
                      <a:pt x="6993" y="909"/>
                      <a:pt x="5518" y="0"/>
                      <a:pt x="3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75"/>
          <p:cNvGrpSpPr/>
          <p:nvPr/>
        </p:nvGrpSpPr>
        <p:grpSpPr>
          <a:xfrm>
            <a:off x="3827582" y="1601264"/>
            <a:ext cx="442039" cy="466907"/>
            <a:chOff x="3500575" y="1522175"/>
            <a:chExt cx="473275" cy="499900"/>
          </a:xfrm>
        </p:grpSpPr>
        <p:sp>
          <p:nvSpPr>
            <p:cNvPr id="8952" name="Google Shape;8952;p75"/>
            <p:cNvSpPr/>
            <p:nvPr/>
          </p:nvSpPr>
          <p:spPr>
            <a:xfrm>
              <a:off x="3597950" y="1713625"/>
              <a:ext cx="34300" cy="29400"/>
            </a:xfrm>
            <a:custGeom>
              <a:avLst/>
              <a:gdLst/>
              <a:ahLst/>
              <a:cxnLst/>
              <a:rect l="l" t="t" r="r" b="b"/>
              <a:pathLst>
                <a:path w="1372" h="1176" extrusionOk="0">
                  <a:moveTo>
                    <a:pt x="784" y="1"/>
                  </a:moveTo>
                  <a:cubicBezTo>
                    <a:pt x="262" y="1"/>
                    <a:pt x="1" y="632"/>
                    <a:pt x="371" y="1002"/>
                  </a:cubicBezTo>
                  <a:cubicBezTo>
                    <a:pt x="490" y="1121"/>
                    <a:pt x="637" y="1175"/>
                    <a:pt x="782" y="1175"/>
                  </a:cubicBezTo>
                  <a:cubicBezTo>
                    <a:pt x="1083" y="1175"/>
                    <a:pt x="1371" y="941"/>
                    <a:pt x="1371" y="588"/>
                  </a:cubicBezTo>
                  <a:cubicBezTo>
                    <a:pt x="1371" y="262"/>
                    <a:pt x="1110" y="1"/>
                    <a:pt x="7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5"/>
            <p:cNvSpPr/>
            <p:nvPr/>
          </p:nvSpPr>
          <p:spPr>
            <a:xfrm>
              <a:off x="3597950" y="1830575"/>
              <a:ext cx="34300" cy="29400"/>
            </a:xfrm>
            <a:custGeom>
              <a:avLst/>
              <a:gdLst/>
              <a:ahLst/>
              <a:cxnLst/>
              <a:rect l="l" t="t" r="r" b="b"/>
              <a:pathLst>
                <a:path w="1372" h="1176" extrusionOk="0">
                  <a:moveTo>
                    <a:pt x="784" y="1"/>
                  </a:moveTo>
                  <a:cubicBezTo>
                    <a:pt x="262" y="1"/>
                    <a:pt x="1" y="632"/>
                    <a:pt x="371" y="1002"/>
                  </a:cubicBezTo>
                  <a:cubicBezTo>
                    <a:pt x="490" y="1121"/>
                    <a:pt x="637" y="1175"/>
                    <a:pt x="782" y="1175"/>
                  </a:cubicBezTo>
                  <a:cubicBezTo>
                    <a:pt x="1083" y="1175"/>
                    <a:pt x="1371" y="941"/>
                    <a:pt x="1371" y="588"/>
                  </a:cubicBezTo>
                  <a:cubicBezTo>
                    <a:pt x="1371" y="262"/>
                    <a:pt x="1110" y="1"/>
                    <a:pt x="7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5"/>
            <p:cNvSpPr/>
            <p:nvPr/>
          </p:nvSpPr>
          <p:spPr>
            <a:xfrm>
              <a:off x="3670850" y="1610825"/>
              <a:ext cx="34275" cy="29375"/>
            </a:xfrm>
            <a:custGeom>
              <a:avLst/>
              <a:gdLst/>
              <a:ahLst/>
              <a:cxnLst/>
              <a:rect l="l" t="t" r="r" b="b"/>
              <a:pathLst>
                <a:path w="1371" h="1175" extrusionOk="0">
                  <a:moveTo>
                    <a:pt x="805" y="1"/>
                  </a:moveTo>
                  <a:cubicBezTo>
                    <a:pt x="261" y="1"/>
                    <a:pt x="0" y="632"/>
                    <a:pt x="370" y="1001"/>
                  </a:cubicBezTo>
                  <a:cubicBezTo>
                    <a:pt x="490" y="1121"/>
                    <a:pt x="637" y="1175"/>
                    <a:pt x="781" y="1175"/>
                  </a:cubicBezTo>
                  <a:cubicBezTo>
                    <a:pt x="1083" y="1175"/>
                    <a:pt x="1371" y="941"/>
                    <a:pt x="1371" y="588"/>
                  </a:cubicBezTo>
                  <a:cubicBezTo>
                    <a:pt x="1371" y="262"/>
                    <a:pt x="1110"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5"/>
            <p:cNvSpPr/>
            <p:nvPr/>
          </p:nvSpPr>
          <p:spPr>
            <a:xfrm>
              <a:off x="3700375" y="1904000"/>
              <a:ext cx="34125" cy="29400"/>
            </a:xfrm>
            <a:custGeom>
              <a:avLst/>
              <a:gdLst/>
              <a:ahLst/>
              <a:cxnLst/>
              <a:rect l="l" t="t" r="r" b="b"/>
              <a:pathLst>
                <a:path w="1365" h="1176" extrusionOk="0">
                  <a:moveTo>
                    <a:pt x="751" y="1"/>
                  </a:moveTo>
                  <a:cubicBezTo>
                    <a:pt x="247" y="1"/>
                    <a:pt x="0" y="617"/>
                    <a:pt x="364" y="1002"/>
                  </a:cubicBezTo>
                  <a:cubicBezTo>
                    <a:pt x="484" y="1122"/>
                    <a:pt x="631" y="1175"/>
                    <a:pt x="775" y="1175"/>
                  </a:cubicBezTo>
                  <a:cubicBezTo>
                    <a:pt x="1076" y="1175"/>
                    <a:pt x="1365" y="942"/>
                    <a:pt x="1365" y="589"/>
                  </a:cubicBezTo>
                  <a:cubicBezTo>
                    <a:pt x="1365" y="262"/>
                    <a:pt x="1104" y="1"/>
                    <a:pt x="777" y="1"/>
                  </a:cubicBezTo>
                  <a:cubicBezTo>
                    <a:pt x="769" y="1"/>
                    <a:pt x="760" y="1"/>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5"/>
            <p:cNvSpPr/>
            <p:nvPr/>
          </p:nvSpPr>
          <p:spPr>
            <a:xfrm>
              <a:off x="3500575" y="1522175"/>
              <a:ext cx="329125" cy="499900"/>
            </a:xfrm>
            <a:custGeom>
              <a:avLst/>
              <a:gdLst/>
              <a:ahLst/>
              <a:cxnLst/>
              <a:rect l="l" t="t" r="r" b="b"/>
              <a:pathLst>
                <a:path w="13165" h="19996" extrusionOk="0">
                  <a:moveTo>
                    <a:pt x="7616" y="2350"/>
                  </a:moveTo>
                  <a:cubicBezTo>
                    <a:pt x="8574" y="2372"/>
                    <a:pt x="9357" y="3155"/>
                    <a:pt x="9357" y="4134"/>
                  </a:cubicBezTo>
                  <a:cubicBezTo>
                    <a:pt x="9357" y="5113"/>
                    <a:pt x="8574" y="5896"/>
                    <a:pt x="7616" y="5896"/>
                  </a:cubicBezTo>
                  <a:cubicBezTo>
                    <a:pt x="6637" y="5896"/>
                    <a:pt x="5854" y="5113"/>
                    <a:pt x="5854" y="4134"/>
                  </a:cubicBezTo>
                  <a:cubicBezTo>
                    <a:pt x="5854" y="3155"/>
                    <a:pt x="6637" y="2372"/>
                    <a:pt x="7616" y="2350"/>
                  </a:cubicBezTo>
                  <a:close/>
                  <a:moveTo>
                    <a:pt x="4672" y="6464"/>
                  </a:moveTo>
                  <a:cubicBezTo>
                    <a:pt x="5576" y="6464"/>
                    <a:pt x="6441" y="7165"/>
                    <a:pt x="6441" y="8225"/>
                  </a:cubicBezTo>
                  <a:cubicBezTo>
                    <a:pt x="6420" y="9204"/>
                    <a:pt x="5636" y="9987"/>
                    <a:pt x="4679" y="9987"/>
                  </a:cubicBezTo>
                  <a:cubicBezTo>
                    <a:pt x="3112" y="9987"/>
                    <a:pt x="2329" y="8094"/>
                    <a:pt x="3439" y="6984"/>
                  </a:cubicBezTo>
                  <a:cubicBezTo>
                    <a:pt x="3798" y="6625"/>
                    <a:pt x="4240" y="6464"/>
                    <a:pt x="4672" y="6464"/>
                  </a:cubicBezTo>
                  <a:close/>
                  <a:moveTo>
                    <a:pt x="4659" y="11157"/>
                  </a:moveTo>
                  <a:cubicBezTo>
                    <a:pt x="5568" y="11157"/>
                    <a:pt x="6441" y="11860"/>
                    <a:pt x="6441" y="12924"/>
                  </a:cubicBezTo>
                  <a:cubicBezTo>
                    <a:pt x="6420" y="13882"/>
                    <a:pt x="5636" y="14665"/>
                    <a:pt x="4679" y="14665"/>
                  </a:cubicBezTo>
                  <a:cubicBezTo>
                    <a:pt x="3112" y="14665"/>
                    <a:pt x="2329" y="12772"/>
                    <a:pt x="3439" y="11662"/>
                  </a:cubicBezTo>
                  <a:cubicBezTo>
                    <a:pt x="3794" y="11314"/>
                    <a:pt x="4231" y="11157"/>
                    <a:pt x="4659" y="11157"/>
                  </a:cubicBezTo>
                  <a:close/>
                  <a:moveTo>
                    <a:pt x="8769" y="14099"/>
                  </a:moveTo>
                  <a:cubicBezTo>
                    <a:pt x="9749" y="14099"/>
                    <a:pt x="10532" y="14883"/>
                    <a:pt x="10532" y="15840"/>
                  </a:cubicBezTo>
                  <a:cubicBezTo>
                    <a:pt x="10532" y="16819"/>
                    <a:pt x="9749" y="17624"/>
                    <a:pt x="8769" y="17646"/>
                  </a:cubicBezTo>
                  <a:cubicBezTo>
                    <a:pt x="7790" y="17624"/>
                    <a:pt x="7007" y="16819"/>
                    <a:pt x="7029" y="15840"/>
                  </a:cubicBezTo>
                  <a:cubicBezTo>
                    <a:pt x="7029" y="14883"/>
                    <a:pt x="7812" y="14099"/>
                    <a:pt x="8769" y="14099"/>
                  </a:cubicBezTo>
                  <a:close/>
                  <a:moveTo>
                    <a:pt x="8182" y="0"/>
                  </a:moveTo>
                  <a:cubicBezTo>
                    <a:pt x="3678" y="0"/>
                    <a:pt x="1" y="4504"/>
                    <a:pt x="1" y="9987"/>
                  </a:cubicBezTo>
                  <a:cubicBezTo>
                    <a:pt x="1" y="15492"/>
                    <a:pt x="3678" y="19996"/>
                    <a:pt x="8182" y="19996"/>
                  </a:cubicBezTo>
                  <a:cubicBezTo>
                    <a:pt x="8726" y="19996"/>
                    <a:pt x="9270" y="19930"/>
                    <a:pt x="9792" y="19800"/>
                  </a:cubicBezTo>
                  <a:cubicBezTo>
                    <a:pt x="11250" y="19408"/>
                    <a:pt x="12360" y="18299"/>
                    <a:pt x="12751" y="16841"/>
                  </a:cubicBezTo>
                  <a:cubicBezTo>
                    <a:pt x="13165" y="15448"/>
                    <a:pt x="12773" y="13947"/>
                    <a:pt x="11750" y="12903"/>
                  </a:cubicBezTo>
                  <a:cubicBezTo>
                    <a:pt x="10118" y="11314"/>
                    <a:pt x="10118" y="8681"/>
                    <a:pt x="11750" y="7071"/>
                  </a:cubicBezTo>
                  <a:cubicBezTo>
                    <a:pt x="12773" y="6049"/>
                    <a:pt x="13165" y="4526"/>
                    <a:pt x="12751" y="3133"/>
                  </a:cubicBezTo>
                  <a:cubicBezTo>
                    <a:pt x="12360" y="1697"/>
                    <a:pt x="11228" y="566"/>
                    <a:pt x="9792" y="196"/>
                  </a:cubicBezTo>
                  <a:cubicBezTo>
                    <a:pt x="9248" y="65"/>
                    <a:pt x="8726" y="0"/>
                    <a:pt x="81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5"/>
            <p:cNvSpPr/>
            <p:nvPr/>
          </p:nvSpPr>
          <p:spPr>
            <a:xfrm>
              <a:off x="3851975" y="1845275"/>
              <a:ext cx="121875" cy="176800"/>
            </a:xfrm>
            <a:custGeom>
              <a:avLst/>
              <a:gdLst/>
              <a:ahLst/>
              <a:cxnLst/>
              <a:rect l="l" t="t" r="r" b="b"/>
              <a:pathLst>
                <a:path w="4875" h="7072" extrusionOk="0">
                  <a:moveTo>
                    <a:pt x="2351" y="0"/>
                  </a:moveTo>
                  <a:cubicBezTo>
                    <a:pt x="1045" y="0"/>
                    <a:pt x="1" y="1045"/>
                    <a:pt x="1" y="2350"/>
                  </a:cubicBezTo>
                  <a:lnTo>
                    <a:pt x="1" y="2938"/>
                  </a:lnTo>
                  <a:cubicBezTo>
                    <a:pt x="1" y="5200"/>
                    <a:pt x="1828" y="7050"/>
                    <a:pt x="4113" y="7072"/>
                  </a:cubicBezTo>
                  <a:cubicBezTo>
                    <a:pt x="4613" y="7072"/>
                    <a:pt x="4875" y="6441"/>
                    <a:pt x="4526" y="6071"/>
                  </a:cubicBezTo>
                  <a:cubicBezTo>
                    <a:pt x="3982" y="5527"/>
                    <a:pt x="3852" y="4700"/>
                    <a:pt x="4157" y="4004"/>
                  </a:cubicBezTo>
                  <a:lnTo>
                    <a:pt x="4483" y="3329"/>
                  </a:lnTo>
                  <a:cubicBezTo>
                    <a:pt x="4613" y="3025"/>
                    <a:pt x="4679" y="2677"/>
                    <a:pt x="4679" y="2350"/>
                  </a:cubicBezTo>
                  <a:cubicBezTo>
                    <a:pt x="4679" y="1045"/>
                    <a:pt x="3634" y="0"/>
                    <a:pt x="23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5"/>
            <p:cNvSpPr/>
            <p:nvPr/>
          </p:nvSpPr>
          <p:spPr>
            <a:xfrm>
              <a:off x="3851975" y="1669975"/>
              <a:ext cx="115900" cy="50750"/>
            </a:xfrm>
            <a:custGeom>
              <a:avLst/>
              <a:gdLst/>
              <a:ahLst/>
              <a:cxnLst/>
              <a:rect l="l" t="t" r="r" b="b"/>
              <a:pathLst>
                <a:path w="4636" h="2030" extrusionOk="0">
                  <a:moveTo>
                    <a:pt x="2329" y="1"/>
                  </a:moveTo>
                  <a:cubicBezTo>
                    <a:pt x="1714" y="1"/>
                    <a:pt x="1099" y="235"/>
                    <a:pt x="632" y="702"/>
                  </a:cubicBezTo>
                  <a:cubicBezTo>
                    <a:pt x="284" y="1072"/>
                    <a:pt x="66" y="1529"/>
                    <a:pt x="1" y="2030"/>
                  </a:cubicBezTo>
                  <a:cubicBezTo>
                    <a:pt x="664" y="1442"/>
                    <a:pt x="1491" y="1148"/>
                    <a:pt x="2318" y="1148"/>
                  </a:cubicBezTo>
                  <a:cubicBezTo>
                    <a:pt x="3145" y="1148"/>
                    <a:pt x="3972" y="1442"/>
                    <a:pt x="4635" y="2030"/>
                  </a:cubicBezTo>
                  <a:cubicBezTo>
                    <a:pt x="4570" y="1529"/>
                    <a:pt x="4352" y="1072"/>
                    <a:pt x="4004" y="702"/>
                  </a:cubicBezTo>
                  <a:lnTo>
                    <a:pt x="4026" y="702"/>
                  </a:lnTo>
                  <a:cubicBezTo>
                    <a:pt x="3558" y="235"/>
                    <a:pt x="2943" y="1"/>
                    <a:pt x="23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5"/>
            <p:cNvSpPr/>
            <p:nvPr/>
          </p:nvSpPr>
          <p:spPr>
            <a:xfrm>
              <a:off x="3855800" y="1727975"/>
              <a:ext cx="109350" cy="99375"/>
            </a:xfrm>
            <a:custGeom>
              <a:avLst/>
              <a:gdLst/>
              <a:ahLst/>
              <a:cxnLst/>
              <a:rect l="l" t="t" r="r" b="b"/>
              <a:pathLst>
                <a:path w="4374" h="3975" extrusionOk="0">
                  <a:moveTo>
                    <a:pt x="2191" y="0"/>
                  </a:moveTo>
                  <a:cubicBezTo>
                    <a:pt x="1282" y="0"/>
                    <a:pt x="376" y="514"/>
                    <a:pt x="0" y="1516"/>
                  </a:cubicBezTo>
                  <a:cubicBezTo>
                    <a:pt x="87" y="2342"/>
                    <a:pt x="261" y="3169"/>
                    <a:pt x="500" y="3974"/>
                  </a:cubicBezTo>
                  <a:cubicBezTo>
                    <a:pt x="1023" y="3670"/>
                    <a:pt x="1605" y="3517"/>
                    <a:pt x="2184" y="3517"/>
                  </a:cubicBezTo>
                  <a:cubicBezTo>
                    <a:pt x="2763" y="3517"/>
                    <a:pt x="3340" y="3670"/>
                    <a:pt x="3851" y="3974"/>
                  </a:cubicBezTo>
                  <a:cubicBezTo>
                    <a:pt x="4112" y="3147"/>
                    <a:pt x="4286" y="2277"/>
                    <a:pt x="4373" y="1429"/>
                  </a:cubicBezTo>
                  <a:cubicBezTo>
                    <a:pt x="4330" y="1385"/>
                    <a:pt x="4308" y="1342"/>
                    <a:pt x="4286" y="1298"/>
                  </a:cubicBezTo>
                  <a:cubicBezTo>
                    <a:pt x="3851" y="427"/>
                    <a:pt x="3019" y="0"/>
                    <a:pt x="2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5"/>
            <p:cNvSpPr/>
            <p:nvPr/>
          </p:nvSpPr>
          <p:spPr>
            <a:xfrm>
              <a:off x="3853075" y="1522175"/>
              <a:ext cx="114800" cy="140350"/>
            </a:xfrm>
            <a:custGeom>
              <a:avLst/>
              <a:gdLst/>
              <a:ahLst/>
              <a:cxnLst/>
              <a:rect l="l" t="t" r="r" b="b"/>
              <a:pathLst>
                <a:path w="4592" h="5614" extrusionOk="0">
                  <a:moveTo>
                    <a:pt x="2285" y="0"/>
                  </a:moveTo>
                  <a:cubicBezTo>
                    <a:pt x="762" y="0"/>
                    <a:pt x="153" y="3068"/>
                    <a:pt x="0" y="5614"/>
                  </a:cubicBezTo>
                  <a:cubicBezTo>
                    <a:pt x="664" y="5059"/>
                    <a:pt x="1474" y="4781"/>
                    <a:pt x="2288" y="4781"/>
                  </a:cubicBezTo>
                  <a:cubicBezTo>
                    <a:pt x="3101" y="4781"/>
                    <a:pt x="3917" y="5059"/>
                    <a:pt x="4591" y="5614"/>
                  </a:cubicBezTo>
                  <a:cubicBezTo>
                    <a:pt x="4417" y="3068"/>
                    <a:pt x="3830" y="0"/>
                    <a:pt x="2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5"/>
          <p:cNvGrpSpPr/>
          <p:nvPr/>
        </p:nvGrpSpPr>
        <p:grpSpPr>
          <a:xfrm>
            <a:off x="8018277" y="1601416"/>
            <a:ext cx="410540" cy="466603"/>
            <a:chOff x="5296175" y="1522175"/>
            <a:chExt cx="439550" cy="499575"/>
          </a:xfrm>
        </p:grpSpPr>
        <p:sp>
          <p:nvSpPr>
            <p:cNvPr id="8962" name="Google Shape;8962;p75"/>
            <p:cNvSpPr/>
            <p:nvPr/>
          </p:nvSpPr>
          <p:spPr>
            <a:xfrm>
              <a:off x="5296175" y="1522175"/>
              <a:ext cx="439550" cy="499575"/>
            </a:xfrm>
            <a:custGeom>
              <a:avLst/>
              <a:gdLst/>
              <a:ahLst/>
              <a:cxnLst/>
              <a:rect l="l" t="t" r="r" b="b"/>
              <a:pathLst>
                <a:path w="17582" h="19983" extrusionOk="0">
                  <a:moveTo>
                    <a:pt x="8791" y="0"/>
                  </a:moveTo>
                  <a:cubicBezTo>
                    <a:pt x="3917" y="44"/>
                    <a:pt x="1" y="4003"/>
                    <a:pt x="1" y="8856"/>
                  </a:cubicBezTo>
                  <a:lnTo>
                    <a:pt x="1" y="12380"/>
                  </a:lnTo>
                  <a:cubicBezTo>
                    <a:pt x="1" y="13773"/>
                    <a:pt x="980" y="14970"/>
                    <a:pt x="2351" y="15252"/>
                  </a:cubicBezTo>
                  <a:lnTo>
                    <a:pt x="2351" y="9508"/>
                  </a:lnTo>
                  <a:cubicBezTo>
                    <a:pt x="1915" y="9595"/>
                    <a:pt x="1524" y="9791"/>
                    <a:pt x="1176" y="10052"/>
                  </a:cubicBezTo>
                  <a:lnTo>
                    <a:pt x="1176" y="8856"/>
                  </a:lnTo>
                  <a:cubicBezTo>
                    <a:pt x="1176" y="6614"/>
                    <a:pt x="2133" y="4482"/>
                    <a:pt x="3830" y="3024"/>
                  </a:cubicBezTo>
                  <a:cubicBezTo>
                    <a:pt x="4202" y="3164"/>
                    <a:pt x="4589" y="3232"/>
                    <a:pt x="4973" y="3232"/>
                  </a:cubicBezTo>
                  <a:cubicBezTo>
                    <a:pt x="5490" y="3232"/>
                    <a:pt x="6001" y="3109"/>
                    <a:pt x="6463" y="2872"/>
                  </a:cubicBezTo>
                  <a:cubicBezTo>
                    <a:pt x="7192" y="2524"/>
                    <a:pt x="7986" y="2350"/>
                    <a:pt x="8780" y="2350"/>
                  </a:cubicBezTo>
                  <a:cubicBezTo>
                    <a:pt x="9574" y="2350"/>
                    <a:pt x="10368" y="2524"/>
                    <a:pt x="11097" y="2872"/>
                  </a:cubicBezTo>
                  <a:cubicBezTo>
                    <a:pt x="11576" y="3111"/>
                    <a:pt x="12076" y="3220"/>
                    <a:pt x="12599" y="3242"/>
                  </a:cubicBezTo>
                  <a:cubicBezTo>
                    <a:pt x="12990" y="3220"/>
                    <a:pt x="13382" y="3155"/>
                    <a:pt x="13752" y="3024"/>
                  </a:cubicBezTo>
                  <a:cubicBezTo>
                    <a:pt x="15427" y="4482"/>
                    <a:pt x="16406" y="6614"/>
                    <a:pt x="16406" y="8856"/>
                  </a:cubicBezTo>
                  <a:lnTo>
                    <a:pt x="16406" y="10052"/>
                  </a:lnTo>
                  <a:cubicBezTo>
                    <a:pt x="16058" y="9769"/>
                    <a:pt x="15645" y="9595"/>
                    <a:pt x="15231" y="9508"/>
                  </a:cubicBezTo>
                  <a:lnTo>
                    <a:pt x="15231" y="15252"/>
                  </a:lnTo>
                  <a:cubicBezTo>
                    <a:pt x="15645" y="15144"/>
                    <a:pt x="16058" y="14970"/>
                    <a:pt x="16406" y="14708"/>
                  </a:cubicBezTo>
                  <a:lnTo>
                    <a:pt x="16406" y="14708"/>
                  </a:lnTo>
                  <a:cubicBezTo>
                    <a:pt x="16406" y="16319"/>
                    <a:pt x="15079" y="17646"/>
                    <a:pt x="13469" y="17646"/>
                  </a:cubicBezTo>
                  <a:lnTo>
                    <a:pt x="11598" y="17646"/>
                  </a:lnTo>
                  <a:cubicBezTo>
                    <a:pt x="11316" y="16838"/>
                    <a:pt x="10645" y="16468"/>
                    <a:pt x="9973" y="16468"/>
                  </a:cubicBezTo>
                  <a:cubicBezTo>
                    <a:pt x="9089" y="16468"/>
                    <a:pt x="8203" y="17108"/>
                    <a:pt x="8203" y="18233"/>
                  </a:cubicBezTo>
                  <a:cubicBezTo>
                    <a:pt x="8203" y="19347"/>
                    <a:pt x="9091" y="19983"/>
                    <a:pt x="9976" y="19983"/>
                  </a:cubicBezTo>
                  <a:cubicBezTo>
                    <a:pt x="10647" y="19983"/>
                    <a:pt x="11316" y="19618"/>
                    <a:pt x="11598" y="18821"/>
                  </a:cubicBezTo>
                  <a:lnTo>
                    <a:pt x="13469" y="18821"/>
                  </a:lnTo>
                  <a:cubicBezTo>
                    <a:pt x="15732" y="18799"/>
                    <a:pt x="17559" y="16971"/>
                    <a:pt x="17581" y="14708"/>
                  </a:cubicBezTo>
                  <a:lnTo>
                    <a:pt x="17581" y="8856"/>
                  </a:lnTo>
                  <a:cubicBezTo>
                    <a:pt x="17581" y="4025"/>
                    <a:pt x="13599" y="0"/>
                    <a:pt x="8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5"/>
            <p:cNvSpPr/>
            <p:nvPr/>
          </p:nvSpPr>
          <p:spPr>
            <a:xfrm>
              <a:off x="5383750" y="1728875"/>
              <a:ext cx="58775" cy="205075"/>
            </a:xfrm>
            <a:custGeom>
              <a:avLst/>
              <a:gdLst/>
              <a:ahLst/>
              <a:cxnLst/>
              <a:rect l="l" t="t" r="r" b="b"/>
              <a:pathLst>
                <a:path w="2351" h="8203" extrusionOk="0">
                  <a:moveTo>
                    <a:pt x="1176" y="0"/>
                  </a:moveTo>
                  <a:cubicBezTo>
                    <a:pt x="523" y="0"/>
                    <a:pt x="1" y="522"/>
                    <a:pt x="1" y="1175"/>
                  </a:cubicBezTo>
                  <a:lnTo>
                    <a:pt x="1" y="7028"/>
                  </a:lnTo>
                  <a:cubicBezTo>
                    <a:pt x="1" y="7811"/>
                    <a:pt x="588" y="8203"/>
                    <a:pt x="1176" y="8203"/>
                  </a:cubicBezTo>
                  <a:cubicBezTo>
                    <a:pt x="1763" y="8203"/>
                    <a:pt x="2351" y="7811"/>
                    <a:pt x="2351" y="7028"/>
                  </a:cubicBezTo>
                  <a:lnTo>
                    <a:pt x="2351" y="1175"/>
                  </a:lnTo>
                  <a:cubicBezTo>
                    <a:pt x="2351" y="522"/>
                    <a:pt x="1828" y="0"/>
                    <a:pt x="1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5"/>
            <p:cNvSpPr/>
            <p:nvPr/>
          </p:nvSpPr>
          <p:spPr>
            <a:xfrm>
              <a:off x="5588825" y="1728875"/>
              <a:ext cx="58775" cy="203850"/>
            </a:xfrm>
            <a:custGeom>
              <a:avLst/>
              <a:gdLst/>
              <a:ahLst/>
              <a:cxnLst/>
              <a:rect l="l" t="t" r="r" b="b"/>
              <a:pathLst>
                <a:path w="2351" h="8154" extrusionOk="0">
                  <a:moveTo>
                    <a:pt x="1175" y="0"/>
                  </a:moveTo>
                  <a:cubicBezTo>
                    <a:pt x="523" y="0"/>
                    <a:pt x="1" y="544"/>
                    <a:pt x="1" y="1175"/>
                  </a:cubicBezTo>
                  <a:lnTo>
                    <a:pt x="1" y="7028"/>
                  </a:lnTo>
                  <a:cubicBezTo>
                    <a:pt x="44" y="7779"/>
                    <a:pt x="615" y="8154"/>
                    <a:pt x="1184" y="8154"/>
                  </a:cubicBezTo>
                  <a:cubicBezTo>
                    <a:pt x="1752" y="8154"/>
                    <a:pt x="2318" y="7779"/>
                    <a:pt x="2350" y="7028"/>
                  </a:cubicBezTo>
                  <a:lnTo>
                    <a:pt x="2350" y="1175"/>
                  </a:lnTo>
                  <a:cubicBezTo>
                    <a:pt x="2350" y="522"/>
                    <a:pt x="1828" y="0"/>
                    <a:pt x="1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75"/>
          <p:cNvGrpSpPr/>
          <p:nvPr/>
        </p:nvGrpSpPr>
        <p:grpSpPr>
          <a:xfrm>
            <a:off x="4998297" y="1601264"/>
            <a:ext cx="410026" cy="466907"/>
            <a:chOff x="4856125" y="1522175"/>
            <a:chExt cx="439000" cy="499900"/>
          </a:xfrm>
        </p:grpSpPr>
        <p:sp>
          <p:nvSpPr>
            <p:cNvPr id="8966" name="Google Shape;8966;p75"/>
            <p:cNvSpPr/>
            <p:nvPr/>
          </p:nvSpPr>
          <p:spPr>
            <a:xfrm>
              <a:off x="5177600" y="1962225"/>
              <a:ext cx="29400" cy="59850"/>
            </a:xfrm>
            <a:custGeom>
              <a:avLst/>
              <a:gdLst/>
              <a:ahLst/>
              <a:cxnLst/>
              <a:rect l="l" t="t" r="r" b="b"/>
              <a:pathLst>
                <a:path w="1176" h="2394" extrusionOk="0">
                  <a:moveTo>
                    <a:pt x="588" y="0"/>
                  </a:moveTo>
                  <a:cubicBezTo>
                    <a:pt x="261" y="0"/>
                    <a:pt x="0" y="283"/>
                    <a:pt x="22" y="609"/>
                  </a:cubicBezTo>
                  <a:lnTo>
                    <a:pt x="22" y="2394"/>
                  </a:lnTo>
                  <a:lnTo>
                    <a:pt x="1175" y="2394"/>
                  </a:lnTo>
                  <a:lnTo>
                    <a:pt x="1175" y="609"/>
                  </a:lnTo>
                  <a:cubicBezTo>
                    <a:pt x="1175" y="283"/>
                    <a:pt x="914" y="22"/>
                    <a:pt x="588" y="22"/>
                  </a:cubicBezTo>
                  <a:lnTo>
                    <a:pt x="5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5"/>
            <p:cNvSpPr/>
            <p:nvPr/>
          </p:nvSpPr>
          <p:spPr>
            <a:xfrm>
              <a:off x="5060650" y="1845275"/>
              <a:ext cx="29400" cy="29400"/>
            </a:xfrm>
            <a:custGeom>
              <a:avLst/>
              <a:gdLst/>
              <a:ahLst/>
              <a:cxnLst/>
              <a:rect l="l" t="t" r="r" b="b"/>
              <a:pathLst>
                <a:path w="1176" h="1176" extrusionOk="0">
                  <a:moveTo>
                    <a:pt x="588" y="0"/>
                  </a:moveTo>
                  <a:cubicBezTo>
                    <a:pt x="261" y="0"/>
                    <a:pt x="0" y="261"/>
                    <a:pt x="0" y="588"/>
                  </a:cubicBezTo>
                  <a:lnTo>
                    <a:pt x="0" y="1175"/>
                  </a:lnTo>
                  <a:lnTo>
                    <a:pt x="1175" y="1175"/>
                  </a:lnTo>
                  <a:lnTo>
                    <a:pt x="1175" y="588"/>
                  </a:lnTo>
                  <a:cubicBezTo>
                    <a:pt x="1175" y="261"/>
                    <a:pt x="914" y="0"/>
                    <a:pt x="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5"/>
            <p:cNvSpPr/>
            <p:nvPr/>
          </p:nvSpPr>
          <p:spPr>
            <a:xfrm>
              <a:off x="5055750" y="1728325"/>
              <a:ext cx="34300" cy="29025"/>
            </a:xfrm>
            <a:custGeom>
              <a:avLst/>
              <a:gdLst/>
              <a:ahLst/>
              <a:cxnLst/>
              <a:rect l="l" t="t" r="r" b="b"/>
              <a:pathLst>
                <a:path w="1372" h="1161" extrusionOk="0">
                  <a:moveTo>
                    <a:pt x="784" y="0"/>
                  </a:moveTo>
                  <a:cubicBezTo>
                    <a:pt x="262" y="0"/>
                    <a:pt x="1" y="631"/>
                    <a:pt x="370" y="1001"/>
                  </a:cubicBezTo>
                  <a:cubicBezTo>
                    <a:pt x="487" y="1111"/>
                    <a:pt x="630" y="1160"/>
                    <a:pt x="771" y="1160"/>
                  </a:cubicBezTo>
                  <a:cubicBezTo>
                    <a:pt x="1076" y="1160"/>
                    <a:pt x="1371" y="930"/>
                    <a:pt x="1371" y="588"/>
                  </a:cubicBezTo>
                  <a:cubicBezTo>
                    <a:pt x="1371" y="261"/>
                    <a:pt x="1110" y="0"/>
                    <a:pt x="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5"/>
            <p:cNvSpPr/>
            <p:nvPr/>
          </p:nvSpPr>
          <p:spPr>
            <a:xfrm>
              <a:off x="5178150" y="1845275"/>
              <a:ext cx="28850" cy="29400"/>
            </a:xfrm>
            <a:custGeom>
              <a:avLst/>
              <a:gdLst/>
              <a:ahLst/>
              <a:cxnLst/>
              <a:rect l="l" t="t" r="r" b="b"/>
              <a:pathLst>
                <a:path w="1154" h="1176" extrusionOk="0">
                  <a:moveTo>
                    <a:pt x="566" y="0"/>
                  </a:moveTo>
                  <a:cubicBezTo>
                    <a:pt x="261" y="0"/>
                    <a:pt x="0" y="261"/>
                    <a:pt x="0" y="588"/>
                  </a:cubicBezTo>
                  <a:lnTo>
                    <a:pt x="0" y="1175"/>
                  </a:lnTo>
                  <a:lnTo>
                    <a:pt x="1153" y="1175"/>
                  </a:lnTo>
                  <a:lnTo>
                    <a:pt x="1153" y="588"/>
                  </a:lnTo>
                  <a:cubicBezTo>
                    <a:pt x="1153" y="261"/>
                    <a:pt x="892" y="0"/>
                    <a:pt x="5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5"/>
            <p:cNvSpPr/>
            <p:nvPr/>
          </p:nvSpPr>
          <p:spPr>
            <a:xfrm>
              <a:off x="5060650" y="1962225"/>
              <a:ext cx="29400" cy="59850"/>
            </a:xfrm>
            <a:custGeom>
              <a:avLst/>
              <a:gdLst/>
              <a:ahLst/>
              <a:cxnLst/>
              <a:rect l="l" t="t" r="r" b="b"/>
              <a:pathLst>
                <a:path w="1176" h="2394" extrusionOk="0">
                  <a:moveTo>
                    <a:pt x="588" y="0"/>
                  </a:moveTo>
                  <a:cubicBezTo>
                    <a:pt x="261" y="0"/>
                    <a:pt x="0" y="283"/>
                    <a:pt x="0" y="609"/>
                  </a:cubicBezTo>
                  <a:lnTo>
                    <a:pt x="0" y="2394"/>
                  </a:lnTo>
                  <a:lnTo>
                    <a:pt x="1175" y="2394"/>
                  </a:lnTo>
                  <a:lnTo>
                    <a:pt x="1175" y="609"/>
                  </a:lnTo>
                  <a:cubicBezTo>
                    <a:pt x="1175" y="283"/>
                    <a:pt x="914" y="22"/>
                    <a:pt x="588" y="22"/>
                  </a:cubicBezTo>
                  <a:lnTo>
                    <a:pt x="5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5"/>
            <p:cNvSpPr/>
            <p:nvPr/>
          </p:nvSpPr>
          <p:spPr>
            <a:xfrm>
              <a:off x="4856125" y="1522175"/>
              <a:ext cx="439000" cy="499900"/>
            </a:xfrm>
            <a:custGeom>
              <a:avLst/>
              <a:gdLst/>
              <a:ahLst/>
              <a:cxnLst/>
              <a:rect l="l" t="t" r="r" b="b"/>
              <a:pathLst>
                <a:path w="17560" h="19996" extrusionOk="0">
                  <a:moveTo>
                    <a:pt x="8762" y="7073"/>
                  </a:moveTo>
                  <a:cubicBezTo>
                    <a:pt x="9666" y="7073"/>
                    <a:pt x="10531" y="7775"/>
                    <a:pt x="10531" y="8834"/>
                  </a:cubicBezTo>
                  <a:cubicBezTo>
                    <a:pt x="10531" y="9813"/>
                    <a:pt x="9748" y="10596"/>
                    <a:pt x="8769" y="10596"/>
                  </a:cubicBezTo>
                  <a:cubicBezTo>
                    <a:pt x="7202" y="10596"/>
                    <a:pt x="6419" y="8703"/>
                    <a:pt x="7529" y="7594"/>
                  </a:cubicBezTo>
                  <a:cubicBezTo>
                    <a:pt x="7888" y="7234"/>
                    <a:pt x="8329" y="7073"/>
                    <a:pt x="8762" y="7073"/>
                  </a:cubicBezTo>
                  <a:close/>
                  <a:moveTo>
                    <a:pt x="4091" y="11749"/>
                  </a:moveTo>
                  <a:cubicBezTo>
                    <a:pt x="5070" y="11749"/>
                    <a:pt x="5853" y="12533"/>
                    <a:pt x="5853" y="13512"/>
                  </a:cubicBezTo>
                  <a:lnTo>
                    <a:pt x="5853" y="14665"/>
                  </a:lnTo>
                  <a:cubicBezTo>
                    <a:pt x="5853" y="14991"/>
                    <a:pt x="5570" y="15252"/>
                    <a:pt x="5266" y="15252"/>
                  </a:cubicBezTo>
                  <a:lnTo>
                    <a:pt x="2916" y="15252"/>
                  </a:lnTo>
                  <a:cubicBezTo>
                    <a:pt x="2589" y="15252"/>
                    <a:pt x="2328" y="14991"/>
                    <a:pt x="2350" y="14665"/>
                  </a:cubicBezTo>
                  <a:lnTo>
                    <a:pt x="2350" y="13512"/>
                  </a:lnTo>
                  <a:cubicBezTo>
                    <a:pt x="2350" y="12533"/>
                    <a:pt x="3133" y="11749"/>
                    <a:pt x="4091" y="11749"/>
                  </a:cubicBezTo>
                  <a:close/>
                  <a:moveTo>
                    <a:pt x="13447" y="11749"/>
                  </a:moveTo>
                  <a:cubicBezTo>
                    <a:pt x="14426" y="11749"/>
                    <a:pt x="15209" y="12533"/>
                    <a:pt x="15209" y="13512"/>
                  </a:cubicBezTo>
                  <a:lnTo>
                    <a:pt x="15209" y="14665"/>
                  </a:lnTo>
                  <a:cubicBezTo>
                    <a:pt x="15209" y="14991"/>
                    <a:pt x="14948" y="15252"/>
                    <a:pt x="14622" y="15252"/>
                  </a:cubicBezTo>
                  <a:lnTo>
                    <a:pt x="12294" y="15252"/>
                  </a:lnTo>
                  <a:cubicBezTo>
                    <a:pt x="11967" y="15252"/>
                    <a:pt x="11706" y="14991"/>
                    <a:pt x="11706" y="14665"/>
                  </a:cubicBezTo>
                  <a:lnTo>
                    <a:pt x="11706" y="13512"/>
                  </a:lnTo>
                  <a:cubicBezTo>
                    <a:pt x="11706" y="12533"/>
                    <a:pt x="12489" y="11749"/>
                    <a:pt x="13447" y="11749"/>
                  </a:cubicBezTo>
                  <a:close/>
                  <a:moveTo>
                    <a:pt x="8769" y="11749"/>
                  </a:moveTo>
                  <a:cubicBezTo>
                    <a:pt x="9748" y="11749"/>
                    <a:pt x="10531" y="12533"/>
                    <a:pt x="10531" y="13512"/>
                  </a:cubicBezTo>
                  <a:lnTo>
                    <a:pt x="10531" y="14665"/>
                  </a:lnTo>
                  <a:cubicBezTo>
                    <a:pt x="10531" y="14991"/>
                    <a:pt x="10270" y="15252"/>
                    <a:pt x="9966" y="15274"/>
                  </a:cubicBezTo>
                  <a:lnTo>
                    <a:pt x="7616" y="15274"/>
                  </a:lnTo>
                  <a:cubicBezTo>
                    <a:pt x="7289" y="15274"/>
                    <a:pt x="7006" y="14991"/>
                    <a:pt x="7006" y="14665"/>
                  </a:cubicBezTo>
                  <a:lnTo>
                    <a:pt x="7006" y="13512"/>
                  </a:lnTo>
                  <a:cubicBezTo>
                    <a:pt x="7006" y="12533"/>
                    <a:pt x="7811" y="11749"/>
                    <a:pt x="8769" y="11749"/>
                  </a:cubicBezTo>
                  <a:close/>
                  <a:moveTo>
                    <a:pt x="8769" y="0"/>
                  </a:moveTo>
                  <a:cubicBezTo>
                    <a:pt x="8442" y="0"/>
                    <a:pt x="8181" y="261"/>
                    <a:pt x="8181" y="587"/>
                  </a:cubicBezTo>
                  <a:lnTo>
                    <a:pt x="8181" y="3829"/>
                  </a:lnTo>
                  <a:lnTo>
                    <a:pt x="4918" y="6005"/>
                  </a:lnTo>
                  <a:cubicBezTo>
                    <a:pt x="4744" y="6114"/>
                    <a:pt x="4657" y="6288"/>
                    <a:pt x="4657" y="6484"/>
                  </a:cubicBezTo>
                  <a:lnTo>
                    <a:pt x="4657" y="9530"/>
                  </a:lnTo>
                  <a:lnTo>
                    <a:pt x="435" y="10596"/>
                  </a:lnTo>
                  <a:cubicBezTo>
                    <a:pt x="174" y="10661"/>
                    <a:pt x="0" y="10901"/>
                    <a:pt x="0" y="11162"/>
                  </a:cubicBezTo>
                  <a:lnTo>
                    <a:pt x="0" y="19408"/>
                  </a:lnTo>
                  <a:cubicBezTo>
                    <a:pt x="0" y="19735"/>
                    <a:pt x="261" y="19996"/>
                    <a:pt x="588" y="19996"/>
                  </a:cubicBezTo>
                  <a:lnTo>
                    <a:pt x="2350" y="19996"/>
                  </a:lnTo>
                  <a:lnTo>
                    <a:pt x="2350" y="18211"/>
                  </a:lnTo>
                  <a:cubicBezTo>
                    <a:pt x="2350" y="17232"/>
                    <a:pt x="3133" y="16449"/>
                    <a:pt x="4091" y="16449"/>
                  </a:cubicBezTo>
                  <a:cubicBezTo>
                    <a:pt x="5070" y="16449"/>
                    <a:pt x="5853" y="17232"/>
                    <a:pt x="5853" y="18211"/>
                  </a:cubicBezTo>
                  <a:lnTo>
                    <a:pt x="5853" y="19996"/>
                  </a:lnTo>
                  <a:lnTo>
                    <a:pt x="7028" y="19996"/>
                  </a:lnTo>
                  <a:lnTo>
                    <a:pt x="7028" y="18211"/>
                  </a:lnTo>
                  <a:cubicBezTo>
                    <a:pt x="7028" y="17232"/>
                    <a:pt x="7811" y="16449"/>
                    <a:pt x="8791" y="16449"/>
                  </a:cubicBezTo>
                  <a:cubicBezTo>
                    <a:pt x="9748" y="16449"/>
                    <a:pt x="10531" y="17232"/>
                    <a:pt x="10531" y="18211"/>
                  </a:cubicBezTo>
                  <a:lnTo>
                    <a:pt x="10531" y="19996"/>
                  </a:lnTo>
                  <a:lnTo>
                    <a:pt x="11706" y="19996"/>
                  </a:lnTo>
                  <a:lnTo>
                    <a:pt x="11706" y="18211"/>
                  </a:lnTo>
                  <a:cubicBezTo>
                    <a:pt x="11706" y="17232"/>
                    <a:pt x="12489" y="16449"/>
                    <a:pt x="13469" y="16449"/>
                  </a:cubicBezTo>
                  <a:cubicBezTo>
                    <a:pt x="14426" y="16449"/>
                    <a:pt x="15231" y="17232"/>
                    <a:pt x="15231" y="18211"/>
                  </a:cubicBezTo>
                  <a:lnTo>
                    <a:pt x="15231" y="19996"/>
                  </a:lnTo>
                  <a:lnTo>
                    <a:pt x="16972" y="19996"/>
                  </a:lnTo>
                  <a:cubicBezTo>
                    <a:pt x="17298" y="19996"/>
                    <a:pt x="17559" y="19735"/>
                    <a:pt x="17559" y="19408"/>
                  </a:cubicBezTo>
                  <a:lnTo>
                    <a:pt x="17559" y="11162"/>
                  </a:lnTo>
                  <a:cubicBezTo>
                    <a:pt x="17559" y="10901"/>
                    <a:pt x="17385" y="10661"/>
                    <a:pt x="17102" y="10596"/>
                  </a:cubicBezTo>
                  <a:lnTo>
                    <a:pt x="12859" y="9530"/>
                  </a:lnTo>
                  <a:lnTo>
                    <a:pt x="12859" y="6484"/>
                  </a:lnTo>
                  <a:cubicBezTo>
                    <a:pt x="12859" y="6288"/>
                    <a:pt x="12772" y="6092"/>
                    <a:pt x="12598" y="5983"/>
                  </a:cubicBezTo>
                  <a:lnTo>
                    <a:pt x="9335" y="3808"/>
                  </a:lnTo>
                  <a:lnTo>
                    <a:pt x="9335" y="2350"/>
                  </a:lnTo>
                  <a:lnTo>
                    <a:pt x="9966" y="2350"/>
                  </a:lnTo>
                  <a:cubicBezTo>
                    <a:pt x="10923" y="2350"/>
                    <a:pt x="11706" y="1545"/>
                    <a:pt x="11706" y="587"/>
                  </a:cubicBezTo>
                  <a:cubicBezTo>
                    <a:pt x="11706" y="261"/>
                    <a:pt x="11445" y="0"/>
                    <a:pt x="111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5"/>
            <p:cNvSpPr/>
            <p:nvPr/>
          </p:nvSpPr>
          <p:spPr>
            <a:xfrm>
              <a:off x="4943700" y="1962225"/>
              <a:ext cx="29400" cy="59850"/>
            </a:xfrm>
            <a:custGeom>
              <a:avLst/>
              <a:gdLst/>
              <a:ahLst/>
              <a:cxnLst/>
              <a:rect l="l" t="t" r="r" b="b"/>
              <a:pathLst>
                <a:path w="1176" h="2394" extrusionOk="0">
                  <a:moveTo>
                    <a:pt x="588" y="0"/>
                  </a:moveTo>
                  <a:cubicBezTo>
                    <a:pt x="261" y="0"/>
                    <a:pt x="0" y="283"/>
                    <a:pt x="0" y="609"/>
                  </a:cubicBezTo>
                  <a:lnTo>
                    <a:pt x="0" y="2394"/>
                  </a:lnTo>
                  <a:lnTo>
                    <a:pt x="1175" y="2394"/>
                  </a:lnTo>
                  <a:lnTo>
                    <a:pt x="1175" y="609"/>
                  </a:lnTo>
                  <a:cubicBezTo>
                    <a:pt x="1175" y="283"/>
                    <a:pt x="914" y="22"/>
                    <a:pt x="588" y="22"/>
                  </a:cubicBezTo>
                  <a:lnTo>
                    <a:pt x="5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5"/>
            <p:cNvSpPr/>
            <p:nvPr/>
          </p:nvSpPr>
          <p:spPr>
            <a:xfrm>
              <a:off x="4943700" y="1845275"/>
              <a:ext cx="29400" cy="29400"/>
            </a:xfrm>
            <a:custGeom>
              <a:avLst/>
              <a:gdLst/>
              <a:ahLst/>
              <a:cxnLst/>
              <a:rect l="l" t="t" r="r" b="b"/>
              <a:pathLst>
                <a:path w="1176" h="1176" extrusionOk="0">
                  <a:moveTo>
                    <a:pt x="588" y="0"/>
                  </a:moveTo>
                  <a:cubicBezTo>
                    <a:pt x="261" y="0"/>
                    <a:pt x="0" y="261"/>
                    <a:pt x="0" y="588"/>
                  </a:cubicBezTo>
                  <a:lnTo>
                    <a:pt x="0" y="1175"/>
                  </a:lnTo>
                  <a:lnTo>
                    <a:pt x="1175" y="1175"/>
                  </a:lnTo>
                  <a:lnTo>
                    <a:pt x="1175" y="588"/>
                  </a:lnTo>
                  <a:cubicBezTo>
                    <a:pt x="1175" y="261"/>
                    <a:pt x="914" y="0"/>
                    <a:pt x="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75"/>
          <p:cNvGrpSpPr/>
          <p:nvPr/>
        </p:nvGrpSpPr>
        <p:grpSpPr>
          <a:xfrm>
            <a:off x="7410431" y="2425739"/>
            <a:ext cx="475546" cy="466790"/>
            <a:chOff x="6460250" y="2446875"/>
            <a:chExt cx="509150" cy="499775"/>
          </a:xfrm>
        </p:grpSpPr>
        <p:sp>
          <p:nvSpPr>
            <p:cNvPr id="8975" name="Google Shape;8975;p75"/>
            <p:cNvSpPr/>
            <p:nvPr/>
          </p:nvSpPr>
          <p:spPr>
            <a:xfrm>
              <a:off x="6545100" y="2446875"/>
              <a:ext cx="227950" cy="229025"/>
            </a:xfrm>
            <a:custGeom>
              <a:avLst/>
              <a:gdLst/>
              <a:ahLst/>
              <a:cxnLst/>
              <a:rect l="l" t="t" r="r" b="b"/>
              <a:pathLst>
                <a:path w="9118" h="9161" extrusionOk="0">
                  <a:moveTo>
                    <a:pt x="6637" y="1"/>
                  </a:moveTo>
                  <a:cubicBezTo>
                    <a:pt x="4178" y="1"/>
                    <a:pt x="1828" y="915"/>
                    <a:pt x="0" y="2568"/>
                  </a:cubicBezTo>
                  <a:lnTo>
                    <a:pt x="6593" y="9161"/>
                  </a:lnTo>
                  <a:lnTo>
                    <a:pt x="9117" y="6637"/>
                  </a:lnTo>
                  <a:cubicBezTo>
                    <a:pt x="7398" y="4918"/>
                    <a:pt x="6702" y="2416"/>
                    <a:pt x="7289" y="22"/>
                  </a:cubicBezTo>
                  <a:cubicBezTo>
                    <a:pt x="7072" y="22"/>
                    <a:pt x="6854" y="1"/>
                    <a:pt x="6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5"/>
            <p:cNvSpPr/>
            <p:nvPr/>
          </p:nvSpPr>
          <p:spPr>
            <a:xfrm>
              <a:off x="6460250" y="2531725"/>
              <a:ext cx="229025" cy="228500"/>
            </a:xfrm>
            <a:custGeom>
              <a:avLst/>
              <a:gdLst/>
              <a:ahLst/>
              <a:cxnLst/>
              <a:rect l="l" t="t" r="r" b="b"/>
              <a:pathLst>
                <a:path w="9161" h="9140" extrusionOk="0">
                  <a:moveTo>
                    <a:pt x="2568" y="1"/>
                  </a:moveTo>
                  <a:cubicBezTo>
                    <a:pt x="914" y="1829"/>
                    <a:pt x="0" y="4200"/>
                    <a:pt x="0" y="6659"/>
                  </a:cubicBezTo>
                  <a:cubicBezTo>
                    <a:pt x="0" y="6876"/>
                    <a:pt x="22" y="7072"/>
                    <a:pt x="22" y="7290"/>
                  </a:cubicBezTo>
                  <a:cubicBezTo>
                    <a:pt x="575" y="7154"/>
                    <a:pt x="1135" y="7088"/>
                    <a:pt x="1689" y="7088"/>
                  </a:cubicBezTo>
                  <a:cubicBezTo>
                    <a:pt x="3531" y="7088"/>
                    <a:pt x="5315" y="7818"/>
                    <a:pt x="6636" y="9139"/>
                  </a:cubicBezTo>
                  <a:lnTo>
                    <a:pt x="9160" y="6615"/>
                  </a:lnTo>
                  <a:lnTo>
                    <a:pt x="25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5"/>
            <p:cNvSpPr/>
            <p:nvPr/>
          </p:nvSpPr>
          <p:spPr>
            <a:xfrm>
              <a:off x="6742550" y="2451225"/>
              <a:ext cx="133850" cy="140925"/>
            </a:xfrm>
            <a:custGeom>
              <a:avLst/>
              <a:gdLst/>
              <a:ahLst/>
              <a:cxnLst/>
              <a:rect l="l" t="t" r="r" b="b"/>
              <a:pathLst>
                <a:path w="5354" h="5637" extrusionOk="0">
                  <a:moveTo>
                    <a:pt x="545" y="1"/>
                  </a:moveTo>
                  <a:lnTo>
                    <a:pt x="545" y="1"/>
                  </a:lnTo>
                  <a:cubicBezTo>
                    <a:pt x="1" y="2002"/>
                    <a:pt x="588" y="4157"/>
                    <a:pt x="2046" y="5636"/>
                  </a:cubicBezTo>
                  <a:lnTo>
                    <a:pt x="5353" y="2351"/>
                  </a:lnTo>
                  <a:cubicBezTo>
                    <a:pt x="4004" y="1132"/>
                    <a:pt x="2329" y="327"/>
                    <a:pt x="5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5"/>
            <p:cNvSpPr/>
            <p:nvPr/>
          </p:nvSpPr>
          <p:spPr>
            <a:xfrm>
              <a:off x="6816525" y="2530650"/>
              <a:ext cx="133300" cy="104325"/>
            </a:xfrm>
            <a:custGeom>
              <a:avLst/>
              <a:gdLst/>
              <a:ahLst/>
              <a:cxnLst/>
              <a:rect l="l" t="t" r="r" b="b"/>
              <a:pathLst>
                <a:path w="5332" h="4173" extrusionOk="0">
                  <a:moveTo>
                    <a:pt x="3221" y="0"/>
                  </a:moveTo>
                  <a:lnTo>
                    <a:pt x="1" y="3199"/>
                  </a:lnTo>
                  <a:cubicBezTo>
                    <a:pt x="980" y="3843"/>
                    <a:pt x="2108" y="4172"/>
                    <a:pt x="3243" y="4172"/>
                  </a:cubicBezTo>
                  <a:cubicBezTo>
                    <a:pt x="3948" y="4172"/>
                    <a:pt x="4656" y="4045"/>
                    <a:pt x="5331" y="3786"/>
                  </a:cubicBezTo>
                  <a:cubicBezTo>
                    <a:pt x="4918" y="2372"/>
                    <a:pt x="4200" y="1088"/>
                    <a:pt x="32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5"/>
            <p:cNvSpPr/>
            <p:nvPr/>
          </p:nvSpPr>
          <p:spPr>
            <a:xfrm>
              <a:off x="6544000" y="2803700"/>
              <a:ext cx="111550" cy="132750"/>
            </a:xfrm>
            <a:custGeom>
              <a:avLst/>
              <a:gdLst/>
              <a:ahLst/>
              <a:cxnLst/>
              <a:rect l="l" t="t" r="r" b="b"/>
              <a:pathLst>
                <a:path w="4462" h="5310" extrusionOk="0">
                  <a:moveTo>
                    <a:pt x="3199" y="1"/>
                  </a:moveTo>
                  <a:lnTo>
                    <a:pt x="1" y="3199"/>
                  </a:lnTo>
                  <a:cubicBezTo>
                    <a:pt x="1089" y="4179"/>
                    <a:pt x="2394" y="4897"/>
                    <a:pt x="3787" y="5310"/>
                  </a:cubicBezTo>
                  <a:cubicBezTo>
                    <a:pt x="4461" y="3548"/>
                    <a:pt x="4244" y="1568"/>
                    <a:pt x="31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5"/>
            <p:cNvSpPr/>
            <p:nvPr/>
          </p:nvSpPr>
          <p:spPr>
            <a:xfrm>
              <a:off x="6645175" y="2717225"/>
              <a:ext cx="230125" cy="229425"/>
            </a:xfrm>
            <a:custGeom>
              <a:avLst/>
              <a:gdLst/>
              <a:ahLst/>
              <a:cxnLst/>
              <a:rect l="l" t="t" r="r" b="b"/>
              <a:pathLst>
                <a:path w="9205" h="9177" extrusionOk="0">
                  <a:moveTo>
                    <a:pt x="2590" y="0"/>
                  </a:moveTo>
                  <a:lnTo>
                    <a:pt x="1" y="2611"/>
                  </a:lnTo>
                  <a:cubicBezTo>
                    <a:pt x="1024" y="4026"/>
                    <a:pt x="1459" y="5788"/>
                    <a:pt x="1241" y="7550"/>
                  </a:cubicBezTo>
                  <a:cubicBezTo>
                    <a:pt x="1176" y="8051"/>
                    <a:pt x="1067" y="8551"/>
                    <a:pt x="893" y="9030"/>
                  </a:cubicBezTo>
                  <a:cubicBezTo>
                    <a:pt x="1457" y="9128"/>
                    <a:pt x="2024" y="9176"/>
                    <a:pt x="2586" y="9176"/>
                  </a:cubicBezTo>
                  <a:cubicBezTo>
                    <a:pt x="5019" y="9176"/>
                    <a:pt x="7385" y="8276"/>
                    <a:pt x="9205" y="6615"/>
                  </a:cubicBezTo>
                  <a:lnTo>
                    <a:pt x="25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5"/>
            <p:cNvSpPr/>
            <p:nvPr/>
          </p:nvSpPr>
          <p:spPr>
            <a:xfrm>
              <a:off x="6730575" y="2631825"/>
              <a:ext cx="238825" cy="230125"/>
            </a:xfrm>
            <a:custGeom>
              <a:avLst/>
              <a:gdLst/>
              <a:ahLst/>
              <a:cxnLst/>
              <a:rect l="l" t="t" r="r" b="b"/>
              <a:pathLst>
                <a:path w="9553" h="9205" extrusionOk="0">
                  <a:moveTo>
                    <a:pt x="2612" y="0"/>
                  </a:moveTo>
                  <a:lnTo>
                    <a:pt x="1" y="2590"/>
                  </a:lnTo>
                  <a:lnTo>
                    <a:pt x="6615" y="9204"/>
                  </a:lnTo>
                  <a:cubicBezTo>
                    <a:pt x="8661" y="6963"/>
                    <a:pt x="9553" y="3873"/>
                    <a:pt x="9031" y="893"/>
                  </a:cubicBezTo>
                  <a:lnTo>
                    <a:pt x="9031" y="893"/>
                  </a:lnTo>
                  <a:cubicBezTo>
                    <a:pt x="8269" y="1154"/>
                    <a:pt x="7486" y="1284"/>
                    <a:pt x="6681" y="1306"/>
                  </a:cubicBezTo>
                  <a:cubicBezTo>
                    <a:pt x="5223" y="1284"/>
                    <a:pt x="3809" y="827"/>
                    <a:pt x="2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5"/>
            <p:cNvSpPr/>
            <p:nvPr/>
          </p:nvSpPr>
          <p:spPr>
            <a:xfrm>
              <a:off x="6464600" y="2737800"/>
              <a:ext cx="140900" cy="125225"/>
            </a:xfrm>
            <a:custGeom>
              <a:avLst/>
              <a:gdLst/>
              <a:ahLst/>
              <a:cxnLst/>
              <a:rect l="l" t="t" r="r" b="b"/>
              <a:pathLst>
                <a:path w="5636" h="5009" extrusionOk="0">
                  <a:moveTo>
                    <a:pt x="1502" y="0"/>
                  </a:moveTo>
                  <a:cubicBezTo>
                    <a:pt x="1000" y="0"/>
                    <a:pt x="496" y="65"/>
                    <a:pt x="0" y="200"/>
                  </a:cubicBezTo>
                  <a:cubicBezTo>
                    <a:pt x="327" y="1984"/>
                    <a:pt x="1132" y="3660"/>
                    <a:pt x="2350" y="5009"/>
                  </a:cubicBezTo>
                  <a:lnTo>
                    <a:pt x="5636" y="1701"/>
                  </a:lnTo>
                  <a:cubicBezTo>
                    <a:pt x="4522" y="604"/>
                    <a:pt x="3027" y="0"/>
                    <a:pt x="1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75"/>
          <p:cNvGrpSpPr/>
          <p:nvPr/>
        </p:nvGrpSpPr>
        <p:grpSpPr>
          <a:xfrm>
            <a:off x="6778219" y="2425669"/>
            <a:ext cx="485213" cy="466930"/>
            <a:chOff x="5950000" y="2446875"/>
            <a:chExt cx="519500" cy="499925"/>
          </a:xfrm>
        </p:grpSpPr>
        <p:sp>
          <p:nvSpPr>
            <p:cNvPr id="8984" name="Google Shape;8984;p75"/>
            <p:cNvSpPr/>
            <p:nvPr/>
          </p:nvSpPr>
          <p:spPr>
            <a:xfrm>
              <a:off x="5950000" y="2828725"/>
              <a:ext cx="519500" cy="118075"/>
            </a:xfrm>
            <a:custGeom>
              <a:avLst/>
              <a:gdLst/>
              <a:ahLst/>
              <a:cxnLst/>
              <a:rect l="l" t="t" r="r" b="b"/>
              <a:pathLst>
                <a:path w="20780" h="4723" extrusionOk="0">
                  <a:moveTo>
                    <a:pt x="1568" y="1"/>
                  </a:moveTo>
                  <a:cubicBezTo>
                    <a:pt x="1" y="1"/>
                    <a:pt x="1" y="2329"/>
                    <a:pt x="1568" y="2329"/>
                  </a:cubicBezTo>
                  <a:lnTo>
                    <a:pt x="2742" y="2329"/>
                  </a:lnTo>
                  <a:lnTo>
                    <a:pt x="2742" y="4135"/>
                  </a:lnTo>
                  <a:cubicBezTo>
                    <a:pt x="2742" y="4461"/>
                    <a:pt x="3004" y="4722"/>
                    <a:pt x="3330" y="4722"/>
                  </a:cubicBezTo>
                  <a:lnTo>
                    <a:pt x="5702" y="4722"/>
                  </a:lnTo>
                  <a:cubicBezTo>
                    <a:pt x="6028" y="4722"/>
                    <a:pt x="6289" y="4461"/>
                    <a:pt x="6289" y="4135"/>
                  </a:cubicBezTo>
                  <a:lnTo>
                    <a:pt x="6289" y="2329"/>
                  </a:lnTo>
                  <a:lnTo>
                    <a:pt x="14535" y="2329"/>
                  </a:lnTo>
                  <a:lnTo>
                    <a:pt x="14535" y="4135"/>
                  </a:lnTo>
                  <a:cubicBezTo>
                    <a:pt x="14535" y="4461"/>
                    <a:pt x="14797" y="4722"/>
                    <a:pt x="15123" y="4722"/>
                  </a:cubicBezTo>
                  <a:lnTo>
                    <a:pt x="17451" y="4722"/>
                  </a:lnTo>
                  <a:cubicBezTo>
                    <a:pt x="17777" y="4722"/>
                    <a:pt x="18038" y="4461"/>
                    <a:pt x="18038" y="4135"/>
                  </a:cubicBezTo>
                  <a:lnTo>
                    <a:pt x="18038" y="2329"/>
                  </a:lnTo>
                  <a:lnTo>
                    <a:pt x="19213" y="2329"/>
                  </a:lnTo>
                  <a:cubicBezTo>
                    <a:pt x="20780" y="2329"/>
                    <a:pt x="20780" y="1"/>
                    <a:pt x="19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5"/>
            <p:cNvSpPr/>
            <p:nvPr/>
          </p:nvSpPr>
          <p:spPr>
            <a:xfrm>
              <a:off x="5990275" y="2446875"/>
              <a:ext cx="116975" cy="58775"/>
            </a:xfrm>
            <a:custGeom>
              <a:avLst/>
              <a:gdLst/>
              <a:ahLst/>
              <a:cxnLst/>
              <a:rect l="l" t="t" r="r" b="b"/>
              <a:pathLst>
                <a:path w="4679" h="2351" extrusionOk="0">
                  <a:moveTo>
                    <a:pt x="1175" y="1"/>
                  </a:moveTo>
                  <a:cubicBezTo>
                    <a:pt x="522" y="1"/>
                    <a:pt x="0" y="523"/>
                    <a:pt x="0" y="1176"/>
                  </a:cubicBezTo>
                  <a:lnTo>
                    <a:pt x="0" y="2351"/>
                  </a:lnTo>
                  <a:lnTo>
                    <a:pt x="4678" y="2351"/>
                  </a:lnTo>
                  <a:lnTo>
                    <a:pt x="4678" y="1176"/>
                  </a:lnTo>
                  <a:cubicBezTo>
                    <a:pt x="4678" y="523"/>
                    <a:pt x="4156" y="1"/>
                    <a:pt x="3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5"/>
            <p:cNvSpPr/>
            <p:nvPr/>
          </p:nvSpPr>
          <p:spPr>
            <a:xfrm>
              <a:off x="5990275" y="2769975"/>
              <a:ext cx="116975" cy="29400"/>
            </a:xfrm>
            <a:custGeom>
              <a:avLst/>
              <a:gdLst/>
              <a:ahLst/>
              <a:cxnLst/>
              <a:rect l="l" t="t" r="r" b="b"/>
              <a:pathLst>
                <a:path w="4679" h="1176" extrusionOk="0">
                  <a:moveTo>
                    <a:pt x="0" y="1"/>
                  </a:moveTo>
                  <a:cubicBezTo>
                    <a:pt x="0" y="654"/>
                    <a:pt x="522" y="1176"/>
                    <a:pt x="1175" y="1176"/>
                  </a:cubicBezTo>
                  <a:lnTo>
                    <a:pt x="3525" y="1176"/>
                  </a:lnTo>
                  <a:cubicBezTo>
                    <a:pt x="4156" y="1176"/>
                    <a:pt x="4678" y="654"/>
                    <a:pt x="4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5"/>
            <p:cNvSpPr/>
            <p:nvPr/>
          </p:nvSpPr>
          <p:spPr>
            <a:xfrm>
              <a:off x="5990275" y="2534450"/>
              <a:ext cx="116975" cy="59875"/>
            </a:xfrm>
            <a:custGeom>
              <a:avLst/>
              <a:gdLst/>
              <a:ahLst/>
              <a:cxnLst/>
              <a:rect l="l" t="t" r="r" b="b"/>
              <a:pathLst>
                <a:path w="4679" h="2395" extrusionOk="0">
                  <a:moveTo>
                    <a:pt x="0" y="1"/>
                  </a:moveTo>
                  <a:lnTo>
                    <a:pt x="0" y="2394"/>
                  </a:lnTo>
                  <a:lnTo>
                    <a:pt x="4678" y="2394"/>
                  </a:lnTo>
                  <a:lnTo>
                    <a:pt x="4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5"/>
            <p:cNvSpPr/>
            <p:nvPr/>
          </p:nvSpPr>
          <p:spPr>
            <a:xfrm>
              <a:off x="5990275" y="2623125"/>
              <a:ext cx="116975" cy="117525"/>
            </a:xfrm>
            <a:custGeom>
              <a:avLst/>
              <a:gdLst/>
              <a:ahLst/>
              <a:cxnLst/>
              <a:rect l="l" t="t" r="r" b="b"/>
              <a:pathLst>
                <a:path w="4679" h="4701" extrusionOk="0">
                  <a:moveTo>
                    <a:pt x="2350" y="1230"/>
                  </a:moveTo>
                  <a:cubicBezTo>
                    <a:pt x="2633" y="1230"/>
                    <a:pt x="2916" y="1415"/>
                    <a:pt x="2937" y="1784"/>
                  </a:cubicBezTo>
                  <a:lnTo>
                    <a:pt x="2937" y="2938"/>
                  </a:lnTo>
                  <a:cubicBezTo>
                    <a:pt x="2916" y="3308"/>
                    <a:pt x="2633" y="3492"/>
                    <a:pt x="2350" y="3492"/>
                  </a:cubicBezTo>
                  <a:cubicBezTo>
                    <a:pt x="2067" y="3492"/>
                    <a:pt x="1784" y="3308"/>
                    <a:pt x="1762" y="2938"/>
                  </a:cubicBezTo>
                  <a:lnTo>
                    <a:pt x="1762" y="1784"/>
                  </a:lnTo>
                  <a:cubicBezTo>
                    <a:pt x="1784" y="1415"/>
                    <a:pt x="2067" y="1230"/>
                    <a:pt x="2350" y="1230"/>
                  </a:cubicBezTo>
                  <a:close/>
                  <a:moveTo>
                    <a:pt x="0" y="0"/>
                  </a:moveTo>
                  <a:lnTo>
                    <a:pt x="0" y="4700"/>
                  </a:lnTo>
                  <a:lnTo>
                    <a:pt x="4678" y="4700"/>
                  </a:lnTo>
                  <a:lnTo>
                    <a:pt x="467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5"/>
            <p:cNvSpPr/>
            <p:nvPr/>
          </p:nvSpPr>
          <p:spPr>
            <a:xfrm>
              <a:off x="6136600" y="2446875"/>
              <a:ext cx="117500" cy="58775"/>
            </a:xfrm>
            <a:custGeom>
              <a:avLst/>
              <a:gdLst/>
              <a:ahLst/>
              <a:cxnLst/>
              <a:rect l="l" t="t" r="r" b="b"/>
              <a:pathLst>
                <a:path w="4700" h="2351" extrusionOk="0">
                  <a:moveTo>
                    <a:pt x="1175" y="1"/>
                  </a:moveTo>
                  <a:cubicBezTo>
                    <a:pt x="522" y="1"/>
                    <a:pt x="0" y="523"/>
                    <a:pt x="0" y="1176"/>
                  </a:cubicBezTo>
                  <a:lnTo>
                    <a:pt x="0" y="2351"/>
                  </a:lnTo>
                  <a:lnTo>
                    <a:pt x="4700" y="2351"/>
                  </a:lnTo>
                  <a:lnTo>
                    <a:pt x="4700" y="1176"/>
                  </a:lnTo>
                  <a:cubicBezTo>
                    <a:pt x="4700" y="523"/>
                    <a:pt x="4178" y="1"/>
                    <a:pt x="3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5"/>
            <p:cNvSpPr/>
            <p:nvPr/>
          </p:nvSpPr>
          <p:spPr>
            <a:xfrm>
              <a:off x="6136600" y="2769975"/>
              <a:ext cx="116950" cy="29400"/>
            </a:xfrm>
            <a:custGeom>
              <a:avLst/>
              <a:gdLst/>
              <a:ahLst/>
              <a:cxnLst/>
              <a:rect l="l" t="t" r="r" b="b"/>
              <a:pathLst>
                <a:path w="4678" h="1176" extrusionOk="0">
                  <a:moveTo>
                    <a:pt x="0" y="1"/>
                  </a:moveTo>
                  <a:cubicBezTo>
                    <a:pt x="0" y="654"/>
                    <a:pt x="522" y="1176"/>
                    <a:pt x="1175" y="1176"/>
                  </a:cubicBezTo>
                  <a:lnTo>
                    <a:pt x="3525" y="1176"/>
                  </a:lnTo>
                  <a:cubicBezTo>
                    <a:pt x="4156" y="1176"/>
                    <a:pt x="4678" y="654"/>
                    <a:pt x="4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5"/>
            <p:cNvSpPr/>
            <p:nvPr/>
          </p:nvSpPr>
          <p:spPr>
            <a:xfrm>
              <a:off x="6136600" y="2534450"/>
              <a:ext cx="116950" cy="59875"/>
            </a:xfrm>
            <a:custGeom>
              <a:avLst/>
              <a:gdLst/>
              <a:ahLst/>
              <a:cxnLst/>
              <a:rect l="l" t="t" r="r" b="b"/>
              <a:pathLst>
                <a:path w="4678" h="2395" extrusionOk="0">
                  <a:moveTo>
                    <a:pt x="0" y="1"/>
                  </a:moveTo>
                  <a:lnTo>
                    <a:pt x="0" y="2394"/>
                  </a:lnTo>
                  <a:lnTo>
                    <a:pt x="4678" y="2394"/>
                  </a:lnTo>
                  <a:lnTo>
                    <a:pt x="4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5"/>
            <p:cNvSpPr/>
            <p:nvPr/>
          </p:nvSpPr>
          <p:spPr>
            <a:xfrm>
              <a:off x="6136600" y="2623125"/>
              <a:ext cx="117500" cy="117525"/>
            </a:xfrm>
            <a:custGeom>
              <a:avLst/>
              <a:gdLst/>
              <a:ahLst/>
              <a:cxnLst/>
              <a:rect l="l" t="t" r="r" b="b"/>
              <a:pathLst>
                <a:path w="4700" h="4701" extrusionOk="0">
                  <a:moveTo>
                    <a:pt x="2342" y="1230"/>
                  </a:moveTo>
                  <a:cubicBezTo>
                    <a:pt x="2622" y="1230"/>
                    <a:pt x="2905" y="1415"/>
                    <a:pt x="2937" y="1784"/>
                  </a:cubicBezTo>
                  <a:lnTo>
                    <a:pt x="2937" y="2938"/>
                  </a:lnTo>
                  <a:cubicBezTo>
                    <a:pt x="2905" y="3297"/>
                    <a:pt x="2622" y="3476"/>
                    <a:pt x="2342" y="3476"/>
                  </a:cubicBezTo>
                  <a:cubicBezTo>
                    <a:pt x="2062" y="3476"/>
                    <a:pt x="1784" y="3297"/>
                    <a:pt x="1762" y="2938"/>
                  </a:cubicBezTo>
                  <a:lnTo>
                    <a:pt x="1762" y="1784"/>
                  </a:lnTo>
                  <a:cubicBezTo>
                    <a:pt x="1784" y="1415"/>
                    <a:pt x="2062" y="1230"/>
                    <a:pt x="2342" y="1230"/>
                  </a:cubicBezTo>
                  <a:close/>
                  <a:moveTo>
                    <a:pt x="0" y="0"/>
                  </a:moveTo>
                  <a:lnTo>
                    <a:pt x="0" y="4700"/>
                  </a:lnTo>
                  <a:lnTo>
                    <a:pt x="4700" y="4700"/>
                  </a:lnTo>
                  <a:lnTo>
                    <a:pt x="4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5"/>
            <p:cNvSpPr/>
            <p:nvPr/>
          </p:nvSpPr>
          <p:spPr>
            <a:xfrm>
              <a:off x="6251350" y="2447000"/>
              <a:ext cx="123525" cy="73875"/>
            </a:xfrm>
            <a:custGeom>
              <a:avLst/>
              <a:gdLst/>
              <a:ahLst/>
              <a:cxnLst/>
              <a:rect l="l" t="t" r="r" b="b"/>
              <a:pathLst>
                <a:path w="4941" h="2955" extrusionOk="0">
                  <a:moveTo>
                    <a:pt x="3568" y="1"/>
                  </a:moveTo>
                  <a:cubicBezTo>
                    <a:pt x="3504" y="1"/>
                    <a:pt x="3439" y="6"/>
                    <a:pt x="3373" y="17"/>
                  </a:cubicBezTo>
                  <a:lnTo>
                    <a:pt x="1067" y="431"/>
                  </a:lnTo>
                  <a:cubicBezTo>
                    <a:pt x="436" y="540"/>
                    <a:pt x="1" y="1149"/>
                    <a:pt x="110" y="1802"/>
                  </a:cubicBezTo>
                  <a:lnTo>
                    <a:pt x="327" y="2955"/>
                  </a:lnTo>
                  <a:lnTo>
                    <a:pt x="4940" y="2128"/>
                  </a:lnTo>
                  <a:lnTo>
                    <a:pt x="4744" y="975"/>
                  </a:lnTo>
                  <a:cubicBezTo>
                    <a:pt x="4627" y="409"/>
                    <a:pt x="4125" y="1"/>
                    <a:pt x="3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5"/>
            <p:cNvSpPr/>
            <p:nvPr/>
          </p:nvSpPr>
          <p:spPr>
            <a:xfrm>
              <a:off x="6304675" y="2754750"/>
              <a:ext cx="118600" cy="44525"/>
            </a:xfrm>
            <a:custGeom>
              <a:avLst/>
              <a:gdLst/>
              <a:ahLst/>
              <a:cxnLst/>
              <a:rect l="l" t="t" r="r" b="b"/>
              <a:pathLst>
                <a:path w="4744" h="1781" extrusionOk="0">
                  <a:moveTo>
                    <a:pt x="4635" y="1"/>
                  </a:moveTo>
                  <a:lnTo>
                    <a:pt x="0" y="806"/>
                  </a:lnTo>
                  <a:cubicBezTo>
                    <a:pt x="117" y="1389"/>
                    <a:pt x="615" y="1780"/>
                    <a:pt x="1169" y="1780"/>
                  </a:cubicBezTo>
                  <a:cubicBezTo>
                    <a:pt x="1236" y="1780"/>
                    <a:pt x="1303" y="1775"/>
                    <a:pt x="1371" y="1763"/>
                  </a:cubicBezTo>
                  <a:lnTo>
                    <a:pt x="3677" y="1350"/>
                  </a:lnTo>
                  <a:cubicBezTo>
                    <a:pt x="4308" y="1241"/>
                    <a:pt x="4744" y="632"/>
                    <a:pt x="4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5"/>
            <p:cNvSpPr/>
            <p:nvPr/>
          </p:nvSpPr>
          <p:spPr>
            <a:xfrm>
              <a:off x="6264425" y="2529025"/>
              <a:ext cx="125675" cy="72900"/>
            </a:xfrm>
            <a:custGeom>
              <a:avLst/>
              <a:gdLst/>
              <a:ahLst/>
              <a:cxnLst/>
              <a:rect l="l" t="t" r="r" b="b"/>
              <a:pathLst>
                <a:path w="5027" h="2916" extrusionOk="0">
                  <a:moveTo>
                    <a:pt x="4613" y="0"/>
                  </a:moveTo>
                  <a:lnTo>
                    <a:pt x="0" y="805"/>
                  </a:lnTo>
                  <a:lnTo>
                    <a:pt x="392" y="2916"/>
                  </a:lnTo>
                  <a:lnTo>
                    <a:pt x="5026" y="2111"/>
                  </a:lnTo>
                  <a:lnTo>
                    <a:pt x="46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5"/>
            <p:cNvSpPr/>
            <p:nvPr/>
          </p:nvSpPr>
          <p:spPr>
            <a:xfrm>
              <a:off x="6279650" y="2610600"/>
              <a:ext cx="136000" cy="136025"/>
            </a:xfrm>
            <a:custGeom>
              <a:avLst/>
              <a:gdLst/>
              <a:ahLst/>
              <a:cxnLst/>
              <a:rect l="l" t="t" r="r" b="b"/>
              <a:pathLst>
                <a:path w="5440" h="5441" extrusionOk="0">
                  <a:moveTo>
                    <a:pt x="2623" y="1544"/>
                  </a:moveTo>
                  <a:cubicBezTo>
                    <a:pt x="2878" y="1544"/>
                    <a:pt x="3133" y="1694"/>
                    <a:pt x="3199" y="2024"/>
                  </a:cubicBezTo>
                  <a:lnTo>
                    <a:pt x="3395" y="3178"/>
                  </a:lnTo>
                  <a:cubicBezTo>
                    <a:pt x="3460" y="3504"/>
                    <a:pt x="3242" y="3809"/>
                    <a:pt x="2916" y="3874"/>
                  </a:cubicBezTo>
                  <a:cubicBezTo>
                    <a:pt x="2888" y="3878"/>
                    <a:pt x="2860" y="3879"/>
                    <a:pt x="2833" y="3879"/>
                  </a:cubicBezTo>
                  <a:cubicBezTo>
                    <a:pt x="2539" y="3879"/>
                    <a:pt x="2281" y="3674"/>
                    <a:pt x="2241" y="3395"/>
                  </a:cubicBezTo>
                  <a:lnTo>
                    <a:pt x="2046" y="2242"/>
                  </a:lnTo>
                  <a:cubicBezTo>
                    <a:pt x="1959" y="1799"/>
                    <a:pt x="2291" y="1544"/>
                    <a:pt x="2623" y="1544"/>
                  </a:cubicBezTo>
                  <a:close/>
                  <a:moveTo>
                    <a:pt x="4613" y="1"/>
                  </a:moveTo>
                  <a:lnTo>
                    <a:pt x="0" y="806"/>
                  </a:lnTo>
                  <a:lnTo>
                    <a:pt x="805" y="5440"/>
                  </a:lnTo>
                  <a:lnTo>
                    <a:pt x="5440" y="4614"/>
                  </a:lnTo>
                  <a:lnTo>
                    <a:pt x="46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75"/>
          <p:cNvGrpSpPr/>
          <p:nvPr/>
        </p:nvGrpSpPr>
        <p:grpSpPr>
          <a:xfrm>
            <a:off x="6141775" y="2440403"/>
            <a:ext cx="466930" cy="437462"/>
            <a:chOff x="4856275" y="2243350"/>
            <a:chExt cx="499925" cy="468375"/>
          </a:xfrm>
        </p:grpSpPr>
        <p:sp>
          <p:nvSpPr>
            <p:cNvPr id="8998" name="Google Shape;8998;p75"/>
            <p:cNvSpPr/>
            <p:nvPr/>
          </p:nvSpPr>
          <p:spPr>
            <a:xfrm>
              <a:off x="4994450" y="2419050"/>
              <a:ext cx="68550" cy="58750"/>
            </a:xfrm>
            <a:custGeom>
              <a:avLst/>
              <a:gdLst/>
              <a:ahLst/>
              <a:cxnLst/>
              <a:rect l="l" t="t" r="r" b="b"/>
              <a:pathLst>
                <a:path w="2742" h="2350" extrusionOk="0">
                  <a:moveTo>
                    <a:pt x="1567" y="1"/>
                  </a:moveTo>
                  <a:cubicBezTo>
                    <a:pt x="523" y="1"/>
                    <a:pt x="0" y="1262"/>
                    <a:pt x="740" y="2002"/>
                  </a:cubicBezTo>
                  <a:cubicBezTo>
                    <a:pt x="980" y="2242"/>
                    <a:pt x="1274" y="2349"/>
                    <a:pt x="1563" y="2349"/>
                  </a:cubicBezTo>
                  <a:cubicBezTo>
                    <a:pt x="2165" y="2349"/>
                    <a:pt x="2742" y="1882"/>
                    <a:pt x="2742" y="1175"/>
                  </a:cubicBezTo>
                  <a:cubicBezTo>
                    <a:pt x="2742" y="523"/>
                    <a:pt x="2220" y="1"/>
                    <a:pt x="1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5"/>
            <p:cNvSpPr/>
            <p:nvPr/>
          </p:nvSpPr>
          <p:spPr>
            <a:xfrm>
              <a:off x="4975400" y="2506625"/>
              <a:ext cx="116975" cy="58775"/>
            </a:xfrm>
            <a:custGeom>
              <a:avLst/>
              <a:gdLst/>
              <a:ahLst/>
              <a:cxnLst/>
              <a:rect l="l" t="t" r="r" b="b"/>
              <a:pathLst>
                <a:path w="4679" h="2351" extrusionOk="0">
                  <a:moveTo>
                    <a:pt x="2329" y="1"/>
                  </a:moveTo>
                  <a:cubicBezTo>
                    <a:pt x="1045" y="1"/>
                    <a:pt x="1" y="1045"/>
                    <a:pt x="1" y="2350"/>
                  </a:cubicBezTo>
                  <a:lnTo>
                    <a:pt x="4679" y="2350"/>
                  </a:lnTo>
                  <a:cubicBezTo>
                    <a:pt x="4679" y="1045"/>
                    <a:pt x="3634" y="1"/>
                    <a:pt x="23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5"/>
            <p:cNvSpPr/>
            <p:nvPr/>
          </p:nvSpPr>
          <p:spPr>
            <a:xfrm>
              <a:off x="4885650" y="2330925"/>
              <a:ext cx="441175" cy="293225"/>
            </a:xfrm>
            <a:custGeom>
              <a:avLst/>
              <a:gdLst/>
              <a:ahLst/>
              <a:cxnLst/>
              <a:rect l="l" t="t" r="r" b="b"/>
              <a:pathLst>
                <a:path w="17647" h="11729" extrusionOk="0">
                  <a:moveTo>
                    <a:pt x="5919" y="2329"/>
                  </a:moveTo>
                  <a:cubicBezTo>
                    <a:pt x="7986" y="2329"/>
                    <a:pt x="9052" y="4831"/>
                    <a:pt x="7616" y="6311"/>
                  </a:cubicBezTo>
                  <a:cubicBezTo>
                    <a:pt x="8726" y="6920"/>
                    <a:pt x="9444" y="8095"/>
                    <a:pt x="9444" y="9378"/>
                  </a:cubicBezTo>
                  <a:lnTo>
                    <a:pt x="9444" y="9966"/>
                  </a:lnTo>
                  <a:cubicBezTo>
                    <a:pt x="9444" y="10292"/>
                    <a:pt x="9183" y="10553"/>
                    <a:pt x="8856" y="10553"/>
                  </a:cubicBezTo>
                  <a:lnTo>
                    <a:pt x="3003" y="10553"/>
                  </a:lnTo>
                  <a:cubicBezTo>
                    <a:pt x="2677" y="10553"/>
                    <a:pt x="2416" y="10292"/>
                    <a:pt x="2416" y="9966"/>
                  </a:cubicBezTo>
                  <a:lnTo>
                    <a:pt x="2416" y="9378"/>
                  </a:lnTo>
                  <a:cubicBezTo>
                    <a:pt x="2416" y="8095"/>
                    <a:pt x="3112" y="6920"/>
                    <a:pt x="4244" y="6311"/>
                  </a:cubicBezTo>
                  <a:cubicBezTo>
                    <a:pt x="2808" y="4831"/>
                    <a:pt x="3852" y="2329"/>
                    <a:pt x="5919" y="2329"/>
                  </a:cubicBezTo>
                  <a:close/>
                  <a:moveTo>
                    <a:pt x="1763" y="1"/>
                  </a:moveTo>
                  <a:cubicBezTo>
                    <a:pt x="784" y="1"/>
                    <a:pt x="1" y="784"/>
                    <a:pt x="1" y="1763"/>
                  </a:cubicBezTo>
                  <a:lnTo>
                    <a:pt x="1" y="11728"/>
                  </a:lnTo>
                  <a:lnTo>
                    <a:pt x="17647" y="11728"/>
                  </a:lnTo>
                  <a:lnTo>
                    <a:pt x="17647" y="4635"/>
                  </a:lnTo>
                  <a:cubicBezTo>
                    <a:pt x="17451" y="4679"/>
                    <a:pt x="17255" y="4679"/>
                    <a:pt x="17059" y="4700"/>
                  </a:cubicBezTo>
                  <a:lnTo>
                    <a:pt x="15449" y="4700"/>
                  </a:lnTo>
                  <a:lnTo>
                    <a:pt x="13621" y="6528"/>
                  </a:lnTo>
                  <a:cubicBezTo>
                    <a:pt x="13266" y="6877"/>
                    <a:pt x="12829" y="7033"/>
                    <a:pt x="12401" y="7033"/>
                  </a:cubicBezTo>
                  <a:cubicBezTo>
                    <a:pt x="11493" y="7033"/>
                    <a:pt x="10619" y="6331"/>
                    <a:pt x="10619" y="5266"/>
                  </a:cubicBezTo>
                  <a:lnTo>
                    <a:pt x="10619" y="4113"/>
                  </a:lnTo>
                  <a:cubicBezTo>
                    <a:pt x="9879" y="3547"/>
                    <a:pt x="9444" y="2677"/>
                    <a:pt x="9444" y="1763"/>
                  </a:cubicBezTo>
                  <a:lnTo>
                    <a:pt x="94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5"/>
            <p:cNvSpPr/>
            <p:nvPr/>
          </p:nvSpPr>
          <p:spPr>
            <a:xfrm>
              <a:off x="4856275" y="2652950"/>
              <a:ext cx="499925" cy="58775"/>
            </a:xfrm>
            <a:custGeom>
              <a:avLst/>
              <a:gdLst/>
              <a:ahLst/>
              <a:cxnLst/>
              <a:rect l="l" t="t" r="r" b="b"/>
              <a:pathLst>
                <a:path w="19997" h="2351" extrusionOk="0">
                  <a:moveTo>
                    <a:pt x="588" y="0"/>
                  </a:moveTo>
                  <a:cubicBezTo>
                    <a:pt x="262" y="0"/>
                    <a:pt x="1" y="262"/>
                    <a:pt x="1" y="588"/>
                  </a:cubicBezTo>
                  <a:cubicBezTo>
                    <a:pt x="1" y="1567"/>
                    <a:pt x="784" y="2350"/>
                    <a:pt x="1763" y="2350"/>
                  </a:cubicBezTo>
                  <a:lnTo>
                    <a:pt x="18234" y="2350"/>
                  </a:lnTo>
                  <a:cubicBezTo>
                    <a:pt x="19192" y="2350"/>
                    <a:pt x="19997" y="1567"/>
                    <a:pt x="19997" y="588"/>
                  </a:cubicBezTo>
                  <a:cubicBezTo>
                    <a:pt x="19997" y="262"/>
                    <a:pt x="19714" y="0"/>
                    <a:pt x="194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5"/>
            <p:cNvSpPr/>
            <p:nvPr/>
          </p:nvSpPr>
          <p:spPr>
            <a:xfrm>
              <a:off x="5151100" y="2243350"/>
              <a:ext cx="205100" cy="234150"/>
            </a:xfrm>
            <a:custGeom>
              <a:avLst/>
              <a:gdLst/>
              <a:ahLst/>
              <a:cxnLst/>
              <a:rect l="l" t="t" r="r" b="b"/>
              <a:pathLst>
                <a:path w="8204" h="9366" extrusionOk="0">
                  <a:moveTo>
                    <a:pt x="2288" y="1740"/>
                  </a:moveTo>
                  <a:cubicBezTo>
                    <a:pt x="2302" y="1740"/>
                    <a:pt x="2315" y="1741"/>
                    <a:pt x="2329" y="1741"/>
                  </a:cubicBezTo>
                  <a:lnTo>
                    <a:pt x="5854" y="1741"/>
                  </a:lnTo>
                  <a:cubicBezTo>
                    <a:pt x="6572" y="1807"/>
                    <a:pt x="6572" y="2873"/>
                    <a:pt x="5854" y="2916"/>
                  </a:cubicBezTo>
                  <a:lnTo>
                    <a:pt x="2329" y="2916"/>
                  </a:lnTo>
                  <a:cubicBezTo>
                    <a:pt x="2308" y="2918"/>
                    <a:pt x="2288" y="2919"/>
                    <a:pt x="2269" y="2919"/>
                  </a:cubicBezTo>
                  <a:cubicBezTo>
                    <a:pt x="1516" y="2919"/>
                    <a:pt x="1522" y="1740"/>
                    <a:pt x="2288" y="1740"/>
                  </a:cubicBezTo>
                  <a:close/>
                  <a:moveTo>
                    <a:pt x="5854" y="4091"/>
                  </a:moveTo>
                  <a:cubicBezTo>
                    <a:pt x="6637" y="4091"/>
                    <a:pt x="6637" y="5266"/>
                    <a:pt x="5854" y="5266"/>
                  </a:cubicBezTo>
                  <a:lnTo>
                    <a:pt x="2329" y="5266"/>
                  </a:lnTo>
                  <a:cubicBezTo>
                    <a:pt x="1567" y="5266"/>
                    <a:pt x="1567" y="4091"/>
                    <a:pt x="2329" y="4091"/>
                  </a:cubicBezTo>
                  <a:close/>
                  <a:moveTo>
                    <a:pt x="1763" y="1"/>
                  </a:moveTo>
                  <a:cubicBezTo>
                    <a:pt x="784" y="1"/>
                    <a:pt x="1" y="784"/>
                    <a:pt x="1" y="1741"/>
                  </a:cubicBezTo>
                  <a:lnTo>
                    <a:pt x="1" y="5266"/>
                  </a:lnTo>
                  <a:cubicBezTo>
                    <a:pt x="1" y="6006"/>
                    <a:pt x="458" y="6680"/>
                    <a:pt x="1176" y="6920"/>
                  </a:cubicBezTo>
                  <a:lnTo>
                    <a:pt x="1176" y="8769"/>
                  </a:lnTo>
                  <a:cubicBezTo>
                    <a:pt x="1176" y="9122"/>
                    <a:pt x="1464" y="9366"/>
                    <a:pt x="1765" y="9366"/>
                  </a:cubicBezTo>
                  <a:cubicBezTo>
                    <a:pt x="1909" y="9366"/>
                    <a:pt x="2057" y="9310"/>
                    <a:pt x="2177" y="9183"/>
                  </a:cubicBezTo>
                  <a:lnTo>
                    <a:pt x="4352" y="7007"/>
                  </a:lnTo>
                  <a:lnTo>
                    <a:pt x="6441" y="7007"/>
                  </a:lnTo>
                  <a:cubicBezTo>
                    <a:pt x="7420" y="7007"/>
                    <a:pt x="8204" y="6223"/>
                    <a:pt x="8204" y="5266"/>
                  </a:cubicBezTo>
                  <a:lnTo>
                    <a:pt x="8204" y="1741"/>
                  </a:lnTo>
                  <a:cubicBezTo>
                    <a:pt x="8204" y="784"/>
                    <a:pt x="7420"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75"/>
          <p:cNvGrpSpPr/>
          <p:nvPr/>
        </p:nvGrpSpPr>
        <p:grpSpPr>
          <a:xfrm>
            <a:off x="5507697" y="2425937"/>
            <a:ext cx="479282" cy="466393"/>
            <a:chOff x="4946250" y="2446900"/>
            <a:chExt cx="513150" cy="499350"/>
          </a:xfrm>
        </p:grpSpPr>
        <p:sp>
          <p:nvSpPr>
            <p:cNvPr id="9004" name="Google Shape;9004;p75"/>
            <p:cNvSpPr/>
            <p:nvPr/>
          </p:nvSpPr>
          <p:spPr>
            <a:xfrm>
              <a:off x="4946250" y="2446900"/>
              <a:ext cx="164850" cy="176850"/>
            </a:xfrm>
            <a:custGeom>
              <a:avLst/>
              <a:gdLst/>
              <a:ahLst/>
              <a:cxnLst/>
              <a:rect l="l" t="t" r="r" b="b"/>
              <a:pathLst>
                <a:path w="6594" h="7074" extrusionOk="0">
                  <a:moveTo>
                    <a:pt x="3469" y="0"/>
                  </a:moveTo>
                  <a:cubicBezTo>
                    <a:pt x="3168" y="0"/>
                    <a:pt x="2879" y="234"/>
                    <a:pt x="2879" y="587"/>
                  </a:cubicBezTo>
                  <a:lnTo>
                    <a:pt x="2879" y="3655"/>
                  </a:lnTo>
                  <a:cubicBezTo>
                    <a:pt x="2675" y="3583"/>
                    <a:pt x="2475" y="3550"/>
                    <a:pt x="2282" y="3550"/>
                  </a:cubicBezTo>
                  <a:cubicBezTo>
                    <a:pt x="954" y="3550"/>
                    <a:pt x="1" y="5115"/>
                    <a:pt x="856" y="6331"/>
                  </a:cubicBezTo>
                  <a:cubicBezTo>
                    <a:pt x="1224" y="6844"/>
                    <a:pt x="1754" y="7073"/>
                    <a:pt x="2277" y="7073"/>
                  </a:cubicBezTo>
                  <a:cubicBezTo>
                    <a:pt x="3176" y="7073"/>
                    <a:pt x="4054" y="6395"/>
                    <a:pt x="4054" y="5309"/>
                  </a:cubicBezTo>
                  <a:lnTo>
                    <a:pt x="4054" y="2045"/>
                  </a:lnTo>
                  <a:lnTo>
                    <a:pt x="5425" y="3394"/>
                  </a:lnTo>
                  <a:cubicBezTo>
                    <a:pt x="5547" y="3488"/>
                    <a:pt x="5675" y="3528"/>
                    <a:pt x="5796" y="3528"/>
                  </a:cubicBezTo>
                  <a:cubicBezTo>
                    <a:pt x="6238" y="3528"/>
                    <a:pt x="6593" y="2994"/>
                    <a:pt x="6252" y="2567"/>
                  </a:cubicBezTo>
                  <a:lnTo>
                    <a:pt x="6252" y="2545"/>
                  </a:lnTo>
                  <a:lnTo>
                    <a:pt x="3880" y="174"/>
                  </a:lnTo>
                  <a:cubicBezTo>
                    <a:pt x="3760" y="54"/>
                    <a:pt x="3613" y="0"/>
                    <a:pt x="3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5"/>
            <p:cNvSpPr/>
            <p:nvPr/>
          </p:nvSpPr>
          <p:spPr>
            <a:xfrm>
              <a:off x="5141700" y="2706925"/>
              <a:ext cx="61475" cy="58700"/>
            </a:xfrm>
            <a:custGeom>
              <a:avLst/>
              <a:gdLst/>
              <a:ahLst/>
              <a:cxnLst/>
              <a:rect l="l" t="t" r="r" b="b"/>
              <a:pathLst>
                <a:path w="2459" h="2348" extrusionOk="0">
                  <a:moveTo>
                    <a:pt x="1180" y="0"/>
                  </a:moveTo>
                  <a:cubicBezTo>
                    <a:pt x="577" y="0"/>
                    <a:pt x="0" y="468"/>
                    <a:pt x="0" y="1174"/>
                  </a:cubicBezTo>
                  <a:cubicBezTo>
                    <a:pt x="0" y="1880"/>
                    <a:pt x="577" y="2348"/>
                    <a:pt x="1180" y="2348"/>
                  </a:cubicBezTo>
                  <a:cubicBezTo>
                    <a:pt x="1468" y="2348"/>
                    <a:pt x="1762" y="2240"/>
                    <a:pt x="2002" y="2001"/>
                  </a:cubicBezTo>
                  <a:cubicBezTo>
                    <a:pt x="2459" y="1544"/>
                    <a:pt x="2459" y="804"/>
                    <a:pt x="2002" y="347"/>
                  </a:cubicBezTo>
                  <a:cubicBezTo>
                    <a:pt x="1762" y="108"/>
                    <a:pt x="1468" y="0"/>
                    <a:pt x="11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5"/>
            <p:cNvSpPr/>
            <p:nvPr/>
          </p:nvSpPr>
          <p:spPr>
            <a:xfrm>
              <a:off x="5185750" y="2549675"/>
              <a:ext cx="180075" cy="171375"/>
            </a:xfrm>
            <a:custGeom>
              <a:avLst/>
              <a:gdLst/>
              <a:ahLst/>
              <a:cxnLst/>
              <a:rect l="l" t="t" r="r" b="b"/>
              <a:pathLst>
                <a:path w="7203" h="6855" extrusionOk="0">
                  <a:moveTo>
                    <a:pt x="5549" y="1"/>
                  </a:moveTo>
                  <a:lnTo>
                    <a:pt x="1" y="5201"/>
                  </a:lnTo>
                  <a:cubicBezTo>
                    <a:pt x="414" y="5310"/>
                    <a:pt x="784" y="5506"/>
                    <a:pt x="1067" y="5810"/>
                  </a:cubicBezTo>
                  <a:cubicBezTo>
                    <a:pt x="1350" y="6093"/>
                    <a:pt x="1567" y="6463"/>
                    <a:pt x="1676" y="6855"/>
                  </a:cubicBezTo>
                  <a:lnTo>
                    <a:pt x="7203" y="1655"/>
                  </a:lnTo>
                  <a:lnTo>
                    <a:pt x="55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5"/>
            <p:cNvSpPr/>
            <p:nvPr/>
          </p:nvSpPr>
          <p:spPr>
            <a:xfrm>
              <a:off x="4946950" y="2446900"/>
              <a:ext cx="512450" cy="499350"/>
            </a:xfrm>
            <a:custGeom>
              <a:avLst/>
              <a:gdLst/>
              <a:ahLst/>
              <a:cxnLst/>
              <a:rect l="l" t="t" r="r" b="b"/>
              <a:pathLst>
                <a:path w="20498" h="19974" extrusionOk="0">
                  <a:moveTo>
                    <a:pt x="4318" y="12167"/>
                  </a:moveTo>
                  <a:cubicBezTo>
                    <a:pt x="4472" y="12167"/>
                    <a:pt x="4632" y="12235"/>
                    <a:pt x="4766" y="12402"/>
                  </a:cubicBezTo>
                  <a:lnTo>
                    <a:pt x="8073" y="15731"/>
                  </a:lnTo>
                  <a:cubicBezTo>
                    <a:pt x="8291" y="15948"/>
                    <a:pt x="8291" y="16318"/>
                    <a:pt x="8073" y="16536"/>
                  </a:cubicBezTo>
                  <a:lnTo>
                    <a:pt x="8051" y="16536"/>
                  </a:lnTo>
                  <a:cubicBezTo>
                    <a:pt x="7943" y="16645"/>
                    <a:pt x="7796" y="16699"/>
                    <a:pt x="7649" y="16699"/>
                  </a:cubicBezTo>
                  <a:cubicBezTo>
                    <a:pt x="7502" y="16699"/>
                    <a:pt x="7355" y="16645"/>
                    <a:pt x="7246" y="16536"/>
                  </a:cubicBezTo>
                  <a:lnTo>
                    <a:pt x="3939" y="13229"/>
                  </a:lnTo>
                  <a:cubicBezTo>
                    <a:pt x="3431" y="12803"/>
                    <a:pt x="3849" y="12167"/>
                    <a:pt x="4318" y="12167"/>
                  </a:cubicBezTo>
                  <a:close/>
                  <a:moveTo>
                    <a:pt x="17849" y="1"/>
                  </a:moveTo>
                  <a:cubicBezTo>
                    <a:pt x="17636" y="1"/>
                    <a:pt x="17429" y="125"/>
                    <a:pt x="17320" y="326"/>
                  </a:cubicBezTo>
                  <a:lnTo>
                    <a:pt x="15928" y="3307"/>
                  </a:lnTo>
                  <a:lnTo>
                    <a:pt x="17581" y="4961"/>
                  </a:lnTo>
                  <a:lnTo>
                    <a:pt x="19322" y="3220"/>
                  </a:lnTo>
                  <a:lnTo>
                    <a:pt x="19322" y="14665"/>
                  </a:lnTo>
                  <a:cubicBezTo>
                    <a:pt x="19322" y="16949"/>
                    <a:pt x="17494" y="18799"/>
                    <a:pt x="15232" y="18820"/>
                  </a:cubicBezTo>
                  <a:lnTo>
                    <a:pt x="10771" y="18820"/>
                  </a:lnTo>
                  <a:cubicBezTo>
                    <a:pt x="11816" y="17885"/>
                    <a:pt x="12425" y="16558"/>
                    <a:pt x="12403" y="15165"/>
                  </a:cubicBezTo>
                  <a:cubicBezTo>
                    <a:pt x="12381" y="14882"/>
                    <a:pt x="12534" y="14621"/>
                    <a:pt x="12816" y="14512"/>
                  </a:cubicBezTo>
                  <a:cubicBezTo>
                    <a:pt x="13578" y="14316"/>
                    <a:pt x="14252" y="13838"/>
                    <a:pt x="14709" y="13207"/>
                  </a:cubicBezTo>
                  <a:cubicBezTo>
                    <a:pt x="15558" y="11967"/>
                    <a:pt x="15558" y="10335"/>
                    <a:pt x="14709" y="9116"/>
                  </a:cubicBezTo>
                  <a:lnTo>
                    <a:pt x="10641" y="13207"/>
                  </a:lnTo>
                  <a:cubicBezTo>
                    <a:pt x="10162" y="13653"/>
                    <a:pt x="9547" y="13876"/>
                    <a:pt x="8935" y="13876"/>
                  </a:cubicBezTo>
                  <a:cubicBezTo>
                    <a:pt x="8323" y="13876"/>
                    <a:pt x="7714" y="13653"/>
                    <a:pt x="7246" y="13207"/>
                  </a:cubicBezTo>
                  <a:cubicBezTo>
                    <a:pt x="6354" y="12249"/>
                    <a:pt x="6398" y="10770"/>
                    <a:pt x="7312" y="9878"/>
                  </a:cubicBezTo>
                  <a:lnTo>
                    <a:pt x="11402" y="5809"/>
                  </a:lnTo>
                  <a:cubicBezTo>
                    <a:pt x="10793" y="5385"/>
                    <a:pt x="10080" y="5173"/>
                    <a:pt x="9365" y="5173"/>
                  </a:cubicBezTo>
                  <a:cubicBezTo>
                    <a:pt x="8650" y="5173"/>
                    <a:pt x="7932" y="5385"/>
                    <a:pt x="7312" y="5809"/>
                  </a:cubicBezTo>
                  <a:cubicBezTo>
                    <a:pt x="6681" y="6266"/>
                    <a:pt x="6202" y="6941"/>
                    <a:pt x="5984" y="7702"/>
                  </a:cubicBezTo>
                  <a:cubicBezTo>
                    <a:pt x="5903" y="7967"/>
                    <a:pt x="5668" y="8117"/>
                    <a:pt x="5407" y="8117"/>
                  </a:cubicBezTo>
                  <a:cubicBezTo>
                    <a:pt x="5389" y="8117"/>
                    <a:pt x="5371" y="8117"/>
                    <a:pt x="5353" y="8115"/>
                  </a:cubicBezTo>
                  <a:cubicBezTo>
                    <a:pt x="5306" y="8114"/>
                    <a:pt x="5260" y="8113"/>
                    <a:pt x="5213" y="8113"/>
                  </a:cubicBezTo>
                  <a:cubicBezTo>
                    <a:pt x="3720" y="8113"/>
                    <a:pt x="2322" y="8784"/>
                    <a:pt x="1393" y="9987"/>
                  </a:cubicBezTo>
                  <a:cubicBezTo>
                    <a:pt x="1" y="11836"/>
                    <a:pt x="262" y="14512"/>
                    <a:pt x="1959" y="16231"/>
                  </a:cubicBezTo>
                  <a:lnTo>
                    <a:pt x="4200" y="18494"/>
                  </a:lnTo>
                  <a:cubicBezTo>
                    <a:pt x="5136" y="19430"/>
                    <a:pt x="6398" y="19952"/>
                    <a:pt x="7703" y="19952"/>
                  </a:cubicBezTo>
                  <a:lnTo>
                    <a:pt x="7682" y="19974"/>
                  </a:lnTo>
                  <a:lnTo>
                    <a:pt x="15210" y="19974"/>
                  </a:lnTo>
                  <a:cubicBezTo>
                    <a:pt x="18125" y="19952"/>
                    <a:pt x="20497" y="17580"/>
                    <a:pt x="20497" y="14665"/>
                  </a:cubicBezTo>
                  <a:lnTo>
                    <a:pt x="20497" y="1697"/>
                  </a:lnTo>
                  <a:cubicBezTo>
                    <a:pt x="20454" y="1523"/>
                    <a:pt x="20345" y="1349"/>
                    <a:pt x="20171" y="1262"/>
                  </a:cubicBezTo>
                  <a:lnTo>
                    <a:pt x="18104" y="65"/>
                  </a:lnTo>
                  <a:cubicBezTo>
                    <a:pt x="18022" y="21"/>
                    <a:pt x="17935" y="1"/>
                    <a:pt x="17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75"/>
          <p:cNvGrpSpPr/>
          <p:nvPr/>
        </p:nvGrpSpPr>
        <p:grpSpPr>
          <a:xfrm>
            <a:off x="4964767" y="2425669"/>
            <a:ext cx="477087" cy="466930"/>
            <a:chOff x="4455225" y="2446750"/>
            <a:chExt cx="510800" cy="499925"/>
          </a:xfrm>
        </p:grpSpPr>
        <p:sp>
          <p:nvSpPr>
            <p:cNvPr id="9009" name="Google Shape;9009;p75"/>
            <p:cNvSpPr/>
            <p:nvPr/>
          </p:nvSpPr>
          <p:spPr>
            <a:xfrm>
              <a:off x="4729925" y="2499775"/>
              <a:ext cx="182800" cy="176675"/>
            </a:xfrm>
            <a:custGeom>
              <a:avLst/>
              <a:gdLst/>
              <a:ahLst/>
              <a:cxnLst/>
              <a:rect l="l" t="t" r="r" b="b"/>
              <a:pathLst>
                <a:path w="7312" h="7067" extrusionOk="0">
                  <a:moveTo>
                    <a:pt x="4102" y="1"/>
                  </a:moveTo>
                  <a:cubicBezTo>
                    <a:pt x="3351" y="1"/>
                    <a:pt x="2600" y="289"/>
                    <a:pt x="2024" y="866"/>
                  </a:cubicBezTo>
                  <a:lnTo>
                    <a:pt x="0" y="2911"/>
                  </a:lnTo>
                  <a:lnTo>
                    <a:pt x="4134" y="7067"/>
                  </a:lnTo>
                  <a:lnTo>
                    <a:pt x="6180" y="5000"/>
                  </a:lnTo>
                  <a:cubicBezTo>
                    <a:pt x="7311" y="3846"/>
                    <a:pt x="7311" y="1997"/>
                    <a:pt x="6180" y="866"/>
                  </a:cubicBezTo>
                  <a:cubicBezTo>
                    <a:pt x="5603" y="289"/>
                    <a:pt x="4852" y="1"/>
                    <a:pt x="4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5"/>
            <p:cNvSpPr/>
            <p:nvPr/>
          </p:nvSpPr>
          <p:spPr>
            <a:xfrm>
              <a:off x="4455225" y="2447700"/>
              <a:ext cx="507525" cy="498700"/>
            </a:xfrm>
            <a:custGeom>
              <a:avLst/>
              <a:gdLst/>
              <a:ahLst/>
              <a:cxnLst/>
              <a:rect l="l" t="t" r="r" b="b"/>
              <a:pathLst>
                <a:path w="20301" h="19948" extrusionOk="0">
                  <a:moveTo>
                    <a:pt x="3580" y="0"/>
                  </a:moveTo>
                  <a:cubicBezTo>
                    <a:pt x="3128" y="0"/>
                    <a:pt x="2677" y="164"/>
                    <a:pt x="2329" y="490"/>
                  </a:cubicBezTo>
                  <a:lnTo>
                    <a:pt x="675" y="2122"/>
                  </a:lnTo>
                  <a:cubicBezTo>
                    <a:pt x="1" y="2818"/>
                    <a:pt x="1" y="3928"/>
                    <a:pt x="675" y="4602"/>
                  </a:cubicBezTo>
                  <a:lnTo>
                    <a:pt x="1045" y="4994"/>
                  </a:lnTo>
                  <a:lnTo>
                    <a:pt x="3112" y="2905"/>
                  </a:lnTo>
                  <a:cubicBezTo>
                    <a:pt x="3240" y="2782"/>
                    <a:pt x="3383" y="2730"/>
                    <a:pt x="3520" y="2730"/>
                  </a:cubicBezTo>
                  <a:cubicBezTo>
                    <a:pt x="3990" y="2730"/>
                    <a:pt x="4398" y="3333"/>
                    <a:pt x="3960" y="3754"/>
                  </a:cubicBezTo>
                  <a:lnTo>
                    <a:pt x="1893" y="5821"/>
                  </a:lnTo>
                  <a:lnTo>
                    <a:pt x="2699" y="6647"/>
                  </a:lnTo>
                  <a:lnTo>
                    <a:pt x="3960" y="5407"/>
                  </a:lnTo>
                  <a:cubicBezTo>
                    <a:pt x="4045" y="5286"/>
                    <a:pt x="4155" y="5235"/>
                    <a:pt x="4271" y="5235"/>
                  </a:cubicBezTo>
                  <a:cubicBezTo>
                    <a:pt x="4694" y="5235"/>
                    <a:pt x="5193" y="5905"/>
                    <a:pt x="4766" y="6212"/>
                  </a:cubicBezTo>
                  <a:lnTo>
                    <a:pt x="3525" y="7452"/>
                  </a:lnTo>
                  <a:lnTo>
                    <a:pt x="4330" y="8301"/>
                  </a:lnTo>
                  <a:lnTo>
                    <a:pt x="6419" y="6212"/>
                  </a:lnTo>
                  <a:cubicBezTo>
                    <a:pt x="6530" y="6132"/>
                    <a:pt x="6647" y="6098"/>
                    <a:pt x="6758" y="6098"/>
                  </a:cubicBezTo>
                  <a:cubicBezTo>
                    <a:pt x="7193" y="6098"/>
                    <a:pt x="7553" y="6623"/>
                    <a:pt x="7224" y="7039"/>
                  </a:cubicBezTo>
                  <a:lnTo>
                    <a:pt x="5157" y="9128"/>
                  </a:lnTo>
                  <a:lnTo>
                    <a:pt x="5962" y="9955"/>
                  </a:lnTo>
                  <a:lnTo>
                    <a:pt x="7224" y="8714"/>
                  </a:lnTo>
                  <a:cubicBezTo>
                    <a:pt x="7308" y="8593"/>
                    <a:pt x="7419" y="8543"/>
                    <a:pt x="7535" y="8543"/>
                  </a:cubicBezTo>
                  <a:cubicBezTo>
                    <a:pt x="7958" y="8543"/>
                    <a:pt x="8456" y="9212"/>
                    <a:pt x="8029" y="9519"/>
                  </a:cubicBezTo>
                  <a:lnTo>
                    <a:pt x="6789" y="10760"/>
                  </a:lnTo>
                  <a:lnTo>
                    <a:pt x="7616" y="11586"/>
                  </a:lnTo>
                  <a:lnTo>
                    <a:pt x="9683" y="9519"/>
                  </a:lnTo>
                  <a:cubicBezTo>
                    <a:pt x="9800" y="9426"/>
                    <a:pt x="9925" y="9386"/>
                    <a:pt x="10045" y="9386"/>
                  </a:cubicBezTo>
                  <a:cubicBezTo>
                    <a:pt x="10482" y="9386"/>
                    <a:pt x="10846" y="9919"/>
                    <a:pt x="10488" y="10346"/>
                  </a:cubicBezTo>
                  <a:lnTo>
                    <a:pt x="8421" y="12413"/>
                  </a:lnTo>
                  <a:lnTo>
                    <a:pt x="9248" y="13240"/>
                  </a:lnTo>
                  <a:lnTo>
                    <a:pt x="10488" y="12000"/>
                  </a:lnTo>
                  <a:cubicBezTo>
                    <a:pt x="10594" y="11924"/>
                    <a:pt x="10707" y="11892"/>
                    <a:pt x="10816" y="11892"/>
                  </a:cubicBezTo>
                  <a:cubicBezTo>
                    <a:pt x="11241" y="11892"/>
                    <a:pt x="11605" y="12394"/>
                    <a:pt x="11293" y="12827"/>
                  </a:cubicBezTo>
                  <a:lnTo>
                    <a:pt x="10162" y="14089"/>
                  </a:lnTo>
                  <a:lnTo>
                    <a:pt x="10967" y="14915"/>
                  </a:lnTo>
                  <a:lnTo>
                    <a:pt x="13055" y="12848"/>
                  </a:lnTo>
                  <a:cubicBezTo>
                    <a:pt x="13162" y="12773"/>
                    <a:pt x="13274" y="12740"/>
                    <a:pt x="13381" y="12740"/>
                  </a:cubicBezTo>
                  <a:cubicBezTo>
                    <a:pt x="13801" y="12740"/>
                    <a:pt x="14155" y="13242"/>
                    <a:pt x="13860" y="13675"/>
                  </a:cubicBezTo>
                  <a:lnTo>
                    <a:pt x="11793" y="15742"/>
                  </a:lnTo>
                  <a:lnTo>
                    <a:pt x="12598" y="16547"/>
                  </a:lnTo>
                  <a:lnTo>
                    <a:pt x="13860" y="15307"/>
                  </a:lnTo>
                  <a:cubicBezTo>
                    <a:pt x="13969" y="15226"/>
                    <a:pt x="14084" y="15190"/>
                    <a:pt x="14195" y="15190"/>
                  </a:cubicBezTo>
                  <a:cubicBezTo>
                    <a:pt x="14617" y="15190"/>
                    <a:pt x="14976" y="15703"/>
                    <a:pt x="14666" y="16134"/>
                  </a:cubicBezTo>
                  <a:lnTo>
                    <a:pt x="13491" y="17418"/>
                  </a:lnTo>
                  <a:lnTo>
                    <a:pt x="14296" y="18223"/>
                  </a:lnTo>
                  <a:lnTo>
                    <a:pt x="16363" y="16156"/>
                  </a:lnTo>
                  <a:cubicBezTo>
                    <a:pt x="16484" y="16062"/>
                    <a:pt x="16612" y="16022"/>
                    <a:pt x="16734" y="16022"/>
                  </a:cubicBezTo>
                  <a:cubicBezTo>
                    <a:pt x="17176" y="16022"/>
                    <a:pt x="17531" y="16556"/>
                    <a:pt x="17189" y="16982"/>
                  </a:cubicBezTo>
                  <a:lnTo>
                    <a:pt x="15122" y="19049"/>
                  </a:lnTo>
                  <a:lnTo>
                    <a:pt x="15492" y="19441"/>
                  </a:lnTo>
                  <a:cubicBezTo>
                    <a:pt x="15830" y="19778"/>
                    <a:pt x="16276" y="19947"/>
                    <a:pt x="16724" y="19947"/>
                  </a:cubicBezTo>
                  <a:cubicBezTo>
                    <a:pt x="17173" y="19947"/>
                    <a:pt x="17625" y="19778"/>
                    <a:pt x="17973" y="19441"/>
                  </a:cubicBezTo>
                  <a:lnTo>
                    <a:pt x="19626" y="17766"/>
                  </a:lnTo>
                  <a:cubicBezTo>
                    <a:pt x="20301" y="17091"/>
                    <a:pt x="20301" y="15982"/>
                    <a:pt x="19626" y="15285"/>
                  </a:cubicBezTo>
                  <a:lnTo>
                    <a:pt x="19626" y="15285"/>
                  </a:lnTo>
                  <a:lnTo>
                    <a:pt x="19648" y="15307"/>
                  </a:lnTo>
                  <a:lnTo>
                    <a:pt x="4831" y="490"/>
                  </a:lnTo>
                  <a:cubicBezTo>
                    <a:pt x="4483" y="164"/>
                    <a:pt x="4031" y="0"/>
                    <a:pt x="35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5"/>
            <p:cNvSpPr/>
            <p:nvPr/>
          </p:nvSpPr>
          <p:spPr>
            <a:xfrm>
              <a:off x="4831100" y="2446750"/>
              <a:ext cx="134925" cy="127450"/>
            </a:xfrm>
            <a:custGeom>
              <a:avLst/>
              <a:gdLst/>
              <a:ahLst/>
              <a:cxnLst/>
              <a:rect l="l" t="t" r="r" b="b"/>
              <a:pathLst>
                <a:path w="5397" h="5098" extrusionOk="0">
                  <a:moveTo>
                    <a:pt x="2198" y="0"/>
                  </a:moveTo>
                  <a:cubicBezTo>
                    <a:pt x="1453" y="0"/>
                    <a:pt x="708" y="278"/>
                    <a:pt x="131" y="832"/>
                  </a:cubicBezTo>
                  <a:lnTo>
                    <a:pt x="0" y="963"/>
                  </a:lnTo>
                  <a:lnTo>
                    <a:pt x="44" y="963"/>
                  </a:lnTo>
                  <a:cubicBezTo>
                    <a:pt x="57" y="963"/>
                    <a:pt x="70" y="963"/>
                    <a:pt x="83" y="963"/>
                  </a:cubicBezTo>
                  <a:cubicBezTo>
                    <a:pt x="2350" y="963"/>
                    <a:pt x="4178" y="2826"/>
                    <a:pt x="4134" y="5097"/>
                  </a:cubicBezTo>
                  <a:lnTo>
                    <a:pt x="4243" y="4988"/>
                  </a:lnTo>
                  <a:cubicBezTo>
                    <a:pt x="5396" y="3835"/>
                    <a:pt x="5396" y="1986"/>
                    <a:pt x="4243" y="832"/>
                  </a:cubicBezTo>
                  <a:lnTo>
                    <a:pt x="4265" y="832"/>
                  </a:lnTo>
                  <a:cubicBezTo>
                    <a:pt x="3688" y="278"/>
                    <a:pt x="2943" y="0"/>
                    <a:pt x="21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5"/>
            <p:cNvSpPr/>
            <p:nvPr/>
          </p:nvSpPr>
          <p:spPr>
            <a:xfrm>
              <a:off x="4486775" y="2822150"/>
              <a:ext cx="99575" cy="96900"/>
            </a:xfrm>
            <a:custGeom>
              <a:avLst/>
              <a:gdLst/>
              <a:ahLst/>
              <a:cxnLst/>
              <a:rect l="l" t="t" r="r" b="b"/>
              <a:pathLst>
                <a:path w="3983" h="3876" extrusionOk="0">
                  <a:moveTo>
                    <a:pt x="1642" y="1"/>
                  </a:moveTo>
                  <a:cubicBezTo>
                    <a:pt x="1494" y="1"/>
                    <a:pt x="1345" y="16"/>
                    <a:pt x="1197" y="46"/>
                  </a:cubicBezTo>
                  <a:lnTo>
                    <a:pt x="218" y="242"/>
                  </a:lnTo>
                  <a:lnTo>
                    <a:pt x="0" y="960"/>
                  </a:lnTo>
                  <a:cubicBezTo>
                    <a:pt x="27" y="959"/>
                    <a:pt x="53" y="959"/>
                    <a:pt x="78" y="959"/>
                  </a:cubicBezTo>
                  <a:cubicBezTo>
                    <a:pt x="1674" y="959"/>
                    <a:pt x="2959" y="2270"/>
                    <a:pt x="2938" y="3876"/>
                  </a:cubicBezTo>
                  <a:lnTo>
                    <a:pt x="3634" y="3658"/>
                  </a:lnTo>
                  <a:lnTo>
                    <a:pt x="3830" y="2679"/>
                  </a:lnTo>
                  <a:cubicBezTo>
                    <a:pt x="3982" y="1939"/>
                    <a:pt x="3743" y="1178"/>
                    <a:pt x="3221" y="655"/>
                  </a:cubicBezTo>
                  <a:cubicBezTo>
                    <a:pt x="2803" y="238"/>
                    <a:pt x="2232" y="1"/>
                    <a:pt x="1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5"/>
            <p:cNvSpPr/>
            <p:nvPr/>
          </p:nvSpPr>
          <p:spPr>
            <a:xfrm>
              <a:off x="4506900" y="2717225"/>
              <a:ext cx="181700" cy="182250"/>
            </a:xfrm>
            <a:custGeom>
              <a:avLst/>
              <a:gdLst/>
              <a:ahLst/>
              <a:cxnLst/>
              <a:rect l="l" t="t" r="r" b="b"/>
              <a:pathLst>
                <a:path w="7268" h="7290" extrusionOk="0">
                  <a:moveTo>
                    <a:pt x="3134" y="0"/>
                  </a:moveTo>
                  <a:lnTo>
                    <a:pt x="1" y="3134"/>
                  </a:lnTo>
                  <a:cubicBezTo>
                    <a:pt x="288" y="3061"/>
                    <a:pt x="573" y="3027"/>
                    <a:pt x="851" y="3027"/>
                  </a:cubicBezTo>
                  <a:cubicBezTo>
                    <a:pt x="2985" y="3027"/>
                    <a:pt x="4693" y="5056"/>
                    <a:pt x="4135" y="7289"/>
                  </a:cubicBezTo>
                  <a:lnTo>
                    <a:pt x="7268" y="4156"/>
                  </a:lnTo>
                  <a:lnTo>
                    <a:pt x="31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5"/>
            <p:cNvSpPr/>
            <p:nvPr/>
          </p:nvSpPr>
          <p:spPr>
            <a:xfrm>
              <a:off x="4458500" y="2874725"/>
              <a:ext cx="75075" cy="71950"/>
            </a:xfrm>
            <a:custGeom>
              <a:avLst/>
              <a:gdLst/>
              <a:ahLst/>
              <a:cxnLst/>
              <a:rect l="l" t="t" r="r" b="b"/>
              <a:pathLst>
                <a:path w="3003" h="2878" extrusionOk="0">
                  <a:moveTo>
                    <a:pt x="1148" y="0"/>
                  </a:moveTo>
                  <a:cubicBezTo>
                    <a:pt x="1035" y="0"/>
                    <a:pt x="920" y="11"/>
                    <a:pt x="805" y="32"/>
                  </a:cubicBezTo>
                  <a:lnTo>
                    <a:pt x="740" y="54"/>
                  </a:lnTo>
                  <a:lnTo>
                    <a:pt x="65" y="2121"/>
                  </a:lnTo>
                  <a:cubicBezTo>
                    <a:pt x="0" y="2317"/>
                    <a:pt x="44" y="2556"/>
                    <a:pt x="218" y="2708"/>
                  </a:cubicBezTo>
                  <a:cubicBezTo>
                    <a:pt x="323" y="2814"/>
                    <a:pt x="461" y="2878"/>
                    <a:pt x="607" y="2878"/>
                  </a:cubicBezTo>
                  <a:cubicBezTo>
                    <a:pt x="672" y="2878"/>
                    <a:pt x="739" y="2865"/>
                    <a:pt x="805" y="2839"/>
                  </a:cubicBezTo>
                  <a:lnTo>
                    <a:pt x="2850" y="2164"/>
                  </a:lnTo>
                  <a:cubicBezTo>
                    <a:pt x="3003" y="1577"/>
                    <a:pt x="2829" y="946"/>
                    <a:pt x="2393" y="532"/>
                  </a:cubicBezTo>
                  <a:lnTo>
                    <a:pt x="2393" y="511"/>
                  </a:lnTo>
                  <a:cubicBezTo>
                    <a:pt x="2061" y="178"/>
                    <a:pt x="1615" y="0"/>
                    <a:pt x="1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75"/>
          <p:cNvGrpSpPr/>
          <p:nvPr/>
        </p:nvGrpSpPr>
        <p:grpSpPr>
          <a:xfrm>
            <a:off x="4400056" y="2425797"/>
            <a:ext cx="485260" cy="466673"/>
            <a:chOff x="3956925" y="2446575"/>
            <a:chExt cx="519550" cy="499650"/>
          </a:xfrm>
        </p:grpSpPr>
        <p:sp>
          <p:nvSpPr>
            <p:cNvPr id="9016" name="Google Shape;9016;p75"/>
            <p:cNvSpPr/>
            <p:nvPr/>
          </p:nvSpPr>
          <p:spPr>
            <a:xfrm>
              <a:off x="4127225" y="2578575"/>
              <a:ext cx="122950" cy="117400"/>
            </a:xfrm>
            <a:custGeom>
              <a:avLst/>
              <a:gdLst/>
              <a:ahLst/>
              <a:cxnLst/>
              <a:rect l="l" t="t" r="r" b="b"/>
              <a:pathLst>
                <a:path w="4918" h="4696" extrusionOk="0">
                  <a:moveTo>
                    <a:pt x="2352" y="1761"/>
                  </a:moveTo>
                  <a:cubicBezTo>
                    <a:pt x="2497" y="1761"/>
                    <a:pt x="2644" y="1815"/>
                    <a:pt x="2764" y="1935"/>
                  </a:cubicBezTo>
                  <a:cubicBezTo>
                    <a:pt x="2981" y="2174"/>
                    <a:pt x="2981" y="2544"/>
                    <a:pt x="2764" y="2761"/>
                  </a:cubicBezTo>
                  <a:cubicBezTo>
                    <a:pt x="2644" y="2881"/>
                    <a:pt x="2497" y="2935"/>
                    <a:pt x="2352" y="2935"/>
                  </a:cubicBezTo>
                  <a:cubicBezTo>
                    <a:pt x="2051" y="2935"/>
                    <a:pt x="1763" y="2701"/>
                    <a:pt x="1763" y="2348"/>
                  </a:cubicBezTo>
                  <a:cubicBezTo>
                    <a:pt x="1763" y="1995"/>
                    <a:pt x="2051" y="1761"/>
                    <a:pt x="2352" y="1761"/>
                  </a:cubicBezTo>
                  <a:close/>
                  <a:moveTo>
                    <a:pt x="2359" y="1"/>
                  </a:moveTo>
                  <a:cubicBezTo>
                    <a:pt x="1154" y="1"/>
                    <a:pt x="0" y="936"/>
                    <a:pt x="0" y="2348"/>
                  </a:cubicBezTo>
                  <a:cubicBezTo>
                    <a:pt x="0" y="3760"/>
                    <a:pt x="1154" y="4695"/>
                    <a:pt x="2359" y="4695"/>
                  </a:cubicBezTo>
                  <a:cubicBezTo>
                    <a:pt x="2936" y="4695"/>
                    <a:pt x="3525" y="4481"/>
                    <a:pt x="4004" y="4002"/>
                  </a:cubicBezTo>
                  <a:cubicBezTo>
                    <a:pt x="4918" y="3088"/>
                    <a:pt x="4918" y="1608"/>
                    <a:pt x="4004" y="694"/>
                  </a:cubicBezTo>
                  <a:cubicBezTo>
                    <a:pt x="3525" y="215"/>
                    <a:pt x="2936" y="1"/>
                    <a:pt x="2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5"/>
            <p:cNvSpPr/>
            <p:nvPr/>
          </p:nvSpPr>
          <p:spPr>
            <a:xfrm>
              <a:off x="3956925" y="2741850"/>
              <a:ext cx="173050" cy="204375"/>
            </a:xfrm>
            <a:custGeom>
              <a:avLst/>
              <a:gdLst/>
              <a:ahLst/>
              <a:cxnLst/>
              <a:rect l="l" t="t" r="r" b="b"/>
              <a:pathLst>
                <a:path w="6922" h="8175" extrusionOk="0">
                  <a:moveTo>
                    <a:pt x="4214" y="1"/>
                  </a:moveTo>
                  <a:cubicBezTo>
                    <a:pt x="2034" y="1"/>
                    <a:pt x="0" y="1785"/>
                    <a:pt x="111" y="4281"/>
                  </a:cubicBezTo>
                  <a:cubicBezTo>
                    <a:pt x="230" y="6637"/>
                    <a:pt x="2178" y="8175"/>
                    <a:pt x="4219" y="8175"/>
                  </a:cubicBezTo>
                  <a:cubicBezTo>
                    <a:pt x="5156" y="8175"/>
                    <a:pt x="6113" y="7850"/>
                    <a:pt x="6921" y="7131"/>
                  </a:cubicBezTo>
                  <a:cubicBezTo>
                    <a:pt x="6116" y="6261"/>
                    <a:pt x="4941" y="5499"/>
                    <a:pt x="4049" y="5499"/>
                  </a:cubicBezTo>
                  <a:lnTo>
                    <a:pt x="4049" y="5521"/>
                  </a:lnTo>
                  <a:lnTo>
                    <a:pt x="3353" y="5521"/>
                  </a:lnTo>
                  <a:cubicBezTo>
                    <a:pt x="2831" y="5521"/>
                    <a:pt x="2569" y="4868"/>
                    <a:pt x="2961" y="4498"/>
                  </a:cubicBezTo>
                  <a:lnTo>
                    <a:pt x="6638" y="821"/>
                  </a:lnTo>
                  <a:cubicBezTo>
                    <a:pt x="5881" y="255"/>
                    <a:pt x="5037" y="1"/>
                    <a:pt x="4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5"/>
            <p:cNvSpPr/>
            <p:nvPr/>
          </p:nvSpPr>
          <p:spPr>
            <a:xfrm>
              <a:off x="4075000" y="2783050"/>
              <a:ext cx="95750" cy="114250"/>
            </a:xfrm>
            <a:custGeom>
              <a:avLst/>
              <a:gdLst/>
              <a:ahLst/>
              <a:cxnLst/>
              <a:rect l="l" t="t" r="r" b="b"/>
              <a:pathLst>
                <a:path w="3830" h="4570" extrusionOk="0">
                  <a:moveTo>
                    <a:pt x="2742" y="0"/>
                  </a:moveTo>
                  <a:lnTo>
                    <a:pt x="1" y="2742"/>
                  </a:lnTo>
                  <a:cubicBezTo>
                    <a:pt x="871" y="2894"/>
                    <a:pt x="2111" y="3743"/>
                    <a:pt x="2960" y="4569"/>
                  </a:cubicBezTo>
                  <a:cubicBezTo>
                    <a:pt x="3830" y="3155"/>
                    <a:pt x="3743" y="1349"/>
                    <a:pt x="2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5"/>
            <p:cNvSpPr/>
            <p:nvPr/>
          </p:nvSpPr>
          <p:spPr>
            <a:xfrm>
              <a:off x="4316525" y="2713950"/>
              <a:ext cx="134375" cy="90225"/>
            </a:xfrm>
            <a:custGeom>
              <a:avLst/>
              <a:gdLst/>
              <a:ahLst/>
              <a:cxnLst/>
              <a:rect l="l" t="t" r="r" b="b"/>
              <a:pathLst>
                <a:path w="5375" h="3609" extrusionOk="0">
                  <a:moveTo>
                    <a:pt x="1850" y="1"/>
                  </a:moveTo>
                  <a:cubicBezTo>
                    <a:pt x="1219" y="501"/>
                    <a:pt x="609" y="1002"/>
                    <a:pt x="0" y="1546"/>
                  </a:cubicBezTo>
                  <a:lnTo>
                    <a:pt x="109" y="1698"/>
                  </a:lnTo>
                  <a:cubicBezTo>
                    <a:pt x="1088" y="2503"/>
                    <a:pt x="2198" y="3134"/>
                    <a:pt x="3394" y="3569"/>
                  </a:cubicBezTo>
                  <a:cubicBezTo>
                    <a:pt x="3461" y="3596"/>
                    <a:pt x="3530" y="3608"/>
                    <a:pt x="3597" y="3608"/>
                  </a:cubicBezTo>
                  <a:cubicBezTo>
                    <a:pt x="3750" y="3608"/>
                    <a:pt x="3898" y="3544"/>
                    <a:pt x="4004" y="3439"/>
                  </a:cubicBezTo>
                  <a:lnTo>
                    <a:pt x="5048" y="2394"/>
                  </a:lnTo>
                  <a:cubicBezTo>
                    <a:pt x="5374" y="2068"/>
                    <a:pt x="5222" y="1524"/>
                    <a:pt x="4787" y="1415"/>
                  </a:cubicBezTo>
                  <a:cubicBezTo>
                    <a:pt x="3743" y="1132"/>
                    <a:pt x="2742" y="654"/>
                    <a:pt x="1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5"/>
            <p:cNvSpPr/>
            <p:nvPr/>
          </p:nvSpPr>
          <p:spPr>
            <a:xfrm>
              <a:off x="4251775" y="2772700"/>
              <a:ext cx="77825" cy="109000"/>
            </a:xfrm>
            <a:custGeom>
              <a:avLst/>
              <a:gdLst/>
              <a:ahLst/>
              <a:cxnLst/>
              <a:rect l="l" t="t" r="r" b="b"/>
              <a:pathLst>
                <a:path w="3113" h="4360" extrusionOk="0">
                  <a:moveTo>
                    <a:pt x="1742" y="1"/>
                  </a:moveTo>
                  <a:cubicBezTo>
                    <a:pt x="1568" y="153"/>
                    <a:pt x="1415" y="305"/>
                    <a:pt x="1263" y="458"/>
                  </a:cubicBezTo>
                  <a:cubicBezTo>
                    <a:pt x="828" y="893"/>
                    <a:pt x="414" y="1350"/>
                    <a:pt x="1" y="1807"/>
                  </a:cubicBezTo>
                  <a:cubicBezTo>
                    <a:pt x="393" y="2459"/>
                    <a:pt x="675" y="3177"/>
                    <a:pt x="871" y="3917"/>
                  </a:cubicBezTo>
                  <a:cubicBezTo>
                    <a:pt x="941" y="4197"/>
                    <a:pt x="1191" y="4360"/>
                    <a:pt x="1447" y="4360"/>
                  </a:cubicBezTo>
                  <a:cubicBezTo>
                    <a:pt x="1589" y="4360"/>
                    <a:pt x="1734" y="4309"/>
                    <a:pt x="1850" y="4200"/>
                  </a:cubicBezTo>
                  <a:lnTo>
                    <a:pt x="2895" y="3156"/>
                  </a:lnTo>
                  <a:cubicBezTo>
                    <a:pt x="3047" y="2982"/>
                    <a:pt x="3112" y="2742"/>
                    <a:pt x="3025" y="2525"/>
                  </a:cubicBezTo>
                  <a:lnTo>
                    <a:pt x="3025" y="2503"/>
                  </a:lnTo>
                  <a:cubicBezTo>
                    <a:pt x="2699" y="1633"/>
                    <a:pt x="2264" y="784"/>
                    <a:pt x="17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5"/>
            <p:cNvSpPr/>
            <p:nvPr/>
          </p:nvSpPr>
          <p:spPr>
            <a:xfrm>
              <a:off x="4236550" y="2687850"/>
              <a:ext cx="62575" cy="61500"/>
            </a:xfrm>
            <a:custGeom>
              <a:avLst/>
              <a:gdLst/>
              <a:ahLst/>
              <a:cxnLst/>
              <a:rect l="l" t="t" r="r" b="b"/>
              <a:pathLst>
                <a:path w="2503" h="2460" extrusionOk="0">
                  <a:moveTo>
                    <a:pt x="828" y="0"/>
                  </a:moveTo>
                  <a:cubicBezTo>
                    <a:pt x="610" y="327"/>
                    <a:pt x="327" y="610"/>
                    <a:pt x="1" y="827"/>
                  </a:cubicBezTo>
                  <a:lnTo>
                    <a:pt x="1633" y="2459"/>
                  </a:lnTo>
                  <a:cubicBezTo>
                    <a:pt x="1894" y="2176"/>
                    <a:pt x="2198" y="1915"/>
                    <a:pt x="2503" y="1654"/>
                  </a:cubicBez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5"/>
            <p:cNvSpPr/>
            <p:nvPr/>
          </p:nvSpPr>
          <p:spPr>
            <a:xfrm>
              <a:off x="4218600" y="2446575"/>
              <a:ext cx="257875" cy="264150"/>
            </a:xfrm>
            <a:custGeom>
              <a:avLst/>
              <a:gdLst/>
              <a:ahLst/>
              <a:cxnLst/>
              <a:rect l="l" t="t" r="r" b="b"/>
              <a:pathLst>
                <a:path w="10315" h="10566" extrusionOk="0">
                  <a:moveTo>
                    <a:pt x="5368" y="1"/>
                  </a:moveTo>
                  <a:cubicBezTo>
                    <a:pt x="3948" y="1"/>
                    <a:pt x="2546" y="709"/>
                    <a:pt x="1741" y="2058"/>
                  </a:cubicBezTo>
                  <a:cubicBezTo>
                    <a:pt x="1241" y="2798"/>
                    <a:pt x="545" y="3690"/>
                    <a:pt x="1" y="4386"/>
                  </a:cubicBezTo>
                  <a:cubicBezTo>
                    <a:pt x="1633" y="5039"/>
                    <a:pt x="2525" y="6823"/>
                    <a:pt x="2068" y="8520"/>
                  </a:cubicBezTo>
                  <a:lnTo>
                    <a:pt x="4091" y="10565"/>
                  </a:lnTo>
                  <a:cubicBezTo>
                    <a:pt x="5201" y="9608"/>
                    <a:pt x="6354" y="8716"/>
                    <a:pt x="7551" y="7889"/>
                  </a:cubicBezTo>
                  <a:cubicBezTo>
                    <a:pt x="9922" y="6453"/>
                    <a:pt x="10314" y="3189"/>
                    <a:pt x="8378" y="1253"/>
                  </a:cubicBezTo>
                  <a:cubicBezTo>
                    <a:pt x="7533" y="408"/>
                    <a:pt x="6446" y="1"/>
                    <a:pt x="5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5"/>
            <p:cNvSpPr/>
            <p:nvPr/>
          </p:nvSpPr>
          <p:spPr>
            <a:xfrm>
              <a:off x="4064125" y="2676425"/>
              <a:ext cx="193125" cy="165400"/>
            </a:xfrm>
            <a:custGeom>
              <a:avLst/>
              <a:gdLst/>
              <a:ahLst/>
              <a:cxnLst/>
              <a:rect l="l" t="t" r="r" b="b"/>
              <a:pathLst>
                <a:path w="7725" h="6616" extrusionOk="0">
                  <a:moveTo>
                    <a:pt x="1741" y="1"/>
                  </a:moveTo>
                  <a:cubicBezTo>
                    <a:pt x="1175" y="501"/>
                    <a:pt x="588" y="980"/>
                    <a:pt x="0" y="1458"/>
                  </a:cubicBezTo>
                  <a:cubicBezTo>
                    <a:pt x="2829" y="1502"/>
                    <a:pt x="5114" y="3786"/>
                    <a:pt x="5157" y="6615"/>
                  </a:cubicBezTo>
                  <a:cubicBezTo>
                    <a:pt x="5962" y="5614"/>
                    <a:pt x="6832" y="4679"/>
                    <a:pt x="7725" y="3765"/>
                  </a:cubicBezTo>
                  <a:lnTo>
                    <a:pt x="5766" y="1828"/>
                  </a:lnTo>
                  <a:cubicBezTo>
                    <a:pt x="5468" y="1903"/>
                    <a:pt x="5167" y="1939"/>
                    <a:pt x="4868" y="1939"/>
                  </a:cubicBezTo>
                  <a:cubicBezTo>
                    <a:pt x="3945" y="1939"/>
                    <a:pt x="3051" y="1588"/>
                    <a:pt x="2394" y="914"/>
                  </a:cubicBezTo>
                  <a:cubicBezTo>
                    <a:pt x="2111" y="653"/>
                    <a:pt x="1893" y="327"/>
                    <a:pt x="17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75"/>
          <p:cNvGrpSpPr/>
          <p:nvPr/>
        </p:nvGrpSpPr>
        <p:grpSpPr>
          <a:xfrm>
            <a:off x="3815136" y="2425669"/>
            <a:ext cx="466930" cy="466930"/>
            <a:chOff x="3458700" y="2446875"/>
            <a:chExt cx="499925" cy="499925"/>
          </a:xfrm>
        </p:grpSpPr>
        <p:sp>
          <p:nvSpPr>
            <p:cNvPr id="9025" name="Google Shape;9025;p75"/>
            <p:cNvSpPr/>
            <p:nvPr/>
          </p:nvSpPr>
          <p:spPr>
            <a:xfrm>
              <a:off x="3688800" y="2550225"/>
              <a:ext cx="34825" cy="29375"/>
            </a:xfrm>
            <a:custGeom>
              <a:avLst/>
              <a:gdLst/>
              <a:ahLst/>
              <a:cxnLst/>
              <a:rect l="l" t="t" r="r" b="b"/>
              <a:pathLst>
                <a:path w="1393" h="1175" extrusionOk="0">
                  <a:moveTo>
                    <a:pt x="805" y="1"/>
                  </a:moveTo>
                  <a:cubicBezTo>
                    <a:pt x="283" y="1"/>
                    <a:pt x="0" y="632"/>
                    <a:pt x="370" y="1002"/>
                  </a:cubicBezTo>
                  <a:cubicBezTo>
                    <a:pt x="490" y="1121"/>
                    <a:pt x="639" y="1175"/>
                    <a:pt x="787" y="1175"/>
                  </a:cubicBezTo>
                  <a:cubicBezTo>
                    <a:pt x="1094" y="1175"/>
                    <a:pt x="1393" y="941"/>
                    <a:pt x="1393" y="588"/>
                  </a:cubicBezTo>
                  <a:cubicBezTo>
                    <a:pt x="1393" y="262"/>
                    <a:pt x="1132" y="1"/>
                    <a:pt x="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5"/>
            <p:cNvSpPr/>
            <p:nvPr/>
          </p:nvSpPr>
          <p:spPr>
            <a:xfrm>
              <a:off x="3458700" y="2446875"/>
              <a:ext cx="499925" cy="205650"/>
            </a:xfrm>
            <a:custGeom>
              <a:avLst/>
              <a:gdLst/>
              <a:ahLst/>
              <a:cxnLst/>
              <a:rect l="l" t="t" r="r" b="b"/>
              <a:pathLst>
                <a:path w="19997" h="8226" extrusionOk="0">
                  <a:moveTo>
                    <a:pt x="6482" y="5310"/>
                  </a:moveTo>
                  <a:cubicBezTo>
                    <a:pt x="6783" y="5310"/>
                    <a:pt x="7072" y="5544"/>
                    <a:pt x="7072" y="5897"/>
                  </a:cubicBezTo>
                  <a:cubicBezTo>
                    <a:pt x="7072" y="6223"/>
                    <a:pt x="6811" y="6485"/>
                    <a:pt x="6484" y="6485"/>
                  </a:cubicBezTo>
                  <a:cubicBezTo>
                    <a:pt x="5962" y="6485"/>
                    <a:pt x="5701" y="5854"/>
                    <a:pt x="6071" y="5484"/>
                  </a:cubicBezTo>
                  <a:cubicBezTo>
                    <a:pt x="6191" y="5364"/>
                    <a:pt x="6338" y="5310"/>
                    <a:pt x="6482" y="5310"/>
                  </a:cubicBezTo>
                  <a:close/>
                  <a:moveTo>
                    <a:pt x="9998" y="2962"/>
                  </a:moveTo>
                  <a:cubicBezTo>
                    <a:pt x="10897" y="2962"/>
                    <a:pt x="11757" y="3663"/>
                    <a:pt x="11772" y="4722"/>
                  </a:cubicBezTo>
                  <a:cubicBezTo>
                    <a:pt x="11750" y="5701"/>
                    <a:pt x="10967" y="6485"/>
                    <a:pt x="10009" y="6485"/>
                  </a:cubicBezTo>
                  <a:cubicBezTo>
                    <a:pt x="8443" y="6485"/>
                    <a:pt x="7659" y="4592"/>
                    <a:pt x="8769" y="3482"/>
                  </a:cubicBezTo>
                  <a:cubicBezTo>
                    <a:pt x="9128" y="3123"/>
                    <a:pt x="9568" y="2962"/>
                    <a:pt x="9998" y="2962"/>
                  </a:cubicBezTo>
                  <a:close/>
                  <a:moveTo>
                    <a:pt x="13510" y="5310"/>
                  </a:moveTo>
                  <a:cubicBezTo>
                    <a:pt x="13811" y="5310"/>
                    <a:pt x="14100" y="5544"/>
                    <a:pt x="14100" y="5897"/>
                  </a:cubicBezTo>
                  <a:cubicBezTo>
                    <a:pt x="14100" y="6223"/>
                    <a:pt x="13839" y="6485"/>
                    <a:pt x="13512" y="6485"/>
                  </a:cubicBezTo>
                  <a:cubicBezTo>
                    <a:pt x="12990" y="6485"/>
                    <a:pt x="12729" y="5854"/>
                    <a:pt x="13099" y="5484"/>
                  </a:cubicBezTo>
                  <a:cubicBezTo>
                    <a:pt x="13219" y="5364"/>
                    <a:pt x="13366" y="5310"/>
                    <a:pt x="13510" y="5310"/>
                  </a:cubicBezTo>
                  <a:close/>
                  <a:moveTo>
                    <a:pt x="9998" y="1"/>
                  </a:moveTo>
                  <a:cubicBezTo>
                    <a:pt x="9862" y="1"/>
                    <a:pt x="9726" y="44"/>
                    <a:pt x="9618" y="131"/>
                  </a:cubicBezTo>
                  <a:lnTo>
                    <a:pt x="2894" y="5767"/>
                  </a:lnTo>
                  <a:cubicBezTo>
                    <a:pt x="2786" y="5854"/>
                    <a:pt x="2655" y="5897"/>
                    <a:pt x="2524" y="5897"/>
                  </a:cubicBezTo>
                  <a:lnTo>
                    <a:pt x="588" y="5897"/>
                  </a:lnTo>
                  <a:cubicBezTo>
                    <a:pt x="262" y="5897"/>
                    <a:pt x="1" y="6158"/>
                    <a:pt x="1" y="6485"/>
                  </a:cubicBezTo>
                  <a:lnTo>
                    <a:pt x="1" y="7050"/>
                  </a:lnTo>
                  <a:cubicBezTo>
                    <a:pt x="1" y="7703"/>
                    <a:pt x="523" y="8225"/>
                    <a:pt x="1175" y="8225"/>
                  </a:cubicBezTo>
                  <a:lnTo>
                    <a:pt x="18821" y="8225"/>
                  </a:lnTo>
                  <a:cubicBezTo>
                    <a:pt x="19474" y="8225"/>
                    <a:pt x="19996" y="7703"/>
                    <a:pt x="19996" y="7050"/>
                  </a:cubicBezTo>
                  <a:lnTo>
                    <a:pt x="19996" y="6463"/>
                  </a:lnTo>
                  <a:cubicBezTo>
                    <a:pt x="19996" y="6158"/>
                    <a:pt x="19735" y="5875"/>
                    <a:pt x="19409" y="5875"/>
                  </a:cubicBezTo>
                  <a:lnTo>
                    <a:pt x="19409" y="5897"/>
                  </a:lnTo>
                  <a:lnTo>
                    <a:pt x="17277" y="5897"/>
                  </a:lnTo>
                  <a:lnTo>
                    <a:pt x="10379" y="131"/>
                  </a:lnTo>
                  <a:cubicBezTo>
                    <a:pt x="10270" y="44"/>
                    <a:pt x="10134" y="1"/>
                    <a:pt x="99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5"/>
            <p:cNvSpPr/>
            <p:nvPr/>
          </p:nvSpPr>
          <p:spPr>
            <a:xfrm>
              <a:off x="3488075" y="2681875"/>
              <a:ext cx="118050" cy="177350"/>
            </a:xfrm>
            <a:custGeom>
              <a:avLst/>
              <a:gdLst/>
              <a:ahLst/>
              <a:cxnLst/>
              <a:rect l="l" t="t" r="r" b="b"/>
              <a:pathLst>
                <a:path w="4722" h="7094" extrusionOk="0">
                  <a:moveTo>
                    <a:pt x="0" y="0"/>
                  </a:moveTo>
                  <a:lnTo>
                    <a:pt x="0" y="1197"/>
                  </a:lnTo>
                  <a:cubicBezTo>
                    <a:pt x="0" y="1850"/>
                    <a:pt x="523" y="2372"/>
                    <a:pt x="1175" y="2372"/>
                  </a:cubicBezTo>
                  <a:lnTo>
                    <a:pt x="1175" y="7093"/>
                  </a:lnTo>
                  <a:lnTo>
                    <a:pt x="3569" y="7093"/>
                  </a:lnTo>
                  <a:lnTo>
                    <a:pt x="3569" y="2350"/>
                  </a:lnTo>
                  <a:cubicBezTo>
                    <a:pt x="4200" y="2350"/>
                    <a:pt x="4722" y="1828"/>
                    <a:pt x="4722" y="1175"/>
                  </a:cubicBezTo>
                  <a:lnTo>
                    <a:pt x="47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5"/>
            <p:cNvSpPr/>
            <p:nvPr/>
          </p:nvSpPr>
          <p:spPr>
            <a:xfrm>
              <a:off x="3811175" y="2681875"/>
              <a:ext cx="118075" cy="177350"/>
            </a:xfrm>
            <a:custGeom>
              <a:avLst/>
              <a:gdLst/>
              <a:ahLst/>
              <a:cxnLst/>
              <a:rect l="l" t="t" r="r" b="b"/>
              <a:pathLst>
                <a:path w="4723" h="7094" extrusionOk="0">
                  <a:moveTo>
                    <a:pt x="1" y="0"/>
                  </a:moveTo>
                  <a:lnTo>
                    <a:pt x="1" y="1197"/>
                  </a:lnTo>
                  <a:cubicBezTo>
                    <a:pt x="1" y="1850"/>
                    <a:pt x="523" y="2372"/>
                    <a:pt x="1176" y="2372"/>
                  </a:cubicBezTo>
                  <a:lnTo>
                    <a:pt x="1176" y="7093"/>
                  </a:lnTo>
                  <a:lnTo>
                    <a:pt x="3569" y="7093"/>
                  </a:lnTo>
                  <a:lnTo>
                    <a:pt x="3569" y="2350"/>
                  </a:lnTo>
                  <a:cubicBezTo>
                    <a:pt x="4200" y="2350"/>
                    <a:pt x="4722" y="1828"/>
                    <a:pt x="4722" y="1175"/>
                  </a:cubicBezTo>
                  <a:lnTo>
                    <a:pt x="47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5"/>
            <p:cNvSpPr/>
            <p:nvPr/>
          </p:nvSpPr>
          <p:spPr>
            <a:xfrm>
              <a:off x="3723600" y="2741700"/>
              <a:ext cx="58225" cy="116975"/>
            </a:xfrm>
            <a:custGeom>
              <a:avLst/>
              <a:gdLst/>
              <a:ahLst/>
              <a:cxnLst/>
              <a:rect l="l" t="t" r="r" b="b"/>
              <a:pathLst>
                <a:path w="2329" h="4679" extrusionOk="0">
                  <a:moveTo>
                    <a:pt x="1" y="1"/>
                  </a:moveTo>
                  <a:lnTo>
                    <a:pt x="1" y="22"/>
                  </a:lnTo>
                  <a:lnTo>
                    <a:pt x="1" y="4679"/>
                  </a:lnTo>
                  <a:lnTo>
                    <a:pt x="2329" y="4679"/>
                  </a:lnTo>
                  <a:lnTo>
                    <a:pt x="2329" y="2873"/>
                  </a:lnTo>
                  <a:cubicBezTo>
                    <a:pt x="2329" y="1480"/>
                    <a:pt x="1350" y="283"/>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5"/>
            <p:cNvSpPr/>
            <p:nvPr/>
          </p:nvSpPr>
          <p:spPr>
            <a:xfrm>
              <a:off x="3635475" y="2742250"/>
              <a:ext cx="58775" cy="116425"/>
            </a:xfrm>
            <a:custGeom>
              <a:avLst/>
              <a:gdLst/>
              <a:ahLst/>
              <a:cxnLst/>
              <a:rect l="l" t="t" r="r" b="b"/>
              <a:pathLst>
                <a:path w="2351" h="4657" extrusionOk="0">
                  <a:moveTo>
                    <a:pt x="2351" y="0"/>
                  </a:moveTo>
                  <a:cubicBezTo>
                    <a:pt x="980" y="283"/>
                    <a:pt x="1" y="1458"/>
                    <a:pt x="1" y="2851"/>
                  </a:cubicBezTo>
                  <a:lnTo>
                    <a:pt x="1" y="4657"/>
                  </a:lnTo>
                  <a:lnTo>
                    <a:pt x="2351" y="4657"/>
                  </a:lnTo>
                  <a:lnTo>
                    <a:pt x="23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5"/>
            <p:cNvSpPr/>
            <p:nvPr/>
          </p:nvSpPr>
          <p:spPr>
            <a:xfrm>
              <a:off x="3626775" y="2888025"/>
              <a:ext cx="163775" cy="58775"/>
            </a:xfrm>
            <a:custGeom>
              <a:avLst/>
              <a:gdLst/>
              <a:ahLst/>
              <a:cxnLst/>
              <a:rect l="l" t="t" r="r" b="b"/>
              <a:pathLst>
                <a:path w="6551" h="2351" extrusionOk="0">
                  <a:moveTo>
                    <a:pt x="2351" y="0"/>
                  </a:moveTo>
                  <a:lnTo>
                    <a:pt x="1" y="2350"/>
                  </a:lnTo>
                  <a:lnTo>
                    <a:pt x="6550" y="2350"/>
                  </a:lnTo>
                  <a:lnTo>
                    <a:pt x="42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5"/>
            <p:cNvSpPr/>
            <p:nvPr/>
          </p:nvSpPr>
          <p:spPr>
            <a:xfrm>
              <a:off x="3773650" y="2888025"/>
              <a:ext cx="184975" cy="58775"/>
            </a:xfrm>
            <a:custGeom>
              <a:avLst/>
              <a:gdLst/>
              <a:ahLst/>
              <a:cxnLst/>
              <a:rect l="l" t="t" r="r" b="b"/>
              <a:pathLst>
                <a:path w="7399" h="2351" extrusionOk="0">
                  <a:moveTo>
                    <a:pt x="1" y="0"/>
                  </a:moveTo>
                  <a:lnTo>
                    <a:pt x="2329" y="2350"/>
                  </a:lnTo>
                  <a:lnTo>
                    <a:pt x="6811" y="2350"/>
                  </a:lnTo>
                  <a:cubicBezTo>
                    <a:pt x="7137" y="2350"/>
                    <a:pt x="7398" y="2089"/>
                    <a:pt x="7398" y="1763"/>
                  </a:cubicBezTo>
                  <a:lnTo>
                    <a:pt x="7398" y="1175"/>
                  </a:lnTo>
                  <a:cubicBezTo>
                    <a:pt x="7398" y="523"/>
                    <a:pt x="6876" y="0"/>
                    <a:pt x="6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5"/>
            <p:cNvSpPr/>
            <p:nvPr/>
          </p:nvSpPr>
          <p:spPr>
            <a:xfrm>
              <a:off x="3458700" y="2888025"/>
              <a:ext cx="185525" cy="58775"/>
            </a:xfrm>
            <a:custGeom>
              <a:avLst/>
              <a:gdLst/>
              <a:ahLst/>
              <a:cxnLst/>
              <a:rect l="l" t="t" r="r" b="b"/>
              <a:pathLst>
                <a:path w="7421" h="2351" extrusionOk="0">
                  <a:moveTo>
                    <a:pt x="1175" y="0"/>
                  </a:moveTo>
                  <a:cubicBezTo>
                    <a:pt x="523" y="0"/>
                    <a:pt x="1" y="523"/>
                    <a:pt x="1" y="1175"/>
                  </a:cubicBezTo>
                  <a:lnTo>
                    <a:pt x="1" y="1763"/>
                  </a:lnTo>
                  <a:cubicBezTo>
                    <a:pt x="1" y="2089"/>
                    <a:pt x="283" y="2350"/>
                    <a:pt x="588" y="2350"/>
                  </a:cubicBezTo>
                  <a:lnTo>
                    <a:pt x="5070" y="2350"/>
                  </a:lnTo>
                  <a:lnTo>
                    <a:pt x="74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75"/>
          <p:cNvGrpSpPr/>
          <p:nvPr/>
        </p:nvGrpSpPr>
        <p:grpSpPr>
          <a:xfrm>
            <a:off x="3211629" y="2427455"/>
            <a:ext cx="469989" cy="463357"/>
            <a:chOff x="2958800" y="2450700"/>
            <a:chExt cx="503200" cy="496100"/>
          </a:xfrm>
        </p:grpSpPr>
        <p:sp>
          <p:nvSpPr>
            <p:cNvPr id="9035" name="Google Shape;9035;p75"/>
            <p:cNvSpPr/>
            <p:nvPr/>
          </p:nvSpPr>
          <p:spPr>
            <a:xfrm>
              <a:off x="3396150" y="2653575"/>
              <a:ext cx="65850" cy="29400"/>
            </a:xfrm>
            <a:custGeom>
              <a:avLst/>
              <a:gdLst/>
              <a:ahLst/>
              <a:cxnLst/>
              <a:rect l="l" t="t" r="r" b="b"/>
              <a:pathLst>
                <a:path w="2634" h="1176" extrusionOk="0">
                  <a:moveTo>
                    <a:pt x="740" y="1"/>
                  </a:moveTo>
                  <a:cubicBezTo>
                    <a:pt x="0" y="66"/>
                    <a:pt x="0" y="1132"/>
                    <a:pt x="740" y="1176"/>
                  </a:cubicBezTo>
                  <a:lnTo>
                    <a:pt x="1915" y="1176"/>
                  </a:lnTo>
                  <a:cubicBezTo>
                    <a:pt x="2633" y="1132"/>
                    <a:pt x="2633" y="66"/>
                    <a:pt x="1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5"/>
            <p:cNvSpPr/>
            <p:nvPr/>
          </p:nvSpPr>
          <p:spPr>
            <a:xfrm>
              <a:off x="3397125" y="2555950"/>
              <a:ext cx="58325" cy="50300"/>
            </a:xfrm>
            <a:custGeom>
              <a:avLst/>
              <a:gdLst/>
              <a:ahLst/>
              <a:cxnLst/>
              <a:rect l="l" t="t" r="r" b="b"/>
              <a:pathLst>
                <a:path w="2333" h="2012" extrusionOk="0">
                  <a:moveTo>
                    <a:pt x="1702" y="0"/>
                  </a:moveTo>
                  <a:cubicBezTo>
                    <a:pt x="1555" y="0"/>
                    <a:pt x="1408" y="55"/>
                    <a:pt x="1289" y="163"/>
                  </a:cubicBezTo>
                  <a:lnTo>
                    <a:pt x="462" y="968"/>
                  </a:lnTo>
                  <a:cubicBezTo>
                    <a:pt x="1" y="1397"/>
                    <a:pt x="400" y="2012"/>
                    <a:pt x="857" y="2012"/>
                  </a:cubicBezTo>
                  <a:cubicBezTo>
                    <a:pt x="1004" y="2012"/>
                    <a:pt x="1156" y="1949"/>
                    <a:pt x="1289" y="1795"/>
                  </a:cubicBezTo>
                  <a:lnTo>
                    <a:pt x="2115" y="968"/>
                  </a:lnTo>
                  <a:cubicBezTo>
                    <a:pt x="2333" y="751"/>
                    <a:pt x="2333" y="381"/>
                    <a:pt x="2115" y="163"/>
                  </a:cubicBezTo>
                  <a:cubicBezTo>
                    <a:pt x="1996" y="55"/>
                    <a:pt x="1849" y="0"/>
                    <a:pt x="17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5"/>
            <p:cNvSpPr/>
            <p:nvPr/>
          </p:nvSpPr>
          <p:spPr>
            <a:xfrm>
              <a:off x="3396375" y="2729850"/>
              <a:ext cx="62175" cy="50575"/>
            </a:xfrm>
            <a:custGeom>
              <a:avLst/>
              <a:gdLst/>
              <a:ahLst/>
              <a:cxnLst/>
              <a:rect l="l" t="t" r="r" b="b"/>
              <a:pathLst>
                <a:path w="2487" h="2023" extrusionOk="0">
                  <a:moveTo>
                    <a:pt x="874" y="0"/>
                  </a:moveTo>
                  <a:cubicBezTo>
                    <a:pt x="409" y="0"/>
                    <a:pt x="0" y="636"/>
                    <a:pt x="492" y="1062"/>
                  </a:cubicBezTo>
                  <a:lnTo>
                    <a:pt x="1319" y="1889"/>
                  </a:lnTo>
                  <a:cubicBezTo>
                    <a:pt x="1440" y="1983"/>
                    <a:pt x="1568" y="2023"/>
                    <a:pt x="1690" y="2023"/>
                  </a:cubicBezTo>
                  <a:cubicBezTo>
                    <a:pt x="2132" y="2023"/>
                    <a:pt x="2487" y="1489"/>
                    <a:pt x="2145" y="1062"/>
                  </a:cubicBezTo>
                  <a:lnTo>
                    <a:pt x="1319" y="235"/>
                  </a:lnTo>
                  <a:cubicBezTo>
                    <a:pt x="1184" y="69"/>
                    <a:pt x="1026" y="0"/>
                    <a:pt x="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5"/>
            <p:cNvSpPr/>
            <p:nvPr/>
          </p:nvSpPr>
          <p:spPr>
            <a:xfrm>
              <a:off x="2958800" y="2624750"/>
              <a:ext cx="429025" cy="322050"/>
            </a:xfrm>
            <a:custGeom>
              <a:avLst/>
              <a:gdLst/>
              <a:ahLst/>
              <a:cxnLst/>
              <a:rect l="l" t="t" r="r" b="b"/>
              <a:pathLst>
                <a:path w="17161" h="12882" extrusionOk="0">
                  <a:moveTo>
                    <a:pt x="14733" y="0"/>
                  </a:moveTo>
                  <a:cubicBezTo>
                    <a:pt x="14725" y="0"/>
                    <a:pt x="14717" y="0"/>
                    <a:pt x="14709" y="1"/>
                  </a:cubicBezTo>
                  <a:cubicBezTo>
                    <a:pt x="12751" y="1"/>
                    <a:pt x="12272" y="2742"/>
                    <a:pt x="14122" y="3395"/>
                  </a:cubicBezTo>
                  <a:lnTo>
                    <a:pt x="14122" y="7594"/>
                  </a:lnTo>
                  <a:cubicBezTo>
                    <a:pt x="14122" y="8573"/>
                    <a:pt x="13339" y="9357"/>
                    <a:pt x="12381" y="9357"/>
                  </a:cubicBezTo>
                  <a:lnTo>
                    <a:pt x="11794" y="9357"/>
                  </a:lnTo>
                  <a:lnTo>
                    <a:pt x="11794" y="6702"/>
                  </a:lnTo>
                  <a:cubicBezTo>
                    <a:pt x="10369" y="7692"/>
                    <a:pt x="8715" y="8187"/>
                    <a:pt x="7061" y="8187"/>
                  </a:cubicBezTo>
                  <a:cubicBezTo>
                    <a:pt x="5408" y="8187"/>
                    <a:pt x="3754" y="7692"/>
                    <a:pt x="2329" y="6702"/>
                  </a:cubicBezTo>
                  <a:lnTo>
                    <a:pt x="2329" y="10531"/>
                  </a:lnTo>
                  <a:lnTo>
                    <a:pt x="1763" y="10531"/>
                  </a:lnTo>
                  <a:cubicBezTo>
                    <a:pt x="784" y="10531"/>
                    <a:pt x="1" y="11315"/>
                    <a:pt x="1" y="12294"/>
                  </a:cubicBezTo>
                  <a:cubicBezTo>
                    <a:pt x="1" y="12620"/>
                    <a:pt x="262" y="12881"/>
                    <a:pt x="588" y="12881"/>
                  </a:cubicBezTo>
                  <a:lnTo>
                    <a:pt x="13556" y="12881"/>
                  </a:lnTo>
                  <a:cubicBezTo>
                    <a:pt x="13861" y="12881"/>
                    <a:pt x="14122" y="12620"/>
                    <a:pt x="14122" y="12294"/>
                  </a:cubicBezTo>
                  <a:cubicBezTo>
                    <a:pt x="14122" y="11315"/>
                    <a:pt x="13339" y="10531"/>
                    <a:pt x="12381" y="10531"/>
                  </a:cubicBezTo>
                  <a:cubicBezTo>
                    <a:pt x="13991" y="10531"/>
                    <a:pt x="15297" y="9226"/>
                    <a:pt x="15297" y="7594"/>
                  </a:cubicBezTo>
                  <a:lnTo>
                    <a:pt x="15297" y="3395"/>
                  </a:lnTo>
                  <a:cubicBezTo>
                    <a:pt x="17161" y="2745"/>
                    <a:pt x="16693" y="0"/>
                    <a:pt x="14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5"/>
            <p:cNvSpPr/>
            <p:nvPr/>
          </p:nvSpPr>
          <p:spPr>
            <a:xfrm>
              <a:off x="3095875" y="2595375"/>
              <a:ext cx="68575" cy="58750"/>
            </a:xfrm>
            <a:custGeom>
              <a:avLst/>
              <a:gdLst/>
              <a:ahLst/>
              <a:cxnLst/>
              <a:rect l="l" t="t" r="r" b="b"/>
              <a:pathLst>
                <a:path w="2743" h="2350" extrusionOk="0">
                  <a:moveTo>
                    <a:pt x="1589" y="1"/>
                  </a:moveTo>
                  <a:cubicBezTo>
                    <a:pt x="545" y="1"/>
                    <a:pt x="1" y="1263"/>
                    <a:pt x="741" y="2002"/>
                  </a:cubicBezTo>
                  <a:cubicBezTo>
                    <a:pt x="980" y="2242"/>
                    <a:pt x="1275" y="2349"/>
                    <a:pt x="1563" y="2349"/>
                  </a:cubicBezTo>
                  <a:cubicBezTo>
                    <a:pt x="2165" y="2349"/>
                    <a:pt x="2742" y="1882"/>
                    <a:pt x="2742" y="1176"/>
                  </a:cubicBezTo>
                  <a:cubicBezTo>
                    <a:pt x="2742" y="523"/>
                    <a:pt x="2220" y="1"/>
                    <a:pt x="15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5"/>
            <p:cNvSpPr/>
            <p:nvPr/>
          </p:nvSpPr>
          <p:spPr>
            <a:xfrm>
              <a:off x="2958800" y="2450700"/>
              <a:ext cx="351425" cy="349625"/>
            </a:xfrm>
            <a:custGeom>
              <a:avLst/>
              <a:gdLst/>
              <a:ahLst/>
              <a:cxnLst/>
              <a:rect l="l" t="t" r="r" b="b"/>
              <a:pathLst>
                <a:path w="14057" h="13985" extrusionOk="0">
                  <a:moveTo>
                    <a:pt x="7042" y="4594"/>
                  </a:moveTo>
                  <a:cubicBezTo>
                    <a:pt x="8246" y="4594"/>
                    <a:pt x="9400" y="5528"/>
                    <a:pt x="9400" y="6941"/>
                  </a:cubicBezTo>
                  <a:cubicBezTo>
                    <a:pt x="9400" y="8246"/>
                    <a:pt x="8356" y="9291"/>
                    <a:pt x="7072" y="9291"/>
                  </a:cubicBezTo>
                  <a:cubicBezTo>
                    <a:pt x="4983" y="9291"/>
                    <a:pt x="3917" y="6767"/>
                    <a:pt x="5397" y="5287"/>
                  </a:cubicBezTo>
                  <a:cubicBezTo>
                    <a:pt x="5876" y="4808"/>
                    <a:pt x="6465" y="4594"/>
                    <a:pt x="7042" y="4594"/>
                  </a:cubicBezTo>
                  <a:close/>
                  <a:moveTo>
                    <a:pt x="7083" y="0"/>
                  </a:moveTo>
                  <a:cubicBezTo>
                    <a:pt x="6899" y="0"/>
                    <a:pt x="6714" y="7"/>
                    <a:pt x="6528" y="22"/>
                  </a:cubicBezTo>
                  <a:cubicBezTo>
                    <a:pt x="2895" y="305"/>
                    <a:pt x="66" y="3307"/>
                    <a:pt x="1" y="6963"/>
                  </a:cubicBezTo>
                  <a:cubicBezTo>
                    <a:pt x="23" y="10030"/>
                    <a:pt x="2024" y="12750"/>
                    <a:pt x="4983" y="13664"/>
                  </a:cubicBezTo>
                  <a:cubicBezTo>
                    <a:pt x="5677" y="13880"/>
                    <a:pt x="6385" y="13984"/>
                    <a:pt x="7086" y="13984"/>
                  </a:cubicBezTo>
                  <a:cubicBezTo>
                    <a:pt x="9351" y="13984"/>
                    <a:pt x="11535" y="12894"/>
                    <a:pt x="12882" y="10966"/>
                  </a:cubicBezTo>
                  <a:cubicBezTo>
                    <a:pt x="12185" y="10422"/>
                    <a:pt x="11794" y="9595"/>
                    <a:pt x="11794" y="8725"/>
                  </a:cubicBezTo>
                  <a:lnTo>
                    <a:pt x="11794" y="8703"/>
                  </a:lnTo>
                  <a:cubicBezTo>
                    <a:pt x="11794" y="7354"/>
                    <a:pt x="12729" y="6179"/>
                    <a:pt x="14057" y="5875"/>
                  </a:cubicBezTo>
                  <a:cubicBezTo>
                    <a:pt x="13458" y="2448"/>
                    <a:pt x="10489" y="0"/>
                    <a:pt x="70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75"/>
          <p:cNvGrpSpPr/>
          <p:nvPr/>
        </p:nvGrpSpPr>
        <p:grpSpPr>
          <a:xfrm>
            <a:off x="2588649" y="2425354"/>
            <a:ext cx="473211" cy="467560"/>
            <a:chOff x="2453825" y="2446825"/>
            <a:chExt cx="506650" cy="500600"/>
          </a:xfrm>
        </p:grpSpPr>
        <p:sp>
          <p:nvSpPr>
            <p:cNvPr id="9042" name="Google Shape;9042;p75"/>
            <p:cNvSpPr/>
            <p:nvPr/>
          </p:nvSpPr>
          <p:spPr>
            <a:xfrm>
              <a:off x="2573700" y="2710150"/>
              <a:ext cx="210575" cy="237275"/>
            </a:xfrm>
            <a:custGeom>
              <a:avLst/>
              <a:gdLst/>
              <a:ahLst/>
              <a:cxnLst/>
              <a:rect l="l" t="t" r="r" b="b"/>
              <a:pathLst>
                <a:path w="8423" h="9491" extrusionOk="0">
                  <a:moveTo>
                    <a:pt x="4221" y="1"/>
                  </a:moveTo>
                  <a:cubicBezTo>
                    <a:pt x="3634" y="1"/>
                    <a:pt x="3046" y="392"/>
                    <a:pt x="3046" y="1176"/>
                  </a:cubicBezTo>
                  <a:cubicBezTo>
                    <a:pt x="3046" y="1589"/>
                    <a:pt x="3264" y="1959"/>
                    <a:pt x="3634" y="2155"/>
                  </a:cubicBezTo>
                  <a:lnTo>
                    <a:pt x="3634" y="3525"/>
                  </a:lnTo>
                  <a:lnTo>
                    <a:pt x="2807" y="3525"/>
                  </a:lnTo>
                  <a:cubicBezTo>
                    <a:pt x="2792" y="3525"/>
                    <a:pt x="2777" y="3525"/>
                    <a:pt x="2762" y="3525"/>
                  </a:cubicBezTo>
                  <a:cubicBezTo>
                    <a:pt x="1954" y="3525"/>
                    <a:pt x="1259" y="4106"/>
                    <a:pt x="1088" y="4896"/>
                  </a:cubicBezTo>
                  <a:lnTo>
                    <a:pt x="109" y="8704"/>
                  </a:lnTo>
                  <a:cubicBezTo>
                    <a:pt x="0" y="9030"/>
                    <a:pt x="196" y="9357"/>
                    <a:pt x="522" y="9444"/>
                  </a:cubicBezTo>
                  <a:cubicBezTo>
                    <a:pt x="575" y="9458"/>
                    <a:pt x="627" y="9464"/>
                    <a:pt x="679" y="9464"/>
                  </a:cubicBezTo>
                  <a:cubicBezTo>
                    <a:pt x="947" y="9464"/>
                    <a:pt x="1189" y="9282"/>
                    <a:pt x="1262" y="9008"/>
                  </a:cubicBezTo>
                  <a:lnTo>
                    <a:pt x="2263" y="5179"/>
                  </a:lnTo>
                  <a:cubicBezTo>
                    <a:pt x="2304" y="4931"/>
                    <a:pt x="2502" y="4742"/>
                    <a:pt x="2764" y="4742"/>
                  </a:cubicBezTo>
                  <a:cubicBezTo>
                    <a:pt x="2778" y="4742"/>
                    <a:pt x="2792" y="4743"/>
                    <a:pt x="2807" y="4744"/>
                  </a:cubicBezTo>
                  <a:lnTo>
                    <a:pt x="3612" y="4744"/>
                  </a:lnTo>
                  <a:lnTo>
                    <a:pt x="3612" y="8856"/>
                  </a:lnTo>
                  <a:cubicBezTo>
                    <a:pt x="3612" y="9248"/>
                    <a:pt x="3906" y="9444"/>
                    <a:pt x="4199" y="9444"/>
                  </a:cubicBezTo>
                  <a:cubicBezTo>
                    <a:pt x="4493" y="9444"/>
                    <a:pt x="4787" y="9248"/>
                    <a:pt x="4787" y="8856"/>
                  </a:cubicBezTo>
                  <a:lnTo>
                    <a:pt x="4787" y="4744"/>
                  </a:lnTo>
                  <a:lnTo>
                    <a:pt x="5570" y="4744"/>
                  </a:lnTo>
                  <a:cubicBezTo>
                    <a:pt x="5582" y="4743"/>
                    <a:pt x="5594" y="4742"/>
                    <a:pt x="5606" y="4742"/>
                  </a:cubicBezTo>
                  <a:cubicBezTo>
                    <a:pt x="5853" y="4742"/>
                    <a:pt x="6073" y="4952"/>
                    <a:pt x="6114" y="5201"/>
                  </a:cubicBezTo>
                  <a:lnTo>
                    <a:pt x="7115" y="9008"/>
                  </a:lnTo>
                  <a:cubicBezTo>
                    <a:pt x="7186" y="9345"/>
                    <a:pt x="7433" y="9490"/>
                    <a:pt x="7684" y="9490"/>
                  </a:cubicBezTo>
                  <a:cubicBezTo>
                    <a:pt x="8050" y="9490"/>
                    <a:pt x="8423" y="9181"/>
                    <a:pt x="8268" y="8704"/>
                  </a:cubicBezTo>
                  <a:lnTo>
                    <a:pt x="8290" y="8704"/>
                  </a:lnTo>
                  <a:lnTo>
                    <a:pt x="7311" y="4940"/>
                  </a:lnTo>
                  <a:cubicBezTo>
                    <a:pt x="7158" y="4113"/>
                    <a:pt x="6419" y="3525"/>
                    <a:pt x="5570" y="3525"/>
                  </a:cubicBezTo>
                  <a:lnTo>
                    <a:pt x="4809" y="3525"/>
                  </a:lnTo>
                  <a:lnTo>
                    <a:pt x="4809" y="2155"/>
                  </a:lnTo>
                  <a:cubicBezTo>
                    <a:pt x="5157" y="1959"/>
                    <a:pt x="5374" y="1589"/>
                    <a:pt x="5396" y="1176"/>
                  </a:cubicBezTo>
                  <a:cubicBezTo>
                    <a:pt x="5396" y="392"/>
                    <a:pt x="4809" y="1"/>
                    <a:pt x="42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5"/>
            <p:cNvSpPr/>
            <p:nvPr/>
          </p:nvSpPr>
          <p:spPr>
            <a:xfrm>
              <a:off x="2453825" y="2700525"/>
              <a:ext cx="104650" cy="131875"/>
            </a:xfrm>
            <a:custGeom>
              <a:avLst/>
              <a:gdLst/>
              <a:ahLst/>
              <a:cxnLst/>
              <a:rect l="l" t="t" r="r" b="b"/>
              <a:pathLst>
                <a:path w="4186" h="5275" extrusionOk="0">
                  <a:moveTo>
                    <a:pt x="802" y="0"/>
                  </a:moveTo>
                  <a:cubicBezTo>
                    <a:pt x="399" y="0"/>
                    <a:pt x="0" y="422"/>
                    <a:pt x="269" y="886"/>
                  </a:cubicBezTo>
                  <a:lnTo>
                    <a:pt x="2619" y="4933"/>
                  </a:lnTo>
                  <a:cubicBezTo>
                    <a:pt x="2737" y="5175"/>
                    <a:pt x="2930" y="5275"/>
                    <a:pt x="3122" y="5275"/>
                  </a:cubicBezTo>
                  <a:cubicBezTo>
                    <a:pt x="3535" y="5275"/>
                    <a:pt x="3946" y="4820"/>
                    <a:pt x="3620" y="4346"/>
                  </a:cubicBezTo>
                  <a:lnTo>
                    <a:pt x="3033" y="3345"/>
                  </a:lnTo>
                  <a:lnTo>
                    <a:pt x="4186" y="2692"/>
                  </a:lnTo>
                  <a:lnTo>
                    <a:pt x="3011" y="668"/>
                  </a:lnTo>
                  <a:lnTo>
                    <a:pt x="1858" y="1321"/>
                  </a:lnTo>
                  <a:lnTo>
                    <a:pt x="1292" y="299"/>
                  </a:lnTo>
                  <a:cubicBezTo>
                    <a:pt x="1169" y="88"/>
                    <a:pt x="985" y="0"/>
                    <a:pt x="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5"/>
            <p:cNvSpPr/>
            <p:nvPr/>
          </p:nvSpPr>
          <p:spPr>
            <a:xfrm>
              <a:off x="2809775" y="2446825"/>
              <a:ext cx="150700" cy="201350"/>
            </a:xfrm>
            <a:custGeom>
              <a:avLst/>
              <a:gdLst/>
              <a:ahLst/>
              <a:cxnLst/>
              <a:rect l="l" t="t" r="r" b="b"/>
              <a:pathLst>
                <a:path w="6028" h="8054" extrusionOk="0">
                  <a:moveTo>
                    <a:pt x="1816" y="0"/>
                  </a:moveTo>
                  <a:cubicBezTo>
                    <a:pt x="1709" y="0"/>
                    <a:pt x="1600" y="29"/>
                    <a:pt x="1501" y="90"/>
                  </a:cubicBezTo>
                  <a:lnTo>
                    <a:pt x="0" y="960"/>
                  </a:lnTo>
                  <a:lnTo>
                    <a:pt x="4091" y="8053"/>
                  </a:lnTo>
                  <a:lnTo>
                    <a:pt x="5657" y="7183"/>
                  </a:lnTo>
                  <a:cubicBezTo>
                    <a:pt x="5918" y="7009"/>
                    <a:pt x="6027" y="6661"/>
                    <a:pt x="5875" y="6378"/>
                  </a:cubicBezTo>
                  <a:lnTo>
                    <a:pt x="2306" y="286"/>
                  </a:lnTo>
                  <a:cubicBezTo>
                    <a:pt x="2207" y="101"/>
                    <a:pt x="2016" y="0"/>
                    <a:pt x="1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5"/>
            <p:cNvSpPr/>
            <p:nvPr/>
          </p:nvSpPr>
          <p:spPr>
            <a:xfrm>
              <a:off x="2743400" y="2485500"/>
              <a:ext cx="143075" cy="190775"/>
            </a:xfrm>
            <a:custGeom>
              <a:avLst/>
              <a:gdLst/>
              <a:ahLst/>
              <a:cxnLst/>
              <a:rect l="l" t="t" r="r" b="b"/>
              <a:pathLst>
                <a:path w="5723" h="7631" extrusionOk="0">
                  <a:moveTo>
                    <a:pt x="1632" y="1"/>
                  </a:moveTo>
                  <a:lnTo>
                    <a:pt x="1110" y="283"/>
                  </a:lnTo>
                  <a:cubicBezTo>
                    <a:pt x="283" y="784"/>
                    <a:pt x="1" y="1850"/>
                    <a:pt x="479" y="2699"/>
                  </a:cubicBezTo>
                  <a:lnTo>
                    <a:pt x="2807" y="6746"/>
                  </a:lnTo>
                  <a:cubicBezTo>
                    <a:pt x="3129" y="7316"/>
                    <a:pt x="3726" y="7630"/>
                    <a:pt x="4333" y="7630"/>
                  </a:cubicBezTo>
                  <a:cubicBezTo>
                    <a:pt x="4630" y="7630"/>
                    <a:pt x="4929" y="7555"/>
                    <a:pt x="5201" y="7398"/>
                  </a:cubicBezTo>
                  <a:lnTo>
                    <a:pt x="5723" y="7094"/>
                  </a:lnTo>
                  <a:lnTo>
                    <a:pt x="16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5"/>
            <p:cNvSpPr/>
            <p:nvPr/>
          </p:nvSpPr>
          <p:spPr>
            <a:xfrm>
              <a:off x="2512050" y="2535325"/>
              <a:ext cx="89400" cy="74225"/>
            </a:xfrm>
            <a:custGeom>
              <a:avLst/>
              <a:gdLst/>
              <a:ahLst/>
              <a:cxnLst/>
              <a:rect l="l" t="t" r="r" b="b"/>
              <a:pathLst>
                <a:path w="3576" h="2969" extrusionOk="0">
                  <a:moveTo>
                    <a:pt x="2908" y="0"/>
                  </a:moveTo>
                  <a:cubicBezTo>
                    <a:pt x="2811" y="0"/>
                    <a:pt x="2711" y="25"/>
                    <a:pt x="2618" y="75"/>
                  </a:cubicBezTo>
                  <a:lnTo>
                    <a:pt x="573" y="1249"/>
                  </a:lnTo>
                  <a:cubicBezTo>
                    <a:pt x="1" y="1582"/>
                    <a:pt x="337" y="2353"/>
                    <a:pt x="864" y="2353"/>
                  </a:cubicBezTo>
                  <a:cubicBezTo>
                    <a:pt x="958" y="2353"/>
                    <a:pt x="1058" y="2328"/>
                    <a:pt x="1161" y="2272"/>
                  </a:cubicBezTo>
                  <a:lnTo>
                    <a:pt x="1683" y="1967"/>
                  </a:lnTo>
                  <a:lnTo>
                    <a:pt x="2270" y="2968"/>
                  </a:lnTo>
                  <a:lnTo>
                    <a:pt x="3293" y="2381"/>
                  </a:lnTo>
                  <a:lnTo>
                    <a:pt x="2705" y="1380"/>
                  </a:lnTo>
                  <a:lnTo>
                    <a:pt x="3206" y="1075"/>
                  </a:lnTo>
                  <a:cubicBezTo>
                    <a:pt x="3489" y="923"/>
                    <a:pt x="3576" y="553"/>
                    <a:pt x="3423" y="292"/>
                  </a:cubicBezTo>
                  <a:lnTo>
                    <a:pt x="3402" y="292"/>
                  </a:lnTo>
                  <a:cubicBezTo>
                    <a:pt x="3299" y="102"/>
                    <a:pt x="3108" y="0"/>
                    <a:pt x="29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5"/>
            <p:cNvSpPr/>
            <p:nvPr/>
          </p:nvSpPr>
          <p:spPr>
            <a:xfrm>
              <a:off x="2542150" y="2554575"/>
              <a:ext cx="253500" cy="220400"/>
            </a:xfrm>
            <a:custGeom>
              <a:avLst/>
              <a:gdLst/>
              <a:ahLst/>
              <a:cxnLst/>
              <a:rect l="l" t="t" r="r" b="b"/>
              <a:pathLst>
                <a:path w="10140" h="8816" extrusionOk="0">
                  <a:moveTo>
                    <a:pt x="7224" y="1"/>
                  </a:moveTo>
                  <a:lnTo>
                    <a:pt x="1131" y="3526"/>
                  </a:lnTo>
                  <a:cubicBezTo>
                    <a:pt x="305" y="4004"/>
                    <a:pt x="0" y="5070"/>
                    <a:pt x="500" y="5919"/>
                  </a:cubicBezTo>
                  <a:lnTo>
                    <a:pt x="1654" y="7942"/>
                  </a:lnTo>
                  <a:cubicBezTo>
                    <a:pt x="1975" y="8496"/>
                    <a:pt x="2561" y="8816"/>
                    <a:pt x="3182" y="8816"/>
                  </a:cubicBezTo>
                  <a:cubicBezTo>
                    <a:pt x="3317" y="8816"/>
                    <a:pt x="3454" y="8800"/>
                    <a:pt x="3590" y="8769"/>
                  </a:cubicBezTo>
                  <a:cubicBezTo>
                    <a:pt x="2763" y="7638"/>
                    <a:pt x="3111" y="6028"/>
                    <a:pt x="4352" y="5331"/>
                  </a:cubicBezTo>
                  <a:cubicBezTo>
                    <a:pt x="4709" y="5134"/>
                    <a:pt x="5093" y="5041"/>
                    <a:pt x="5472" y="5041"/>
                  </a:cubicBezTo>
                  <a:cubicBezTo>
                    <a:pt x="6387" y="5041"/>
                    <a:pt x="7268" y="5583"/>
                    <a:pt x="7637" y="6506"/>
                  </a:cubicBezTo>
                  <a:lnTo>
                    <a:pt x="10139" y="5070"/>
                  </a:lnTo>
                  <a:lnTo>
                    <a:pt x="72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75"/>
          <p:cNvGrpSpPr/>
          <p:nvPr/>
        </p:nvGrpSpPr>
        <p:grpSpPr>
          <a:xfrm>
            <a:off x="1970268" y="2425669"/>
            <a:ext cx="466416" cy="466930"/>
            <a:chOff x="1958475" y="2446875"/>
            <a:chExt cx="499375" cy="499925"/>
          </a:xfrm>
        </p:grpSpPr>
        <p:sp>
          <p:nvSpPr>
            <p:cNvPr id="9049" name="Google Shape;9049;p75"/>
            <p:cNvSpPr/>
            <p:nvPr/>
          </p:nvSpPr>
          <p:spPr>
            <a:xfrm>
              <a:off x="1972625" y="2446875"/>
              <a:ext cx="102825" cy="88100"/>
            </a:xfrm>
            <a:custGeom>
              <a:avLst/>
              <a:gdLst/>
              <a:ahLst/>
              <a:cxnLst/>
              <a:rect l="l" t="t" r="r" b="b"/>
              <a:pathLst>
                <a:path w="4113" h="3524" extrusionOk="0">
                  <a:moveTo>
                    <a:pt x="2350" y="1"/>
                  </a:moveTo>
                  <a:cubicBezTo>
                    <a:pt x="784" y="1"/>
                    <a:pt x="0" y="1894"/>
                    <a:pt x="1110" y="3003"/>
                  </a:cubicBezTo>
                  <a:cubicBezTo>
                    <a:pt x="1469" y="3363"/>
                    <a:pt x="1911" y="3523"/>
                    <a:pt x="2344" y="3523"/>
                  </a:cubicBezTo>
                  <a:cubicBezTo>
                    <a:pt x="3247" y="3523"/>
                    <a:pt x="4113" y="2822"/>
                    <a:pt x="4113" y="1763"/>
                  </a:cubicBezTo>
                  <a:cubicBezTo>
                    <a:pt x="4113" y="784"/>
                    <a:pt x="3329" y="1"/>
                    <a:pt x="23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5"/>
            <p:cNvSpPr/>
            <p:nvPr/>
          </p:nvSpPr>
          <p:spPr>
            <a:xfrm>
              <a:off x="2149400" y="2446875"/>
              <a:ext cx="102825" cy="88100"/>
            </a:xfrm>
            <a:custGeom>
              <a:avLst/>
              <a:gdLst/>
              <a:ahLst/>
              <a:cxnLst/>
              <a:rect l="l" t="t" r="r" b="b"/>
              <a:pathLst>
                <a:path w="4113" h="3524" extrusionOk="0">
                  <a:moveTo>
                    <a:pt x="2351" y="1"/>
                  </a:moveTo>
                  <a:cubicBezTo>
                    <a:pt x="784" y="1"/>
                    <a:pt x="1" y="1894"/>
                    <a:pt x="1110" y="3003"/>
                  </a:cubicBezTo>
                  <a:cubicBezTo>
                    <a:pt x="1470" y="3363"/>
                    <a:pt x="1911" y="3523"/>
                    <a:pt x="2344" y="3523"/>
                  </a:cubicBezTo>
                  <a:cubicBezTo>
                    <a:pt x="3247" y="3523"/>
                    <a:pt x="4113" y="2822"/>
                    <a:pt x="4113" y="1763"/>
                  </a:cubicBezTo>
                  <a:cubicBezTo>
                    <a:pt x="4113" y="784"/>
                    <a:pt x="3330" y="1"/>
                    <a:pt x="2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5"/>
            <p:cNvSpPr/>
            <p:nvPr/>
          </p:nvSpPr>
          <p:spPr>
            <a:xfrm>
              <a:off x="2326200" y="2446875"/>
              <a:ext cx="102825" cy="88100"/>
            </a:xfrm>
            <a:custGeom>
              <a:avLst/>
              <a:gdLst/>
              <a:ahLst/>
              <a:cxnLst/>
              <a:rect l="l" t="t" r="r" b="b"/>
              <a:pathLst>
                <a:path w="4113" h="3524" extrusionOk="0">
                  <a:moveTo>
                    <a:pt x="2350" y="1"/>
                  </a:moveTo>
                  <a:cubicBezTo>
                    <a:pt x="783" y="1"/>
                    <a:pt x="0" y="1894"/>
                    <a:pt x="1110" y="3003"/>
                  </a:cubicBezTo>
                  <a:cubicBezTo>
                    <a:pt x="1469" y="3363"/>
                    <a:pt x="1911" y="3523"/>
                    <a:pt x="2343" y="3523"/>
                  </a:cubicBezTo>
                  <a:cubicBezTo>
                    <a:pt x="3247" y="3523"/>
                    <a:pt x="4112" y="2822"/>
                    <a:pt x="4112" y="1763"/>
                  </a:cubicBezTo>
                  <a:cubicBezTo>
                    <a:pt x="4112" y="784"/>
                    <a:pt x="3307" y="1"/>
                    <a:pt x="23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5"/>
            <p:cNvSpPr/>
            <p:nvPr/>
          </p:nvSpPr>
          <p:spPr>
            <a:xfrm>
              <a:off x="1958475" y="2622575"/>
              <a:ext cx="499375" cy="59325"/>
            </a:xfrm>
            <a:custGeom>
              <a:avLst/>
              <a:gdLst/>
              <a:ahLst/>
              <a:cxnLst/>
              <a:rect l="l" t="t" r="r" b="b"/>
              <a:pathLst>
                <a:path w="19975" h="2373" extrusionOk="0">
                  <a:moveTo>
                    <a:pt x="1" y="1"/>
                  </a:moveTo>
                  <a:lnTo>
                    <a:pt x="1" y="1806"/>
                  </a:lnTo>
                  <a:cubicBezTo>
                    <a:pt x="1" y="2111"/>
                    <a:pt x="262" y="2372"/>
                    <a:pt x="588" y="2372"/>
                  </a:cubicBezTo>
                  <a:lnTo>
                    <a:pt x="19387" y="2372"/>
                  </a:lnTo>
                  <a:cubicBezTo>
                    <a:pt x="19713" y="2372"/>
                    <a:pt x="19975" y="2111"/>
                    <a:pt x="19975" y="1806"/>
                  </a:cubicBezTo>
                  <a:lnTo>
                    <a:pt x="199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5"/>
            <p:cNvSpPr/>
            <p:nvPr/>
          </p:nvSpPr>
          <p:spPr>
            <a:xfrm>
              <a:off x="2313675" y="2549150"/>
              <a:ext cx="142550" cy="44075"/>
            </a:xfrm>
            <a:custGeom>
              <a:avLst/>
              <a:gdLst/>
              <a:ahLst/>
              <a:cxnLst/>
              <a:rect l="l" t="t" r="r" b="b"/>
              <a:pathLst>
                <a:path w="5702" h="1763" extrusionOk="0">
                  <a:moveTo>
                    <a:pt x="1110" y="0"/>
                  </a:moveTo>
                  <a:cubicBezTo>
                    <a:pt x="523" y="435"/>
                    <a:pt x="131" y="1066"/>
                    <a:pt x="1" y="1763"/>
                  </a:cubicBezTo>
                  <a:lnTo>
                    <a:pt x="5701" y="1763"/>
                  </a:lnTo>
                  <a:cubicBezTo>
                    <a:pt x="5549" y="1066"/>
                    <a:pt x="5157" y="435"/>
                    <a:pt x="4592" y="0"/>
                  </a:cubicBezTo>
                  <a:cubicBezTo>
                    <a:pt x="4069" y="392"/>
                    <a:pt x="3455" y="588"/>
                    <a:pt x="2843" y="588"/>
                  </a:cubicBezTo>
                  <a:cubicBezTo>
                    <a:pt x="2231" y="588"/>
                    <a:pt x="1622" y="392"/>
                    <a:pt x="1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5"/>
            <p:cNvSpPr/>
            <p:nvPr/>
          </p:nvSpPr>
          <p:spPr>
            <a:xfrm>
              <a:off x="2136900" y="2549150"/>
              <a:ext cx="142525" cy="44075"/>
            </a:xfrm>
            <a:custGeom>
              <a:avLst/>
              <a:gdLst/>
              <a:ahLst/>
              <a:cxnLst/>
              <a:rect l="l" t="t" r="r" b="b"/>
              <a:pathLst>
                <a:path w="5701" h="1763" extrusionOk="0">
                  <a:moveTo>
                    <a:pt x="1110" y="0"/>
                  </a:moveTo>
                  <a:cubicBezTo>
                    <a:pt x="544" y="435"/>
                    <a:pt x="131" y="1066"/>
                    <a:pt x="0" y="1763"/>
                  </a:cubicBezTo>
                  <a:lnTo>
                    <a:pt x="5701" y="1763"/>
                  </a:lnTo>
                  <a:cubicBezTo>
                    <a:pt x="5570" y="1066"/>
                    <a:pt x="5157" y="435"/>
                    <a:pt x="4591" y="0"/>
                  </a:cubicBezTo>
                  <a:cubicBezTo>
                    <a:pt x="4080" y="392"/>
                    <a:pt x="3465" y="588"/>
                    <a:pt x="2851" y="588"/>
                  </a:cubicBezTo>
                  <a:cubicBezTo>
                    <a:pt x="2236" y="588"/>
                    <a:pt x="1621" y="392"/>
                    <a:pt x="1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5"/>
            <p:cNvSpPr/>
            <p:nvPr/>
          </p:nvSpPr>
          <p:spPr>
            <a:xfrm>
              <a:off x="1960100" y="2549150"/>
              <a:ext cx="142550" cy="44075"/>
            </a:xfrm>
            <a:custGeom>
              <a:avLst/>
              <a:gdLst/>
              <a:ahLst/>
              <a:cxnLst/>
              <a:rect l="l" t="t" r="r" b="b"/>
              <a:pathLst>
                <a:path w="5702" h="1763" extrusionOk="0">
                  <a:moveTo>
                    <a:pt x="1110" y="0"/>
                  </a:moveTo>
                  <a:cubicBezTo>
                    <a:pt x="545" y="435"/>
                    <a:pt x="153" y="1066"/>
                    <a:pt x="1" y="1763"/>
                  </a:cubicBezTo>
                  <a:lnTo>
                    <a:pt x="5701" y="1763"/>
                  </a:lnTo>
                  <a:cubicBezTo>
                    <a:pt x="5571" y="1066"/>
                    <a:pt x="5157" y="435"/>
                    <a:pt x="4592" y="0"/>
                  </a:cubicBezTo>
                  <a:cubicBezTo>
                    <a:pt x="4080" y="392"/>
                    <a:pt x="3471" y="588"/>
                    <a:pt x="2859" y="588"/>
                  </a:cubicBezTo>
                  <a:cubicBezTo>
                    <a:pt x="2247" y="588"/>
                    <a:pt x="1633" y="392"/>
                    <a:pt x="1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5"/>
            <p:cNvSpPr/>
            <p:nvPr/>
          </p:nvSpPr>
          <p:spPr>
            <a:xfrm>
              <a:off x="1972625" y="2711775"/>
              <a:ext cx="102825" cy="87975"/>
            </a:xfrm>
            <a:custGeom>
              <a:avLst/>
              <a:gdLst/>
              <a:ahLst/>
              <a:cxnLst/>
              <a:rect l="l" t="t" r="r" b="b"/>
              <a:pathLst>
                <a:path w="4113" h="3519" extrusionOk="0">
                  <a:moveTo>
                    <a:pt x="4113" y="1741"/>
                  </a:moveTo>
                  <a:cubicBezTo>
                    <a:pt x="4113" y="1745"/>
                    <a:pt x="4113" y="1749"/>
                    <a:pt x="4112" y="1753"/>
                  </a:cubicBezTo>
                  <a:lnTo>
                    <a:pt x="4112" y="1753"/>
                  </a:lnTo>
                  <a:cubicBezTo>
                    <a:pt x="4113" y="1756"/>
                    <a:pt x="4113" y="1760"/>
                    <a:pt x="4113" y="1763"/>
                  </a:cubicBezTo>
                  <a:lnTo>
                    <a:pt x="4113" y="1741"/>
                  </a:lnTo>
                  <a:close/>
                  <a:moveTo>
                    <a:pt x="2372" y="1"/>
                  </a:moveTo>
                  <a:cubicBezTo>
                    <a:pt x="784" y="1"/>
                    <a:pt x="0" y="1894"/>
                    <a:pt x="1110" y="3003"/>
                  </a:cubicBezTo>
                  <a:cubicBezTo>
                    <a:pt x="1466" y="3359"/>
                    <a:pt x="1902" y="3518"/>
                    <a:pt x="2331" y="3518"/>
                  </a:cubicBezTo>
                  <a:cubicBezTo>
                    <a:pt x="3236" y="3518"/>
                    <a:pt x="4106" y="2811"/>
                    <a:pt x="4112" y="1753"/>
                  </a:cubicBezTo>
                  <a:lnTo>
                    <a:pt x="4112" y="1753"/>
                  </a:lnTo>
                  <a:cubicBezTo>
                    <a:pt x="4107" y="778"/>
                    <a:pt x="3326" y="1"/>
                    <a:pt x="2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5"/>
            <p:cNvSpPr/>
            <p:nvPr/>
          </p:nvSpPr>
          <p:spPr>
            <a:xfrm>
              <a:off x="2149550" y="2711775"/>
              <a:ext cx="102675" cy="87975"/>
            </a:xfrm>
            <a:custGeom>
              <a:avLst/>
              <a:gdLst/>
              <a:ahLst/>
              <a:cxnLst/>
              <a:rect l="l" t="t" r="r" b="b"/>
              <a:pathLst>
                <a:path w="4107" h="3519" extrusionOk="0">
                  <a:moveTo>
                    <a:pt x="4107" y="1741"/>
                  </a:moveTo>
                  <a:cubicBezTo>
                    <a:pt x="4107" y="1745"/>
                    <a:pt x="4107" y="1749"/>
                    <a:pt x="4107" y="1753"/>
                  </a:cubicBezTo>
                  <a:lnTo>
                    <a:pt x="4107" y="1753"/>
                  </a:lnTo>
                  <a:cubicBezTo>
                    <a:pt x="4107" y="1756"/>
                    <a:pt x="4107" y="1760"/>
                    <a:pt x="4107" y="1763"/>
                  </a:cubicBezTo>
                  <a:lnTo>
                    <a:pt x="4107" y="1741"/>
                  </a:lnTo>
                  <a:close/>
                  <a:moveTo>
                    <a:pt x="2339" y="1"/>
                  </a:moveTo>
                  <a:cubicBezTo>
                    <a:pt x="769" y="1"/>
                    <a:pt x="1" y="1900"/>
                    <a:pt x="1104" y="3003"/>
                  </a:cubicBezTo>
                  <a:cubicBezTo>
                    <a:pt x="1460" y="3359"/>
                    <a:pt x="1897" y="3518"/>
                    <a:pt x="2326" y="3518"/>
                  </a:cubicBezTo>
                  <a:cubicBezTo>
                    <a:pt x="3230" y="3518"/>
                    <a:pt x="4101" y="2811"/>
                    <a:pt x="4107" y="1753"/>
                  </a:cubicBezTo>
                  <a:lnTo>
                    <a:pt x="4107" y="1753"/>
                  </a:lnTo>
                  <a:cubicBezTo>
                    <a:pt x="4101" y="778"/>
                    <a:pt x="3320" y="1"/>
                    <a:pt x="2366" y="1"/>
                  </a:cubicBezTo>
                  <a:cubicBezTo>
                    <a:pt x="2357" y="1"/>
                    <a:pt x="2348" y="1"/>
                    <a:pt x="2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5"/>
            <p:cNvSpPr/>
            <p:nvPr/>
          </p:nvSpPr>
          <p:spPr>
            <a:xfrm>
              <a:off x="2326200" y="2711250"/>
              <a:ext cx="102825" cy="88075"/>
            </a:xfrm>
            <a:custGeom>
              <a:avLst/>
              <a:gdLst/>
              <a:ahLst/>
              <a:cxnLst/>
              <a:rect l="l" t="t" r="r" b="b"/>
              <a:pathLst>
                <a:path w="4113" h="3523" extrusionOk="0">
                  <a:moveTo>
                    <a:pt x="2350" y="0"/>
                  </a:moveTo>
                  <a:cubicBezTo>
                    <a:pt x="783" y="0"/>
                    <a:pt x="0" y="1893"/>
                    <a:pt x="1110" y="3003"/>
                  </a:cubicBezTo>
                  <a:cubicBezTo>
                    <a:pt x="1469" y="3362"/>
                    <a:pt x="1911" y="3523"/>
                    <a:pt x="2343" y="3523"/>
                  </a:cubicBezTo>
                  <a:cubicBezTo>
                    <a:pt x="3247" y="3523"/>
                    <a:pt x="4112" y="2822"/>
                    <a:pt x="4112" y="1762"/>
                  </a:cubicBezTo>
                  <a:cubicBezTo>
                    <a:pt x="4112" y="783"/>
                    <a:pt x="3307" y="0"/>
                    <a:pt x="2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5"/>
            <p:cNvSpPr/>
            <p:nvPr/>
          </p:nvSpPr>
          <p:spPr>
            <a:xfrm>
              <a:off x="1958475" y="2886925"/>
              <a:ext cx="499375" cy="59875"/>
            </a:xfrm>
            <a:custGeom>
              <a:avLst/>
              <a:gdLst/>
              <a:ahLst/>
              <a:cxnLst/>
              <a:rect l="l" t="t" r="r" b="b"/>
              <a:pathLst>
                <a:path w="19975" h="2395" extrusionOk="0">
                  <a:moveTo>
                    <a:pt x="1" y="1"/>
                  </a:moveTo>
                  <a:lnTo>
                    <a:pt x="1" y="1807"/>
                  </a:lnTo>
                  <a:cubicBezTo>
                    <a:pt x="1" y="2133"/>
                    <a:pt x="262" y="2394"/>
                    <a:pt x="588" y="2394"/>
                  </a:cubicBezTo>
                  <a:lnTo>
                    <a:pt x="19387" y="2394"/>
                  </a:lnTo>
                  <a:cubicBezTo>
                    <a:pt x="19713" y="2394"/>
                    <a:pt x="19975" y="2133"/>
                    <a:pt x="19975" y="1807"/>
                  </a:cubicBezTo>
                  <a:lnTo>
                    <a:pt x="199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5"/>
            <p:cNvSpPr/>
            <p:nvPr/>
          </p:nvSpPr>
          <p:spPr>
            <a:xfrm>
              <a:off x="2313675" y="2813500"/>
              <a:ext cx="142550" cy="44100"/>
            </a:xfrm>
            <a:custGeom>
              <a:avLst/>
              <a:gdLst/>
              <a:ahLst/>
              <a:cxnLst/>
              <a:rect l="l" t="t" r="r" b="b"/>
              <a:pathLst>
                <a:path w="5702" h="1764" extrusionOk="0">
                  <a:moveTo>
                    <a:pt x="1110" y="1"/>
                  </a:moveTo>
                  <a:cubicBezTo>
                    <a:pt x="523" y="436"/>
                    <a:pt x="131" y="1067"/>
                    <a:pt x="1" y="1763"/>
                  </a:cubicBezTo>
                  <a:lnTo>
                    <a:pt x="5701" y="1763"/>
                  </a:lnTo>
                  <a:cubicBezTo>
                    <a:pt x="5549" y="1067"/>
                    <a:pt x="5157" y="436"/>
                    <a:pt x="4592" y="1"/>
                  </a:cubicBezTo>
                  <a:cubicBezTo>
                    <a:pt x="4069" y="392"/>
                    <a:pt x="3455" y="588"/>
                    <a:pt x="2843" y="588"/>
                  </a:cubicBezTo>
                  <a:cubicBezTo>
                    <a:pt x="2231" y="588"/>
                    <a:pt x="1622" y="392"/>
                    <a:pt x="1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5"/>
            <p:cNvSpPr/>
            <p:nvPr/>
          </p:nvSpPr>
          <p:spPr>
            <a:xfrm>
              <a:off x="2136900" y="2813500"/>
              <a:ext cx="142525" cy="44100"/>
            </a:xfrm>
            <a:custGeom>
              <a:avLst/>
              <a:gdLst/>
              <a:ahLst/>
              <a:cxnLst/>
              <a:rect l="l" t="t" r="r" b="b"/>
              <a:pathLst>
                <a:path w="5701" h="1764" extrusionOk="0">
                  <a:moveTo>
                    <a:pt x="1110" y="1"/>
                  </a:moveTo>
                  <a:cubicBezTo>
                    <a:pt x="544" y="436"/>
                    <a:pt x="131" y="1067"/>
                    <a:pt x="0" y="1763"/>
                  </a:cubicBezTo>
                  <a:lnTo>
                    <a:pt x="5701" y="1763"/>
                  </a:lnTo>
                  <a:cubicBezTo>
                    <a:pt x="5570" y="1067"/>
                    <a:pt x="5157" y="436"/>
                    <a:pt x="4591" y="1"/>
                  </a:cubicBezTo>
                  <a:cubicBezTo>
                    <a:pt x="4080" y="392"/>
                    <a:pt x="3465" y="588"/>
                    <a:pt x="2851" y="588"/>
                  </a:cubicBezTo>
                  <a:cubicBezTo>
                    <a:pt x="2236" y="588"/>
                    <a:pt x="1621" y="392"/>
                    <a:pt x="1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5"/>
            <p:cNvSpPr/>
            <p:nvPr/>
          </p:nvSpPr>
          <p:spPr>
            <a:xfrm>
              <a:off x="1960100" y="2813500"/>
              <a:ext cx="142550" cy="44100"/>
            </a:xfrm>
            <a:custGeom>
              <a:avLst/>
              <a:gdLst/>
              <a:ahLst/>
              <a:cxnLst/>
              <a:rect l="l" t="t" r="r" b="b"/>
              <a:pathLst>
                <a:path w="5702" h="1764" extrusionOk="0">
                  <a:moveTo>
                    <a:pt x="1110" y="1"/>
                  </a:moveTo>
                  <a:cubicBezTo>
                    <a:pt x="545" y="436"/>
                    <a:pt x="153" y="1067"/>
                    <a:pt x="1" y="1763"/>
                  </a:cubicBezTo>
                  <a:lnTo>
                    <a:pt x="5701" y="1763"/>
                  </a:lnTo>
                  <a:cubicBezTo>
                    <a:pt x="5571" y="1067"/>
                    <a:pt x="5157" y="436"/>
                    <a:pt x="4592" y="1"/>
                  </a:cubicBezTo>
                  <a:cubicBezTo>
                    <a:pt x="4080" y="392"/>
                    <a:pt x="3471" y="588"/>
                    <a:pt x="2859" y="588"/>
                  </a:cubicBezTo>
                  <a:cubicBezTo>
                    <a:pt x="2247" y="588"/>
                    <a:pt x="1633" y="392"/>
                    <a:pt x="1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75"/>
          <p:cNvGrpSpPr/>
          <p:nvPr/>
        </p:nvGrpSpPr>
        <p:grpSpPr>
          <a:xfrm>
            <a:off x="1334335" y="2425669"/>
            <a:ext cx="482668" cy="466930"/>
            <a:chOff x="1458050" y="2446875"/>
            <a:chExt cx="516775" cy="499925"/>
          </a:xfrm>
        </p:grpSpPr>
        <p:sp>
          <p:nvSpPr>
            <p:cNvPr id="9064" name="Google Shape;9064;p75"/>
            <p:cNvSpPr/>
            <p:nvPr/>
          </p:nvSpPr>
          <p:spPr>
            <a:xfrm>
              <a:off x="1605450" y="2457750"/>
              <a:ext cx="247525" cy="253525"/>
            </a:xfrm>
            <a:custGeom>
              <a:avLst/>
              <a:gdLst/>
              <a:ahLst/>
              <a:cxnLst/>
              <a:rect l="l" t="t" r="r" b="b"/>
              <a:pathLst>
                <a:path w="9901" h="10141" extrusionOk="0">
                  <a:moveTo>
                    <a:pt x="7072" y="1"/>
                  </a:moveTo>
                  <a:cubicBezTo>
                    <a:pt x="2894" y="1328"/>
                    <a:pt x="22" y="5179"/>
                    <a:pt x="0" y="9553"/>
                  </a:cubicBezTo>
                  <a:cubicBezTo>
                    <a:pt x="0" y="9748"/>
                    <a:pt x="22" y="9944"/>
                    <a:pt x="22" y="10140"/>
                  </a:cubicBezTo>
                  <a:cubicBezTo>
                    <a:pt x="1284" y="10097"/>
                    <a:pt x="2503" y="9770"/>
                    <a:pt x="3591" y="9183"/>
                  </a:cubicBezTo>
                  <a:cubicBezTo>
                    <a:pt x="3895" y="5636"/>
                    <a:pt x="6136" y="2916"/>
                    <a:pt x="9900" y="1415"/>
                  </a:cubicBezTo>
                  <a:cubicBezTo>
                    <a:pt x="9030" y="784"/>
                    <a:pt x="8073" y="327"/>
                    <a:pt x="7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5"/>
            <p:cNvSpPr/>
            <p:nvPr/>
          </p:nvSpPr>
          <p:spPr>
            <a:xfrm>
              <a:off x="1757200" y="2514325"/>
              <a:ext cx="217625" cy="256225"/>
            </a:xfrm>
            <a:custGeom>
              <a:avLst/>
              <a:gdLst/>
              <a:ahLst/>
              <a:cxnLst/>
              <a:rect l="l" t="t" r="r" b="b"/>
              <a:pathLst>
                <a:path w="8705" h="10249" extrusionOk="0">
                  <a:moveTo>
                    <a:pt x="4875" y="1"/>
                  </a:moveTo>
                  <a:cubicBezTo>
                    <a:pt x="3134" y="632"/>
                    <a:pt x="1241" y="1698"/>
                    <a:pt x="1" y="3395"/>
                  </a:cubicBezTo>
                  <a:cubicBezTo>
                    <a:pt x="3591" y="4091"/>
                    <a:pt x="6507" y="6724"/>
                    <a:pt x="7573" y="10249"/>
                  </a:cubicBezTo>
                  <a:cubicBezTo>
                    <a:pt x="8704" y="6593"/>
                    <a:pt x="7660" y="2612"/>
                    <a:pt x="4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5"/>
            <p:cNvSpPr/>
            <p:nvPr/>
          </p:nvSpPr>
          <p:spPr>
            <a:xfrm>
              <a:off x="1724575" y="2626375"/>
              <a:ext cx="202375" cy="263300"/>
            </a:xfrm>
            <a:custGeom>
              <a:avLst/>
              <a:gdLst/>
              <a:ahLst/>
              <a:cxnLst/>
              <a:rect l="l" t="t" r="r" b="b"/>
              <a:pathLst>
                <a:path w="8095" h="10532" extrusionOk="0">
                  <a:moveTo>
                    <a:pt x="675" y="1"/>
                  </a:moveTo>
                  <a:cubicBezTo>
                    <a:pt x="305" y="762"/>
                    <a:pt x="88" y="1589"/>
                    <a:pt x="1" y="2438"/>
                  </a:cubicBezTo>
                  <a:cubicBezTo>
                    <a:pt x="3351" y="3765"/>
                    <a:pt x="5070" y="7246"/>
                    <a:pt x="5679" y="10532"/>
                  </a:cubicBezTo>
                  <a:cubicBezTo>
                    <a:pt x="6659" y="9727"/>
                    <a:pt x="7485" y="8726"/>
                    <a:pt x="8095" y="7616"/>
                  </a:cubicBezTo>
                  <a:cubicBezTo>
                    <a:pt x="8051" y="7203"/>
                    <a:pt x="7964" y="6789"/>
                    <a:pt x="7855" y="6376"/>
                  </a:cubicBezTo>
                  <a:cubicBezTo>
                    <a:pt x="6941" y="3003"/>
                    <a:pt x="4113" y="501"/>
                    <a:pt x="6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5"/>
            <p:cNvSpPr/>
            <p:nvPr/>
          </p:nvSpPr>
          <p:spPr>
            <a:xfrm>
              <a:off x="1458050" y="2689475"/>
              <a:ext cx="310075" cy="139275"/>
            </a:xfrm>
            <a:custGeom>
              <a:avLst/>
              <a:gdLst/>
              <a:ahLst/>
              <a:cxnLst/>
              <a:rect l="l" t="t" r="r" b="b"/>
              <a:pathLst>
                <a:path w="12403" h="5571" extrusionOk="0">
                  <a:moveTo>
                    <a:pt x="22" y="1"/>
                  </a:moveTo>
                  <a:cubicBezTo>
                    <a:pt x="22" y="88"/>
                    <a:pt x="0" y="197"/>
                    <a:pt x="0" y="284"/>
                  </a:cubicBezTo>
                  <a:cubicBezTo>
                    <a:pt x="0" y="1546"/>
                    <a:pt x="239" y="2786"/>
                    <a:pt x="696" y="3939"/>
                  </a:cubicBezTo>
                  <a:cubicBezTo>
                    <a:pt x="702" y="3938"/>
                    <a:pt x="709" y="3938"/>
                    <a:pt x="715" y="3938"/>
                  </a:cubicBezTo>
                  <a:cubicBezTo>
                    <a:pt x="1215" y="3938"/>
                    <a:pt x="2782" y="5571"/>
                    <a:pt x="5896" y="5571"/>
                  </a:cubicBezTo>
                  <a:cubicBezTo>
                    <a:pt x="8442" y="5571"/>
                    <a:pt x="10836" y="4418"/>
                    <a:pt x="12402" y="2416"/>
                  </a:cubicBezTo>
                  <a:cubicBezTo>
                    <a:pt x="11728" y="1763"/>
                    <a:pt x="10944" y="1263"/>
                    <a:pt x="10052" y="936"/>
                  </a:cubicBezTo>
                  <a:cubicBezTo>
                    <a:pt x="8790" y="1633"/>
                    <a:pt x="7354" y="2024"/>
                    <a:pt x="5896" y="2046"/>
                  </a:cubicBezTo>
                  <a:cubicBezTo>
                    <a:pt x="3764" y="2046"/>
                    <a:pt x="1697" y="1306"/>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5"/>
            <p:cNvSpPr/>
            <p:nvPr/>
          </p:nvSpPr>
          <p:spPr>
            <a:xfrm>
              <a:off x="1462400" y="2446875"/>
              <a:ext cx="267100" cy="262225"/>
            </a:xfrm>
            <a:custGeom>
              <a:avLst/>
              <a:gdLst/>
              <a:ahLst/>
              <a:cxnLst/>
              <a:rect l="l" t="t" r="r" b="b"/>
              <a:pathLst>
                <a:path w="10684" h="10489" extrusionOk="0">
                  <a:moveTo>
                    <a:pt x="9857" y="1"/>
                  </a:moveTo>
                  <a:cubicBezTo>
                    <a:pt x="5004" y="22"/>
                    <a:pt x="849" y="3504"/>
                    <a:pt x="0" y="8269"/>
                  </a:cubicBezTo>
                  <a:cubicBezTo>
                    <a:pt x="1240" y="9487"/>
                    <a:pt x="2850" y="10249"/>
                    <a:pt x="4591" y="10488"/>
                  </a:cubicBezTo>
                  <a:cubicBezTo>
                    <a:pt x="4591" y="10314"/>
                    <a:pt x="4548" y="10162"/>
                    <a:pt x="4548" y="9988"/>
                  </a:cubicBezTo>
                  <a:cubicBezTo>
                    <a:pt x="4591" y="5788"/>
                    <a:pt x="6941" y="1959"/>
                    <a:pt x="10683" y="44"/>
                  </a:cubicBezTo>
                  <a:cubicBezTo>
                    <a:pt x="10400" y="22"/>
                    <a:pt x="10139" y="1"/>
                    <a:pt x="9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5"/>
            <p:cNvSpPr/>
            <p:nvPr/>
          </p:nvSpPr>
          <p:spPr>
            <a:xfrm>
              <a:off x="1498825" y="2772150"/>
              <a:ext cx="341100" cy="174650"/>
            </a:xfrm>
            <a:custGeom>
              <a:avLst/>
              <a:gdLst/>
              <a:ahLst/>
              <a:cxnLst/>
              <a:rect l="l" t="t" r="r" b="b"/>
              <a:pathLst>
                <a:path w="13644" h="6986" extrusionOk="0">
                  <a:moveTo>
                    <a:pt x="11533" y="1"/>
                  </a:moveTo>
                  <a:cubicBezTo>
                    <a:pt x="9691" y="2228"/>
                    <a:pt x="6996" y="3425"/>
                    <a:pt x="4248" y="3425"/>
                  </a:cubicBezTo>
                  <a:cubicBezTo>
                    <a:pt x="2809" y="3425"/>
                    <a:pt x="1355" y="3097"/>
                    <a:pt x="1" y="2416"/>
                  </a:cubicBezTo>
                  <a:lnTo>
                    <a:pt x="1" y="2416"/>
                  </a:lnTo>
                  <a:cubicBezTo>
                    <a:pt x="1850" y="5245"/>
                    <a:pt x="5005" y="6964"/>
                    <a:pt x="8400" y="6985"/>
                  </a:cubicBezTo>
                  <a:cubicBezTo>
                    <a:pt x="10271" y="6964"/>
                    <a:pt x="12077" y="6420"/>
                    <a:pt x="13643" y="5441"/>
                  </a:cubicBezTo>
                  <a:cubicBezTo>
                    <a:pt x="13360" y="3548"/>
                    <a:pt x="12708" y="1546"/>
                    <a:pt x="1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75"/>
          <p:cNvGrpSpPr/>
          <p:nvPr/>
        </p:nvGrpSpPr>
        <p:grpSpPr>
          <a:xfrm>
            <a:off x="718329" y="2425669"/>
            <a:ext cx="483695" cy="466930"/>
            <a:chOff x="944000" y="2446875"/>
            <a:chExt cx="517875" cy="499925"/>
          </a:xfrm>
        </p:grpSpPr>
        <p:sp>
          <p:nvSpPr>
            <p:cNvPr id="9071" name="Google Shape;9071;p75"/>
            <p:cNvSpPr/>
            <p:nvPr/>
          </p:nvSpPr>
          <p:spPr>
            <a:xfrm>
              <a:off x="1133850" y="2769975"/>
              <a:ext cx="28850" cy="176825"/>
            </a:xfrm>
            <a:custGeom>
              <a:avLst/>
              <a:gdLst/>
              <a:ahLst/>
              <a:cxnLst/>
              <a:rect l="l" t="t" r="r" b="b"/>
              <a:pathLst>
                <a:path w="1154" h="7073" extrusionOk="0">
                  <a:moveTo>
                    <a:pt x="566" y="1"/>
                  </a:moveTo>
                  <a:cubicBezTo>
                    <a:pt x="261" y="1"/>
                    <a:pt x="0" y="262"/>
                    <a:pt x="0" y="588"/>
                  </a:cubicBezTo>
                  <a:lnTo>
                    <a:pt x="0" y="7072"/>
                  </a:lnTo>
                  <a:lnTo>
                    <a:pt x="1153" y="7072"/>
                  </a:lnTo>
                  <a:lnTo>
                    <a:pt x="1153" y="588"/>
                  </a:lnTo>
                  <a:cubicBezTo>
                    <a:pt x="1153" y="262"/>
                    <a:pt x="892" y="1"/>
                    <a:pt x="5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5"/>
            <p:cNvSpPr/>
            <p:nvPr/>
          </p:nvSpPr>
          <p:spPr>
            <a:xfrm>
              <a:off x="1045725" y="2681325"/>
              <a:ext cx="324225" cy="265475"/>
            </a:xfrm>
            <a:custGeom>
              <a:avLst/>
              <a:gdLst/>
              <a:ahLst/>
              <a:cxnLst/>
              <a:rect l="l" t="t" r="r" b="b"/>
              <a:pathLst>
                <a:path w="12969" h="10619" extrusionOk="0">
                  <a:moveTo>
                    <a:pt x="0" y="0"/>
                  </a:moveTo>
                  <a:lnTo>
                    <a:pt x="0" y="10031"/>
                  </a:lnTo>
                  <a:cubicBezTo>
                    <a:pt x="0" y="10335"/>
                    <a:pt x="261" y="10618"/>
                    <a:pt x="588" y="10618"/>
                  </a:cubicBezTo>
                  <a:lnTo>
                    <a:pt x="2350" y="10618"/>
                  </a:lnTo>
                  <a:lnTo>
                    <a:pt x="2350" y="4134"/>
                  </a:lnTo>
                  <a:cubicBezTo>
                    <a:pt x="2350" y="3155"/>
                    <a:pt x="3133" y="2372"/>
                    <a:pt x="4091" y="2372"/>
                  </a:cubicBezTo>
                  <a:cubicBezTo>
                    <a:pt x="5070" y="2372"/>
                    <a:pt x="5853" y="3155"/>
                    <a:pt x="5853" y="4134"/>
                  </a:cubicBezTo>
                  <a:lnTo>
                    <a:pt x="5853" y="10618"/>
                  </a:lnTo>
                  <a:lnTo>
                    <a:pt x="7115" y="10618"/>
                  </a:lnTo>
                  <a:lnTo>
                    <a:pt x="7115" y="4134"/>
                  </a:lnTo>
                  <a:cubicBezTo>
                    <a:pt x="7115" y="3155"/>
                    <a:pt x="7899" y="2372"/>
                    <a:pt x="8856" y="2372"/>
                  </a:cubicBezTo>
                  <a:cubicBezTo>
                    <a:pt x="9835" y="2372"/>
                    <a:pt x="10618" y="3155"/>
                    <a:pt x="10618" y="4134"/>
                  </a:cubicBezTo>
                  <a:lnTo>
                    <a:pt x="10618" y="10618"/>
                  </a:lnTo>
                  <a:lnTo>
                    <a:pt x="12381" y="10618"/>
                  </a:lnTo>
                  <a:cubicBezTo>
                    <a:pt x="12685" y="10618"/>
                    <a:pt x="12968" y="10335"/>
                    <a:pt x="12968" y="10031"/>
                  </a:cubicBezTo>
                  <a:lnTo>
                    <a:pt x="129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5"/>
            <p:cNvSpPr/>
            <p:nvPr/>
          </p:nvSpPr>
          <p:spPr>
            <a:xfrm>
              <a:off x="1252425" y="2769975"/>
              <a:ext cx="29400" cy="176825"/>
            </a:xfrm>
            <a:custGeom>
              <a:avLst/>
              <a:gdLst/>
              <a:ahLst/>
              <a:cxnLst/>
              <a:rect l="l" t="t" r="r" b="b"/>
              <a:pathLst>
                <a:path w="1176" h="7073" extrusionOk="0">
                  <a:moveTo>
                    <a:pt x="588" y="1"/>
                  </a:moveTo>
                  <a:cubicBezTo>
                    <a:pt x="262" y="1"/>
                    <a:pt x="0" y="262"/>
                    <a:pt x="0" y="588"/>
                  </a:cubicBezTo>
                  <a:lnTo>
                    <a:pt x="0" y="7072"/>
                  </a:lnTo>
                  <a:lnTo>
                    <a:pt x="1175" y="7072"/>
                  </a:lnTo>
                  <a:lnTo>
                    <a:pt x="1175" y="588"/>
                  </a:lnTo>
                  <a:cubicBezTo>
                    <a:pt x="1175" y="262"/>
                    <a:pt x="914" y="1"/>
                    <a:pt x="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5"/>
            <p:cNvSpPr/>
            <p:nvPr/>
          </p:nvSpPr>
          <p:spPr>
            <a:xfrm>
              <a:off x="1008725" y="2446875"/>
              <a:ext cx="398200" cy="58775"/>
            </a:xfrm>
            <a:custGeom>
              <a:avLst/>
              <a:gdLst/>
              <a:ahLst/>
              <a:cxnLst/>
              <a:rect l="l" t="t" r="r" b="b"/>
              <a:pathLst>
                <a:path w="15928" h="2351" extrusionOk="0">
                  <a:moveTo>
                    <a:pt x="1480" y="1"/>
                  </a:moveTo>
                  <a:cubicBezTo>
                    <a:pt x="1" y="66"/>
                    <a:pt x="1" y="2264"/>
                    <a:pt x="1480" y="2351"/>
                  </a:cubicBezTo>
                  <a:lnTo>
                    <a:pt x="14448" y="2351"/>
                  </a:lnTo>
                  <a:cubicBezTo>
                    <a:pt x="15928" y="2264"/>
                    <a:pt x="15928" y="66"/>
                    <a:pt x="14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5"/>
            <p:cNvSpPr/>
            <p:nvPr/>
          </p:nvSpPr>
          <p:spPr>
            <a:xfrm>
              <a:off x="944000" y="2535000"/>
              <a:ext cx="517875" cy="116975"/>
            </a:xfrm>
            <a:custGeom>
              <a:avLst/>
              <a:gdLst/>
              <a:ahLst/>
              <a:cxnLst/>
              <a:rect l="l" t="t" r="r" b="b"/>
              <a:pathLst>
                <a:path w="20715" h="4679" extrusionOk="0">
                  <a:moveTo>
                    <a:pt x="2307" y="0"/>
                  </a:moveTo>
                  <a:cubicBezTo>
                    <a:pt x="762" y="22"/>
                    <a:pt x="1" y="1872"/>
                    <a:pt x="1088" y="2981"/>
                  </a:cubicBezTo>
                  <a:cubicBezTo>
                    <a:pt x="1424" y="3317"/>
                    <a:pt x="1877" y="3492"/>
                    <a:pt x="2335" y="3492"/>
                  </a:cubicBezTo>
                  <a:cubicBezTo>
                    <a:pt x="2531" y="3492"/>
                    <a:pt x="2727" y="3460"/>
                    <a:pt x="2916" y="3395"/>
                  </a:cubicBezTo>
                  <a:cubicBezTo>
                    <a:pt x="3155" y="3308"/>
                    <a:pt x="3373" y="3177"/>
                    <a:pt x="3547" y="2981"/>
                  </a:cubicBezTo>
                  <a:cubicBezTo>
                    <a:pt x="3786" y="2764"/>
                    <a:pt x="3786" y="2372"/>
                    <a:pt x="3547" y="2155"/>
                  </a:cubicBezTo>
                  <a:cubicBezTo>
                    <a:pt x="3427" y="2046"/>
                    <a:pt x="3281" y="1991"/>
                    <a:pt x="3134" y="1991"/>
                  </a:cubicBezTo>
                  <a:cubicBezTo>
                    <a:pt x="2987" y="1991"/>
                    <a:pt x="2840" y="2046"/>
                    <a:pt x="2720" y="2155"/>
                  </a:cubicBezTo>
                  <a:cubicBezTo>
                    <a:pt x="2601" y="2255"/>
                    <a:pt x="2473" y="2297"/>
                    <a:pt x="2351" y="2297"/>
                  </a:cubicBezTo>
                  <a:cubicBezTo>
                    <a:pt x="1918" y="2297"/>
                    <a:pt x="1559" y="1757"/>
                    <a:pt x="1915" y="1349"/>
                  </a:cubicBezTo>
                  <a:cubicBezTo>
                    <a:pt x="2308" y="948"/>
                    <a:pt x="2734" y="781"/>
                    <a:pt x="3137" y="781"/>
                  </a:cubicBezTo>
                  <a:cubicBezTo>
                    <a:pt x="4768" y="781"/>
                    <a:pt x="6041" y="3502"/>
                    <a:pt x="3373" y="4461"/>
                  </a:cubicBezTo>
                  <a:cubicBezTo>
                    <a:pt x="3591" y="4591"/>
                    <a:pt x="3830" y="4678"/>
                    <a:pt x="4069" y="4678"/>
                  </a:cubicBezTo>
                  <a:lnTo>
                    <a:pt x="17037" y="4678"/>
                  </a:lnTo>
                  <a:cubicBezTo>
                    <a:pt x="17277" y="4678"/>
                    <a:pt x="17516" y="4613"/>
                    <a:pt x="17712" y="4461"/>
                  </a:cubicBezTo>
                  <a:cubicBezTo>
                    <a:pt x="16471" y="3982"/>
                    <a:pt x="16058" y="2938"/>
                    <a:pt x="16232" y="2329"/>
                  </a:cubicBezTo>
                  <a:cubicBezTo>
                    <a:pt x="16360" y="1405"/>
                    <a:pt x="17147" y="834"/>
                    <a:pt x="17963" y="834"/>
                  </a:cubicBezTo>
                  <a:cubicBezTo>
                    <a:pt x="18396" y="834"/>
                    <a:pt x="18837" y="995"/>
                    <a:pt x="19191" y="1349"/>
                  </a:cubicBezTo>
                  <a:cubicBezTo>
                    <a:pt x="19548" y="1757"/>
                    <a:pt x="19189" y="2297"/>
                    <a:pt x="18755" y="2297"/>
                  </a:cubicBezTo>
                  <a:cubicBezTo>
                    <a:pt x="18633" y="2297"/>
                    <a:pt x="18505" y="2255"/>
                    <a:pt x="18386" y="2155"/>
                  </a:cubicBezTo>
                  <a:cubicBezTo>
                    <a:pt x="18254" y="2023"/>
                    <a:pt x="18108" y="1968"/>
                    <a:pt x="17969" y="1968"/>
                  </a:cubicBezTo>
                  <a:cubicBezTo>
                    <a:pt x="17510" y="1968"/>
                    <a:pt x="17120" y="2564"/>
                    <a:pt x="17538" y="2981"/>
                  </a:cubicBezTo>
                  <a:cubicBezTo>
                    <a:pt x="17886" y="3319"/>
                    <a:pt x="18337" y="3487"/>
                    <a:pt x="18786" y="3487"/>
                  </a:cubicBezTo>
                  <a:cubicBezTo>
                    <a:pt x="19235" y="3487"/>
                    <a:pt x="19681" y="3319"/>
                    <a:pt x="20018" y="2981"/>
                  </a:cubicBezTo>
                  <a:cubicBezTo>
                    <a:pt x="20714" y="2307"/>
                    <a:pt x="20714" y="1197"/>
                    <a:pt x="20018" y="501"/>
                  </a:cubicBezTo>
                  <a:cubicBezTo>
                    <a:pt x="19692" y="175"/>
                    <a:pt x="19257" y="0"/>
                    <a:pt x="18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75"/>
          <p:cNvGrpSpPr/>
          <p:nvPr/>
        </p:nvGrpSpPr>
        <p:grpSpPr>
          <a:xfrm>
            <a:off x="8018289" y="2425681"/>
            <a:ext cx="410516" cy="466907"/>
            <a:chOff x="4414975" y="1522175"/>
            <a:chExt cx="439525" cy="499900"/>
          </a:xfrm>
        </p:grpSpPr>
        <p:sp>
          <p:nvSpPr>
            <p:cNvPr id="9077" name="Google Shape;9077;p75"/>
            <p:cNvSpPr/>
            <p:nvPr/>
          </p:nvSpPr>
          <p:spPr>
            <a:xfrm>
              <a:off x="4503100" y="1786525"/>
              <a:ext cx="29400" cy="29400"/>
            </a:xfrm>
            <a:custGeom>
              <a:avLst/>
              <a:gdLst/>
              <a:ahLst/>
              <a:cxnLst/>
              <a:rect l="l" t="t" r="r" b="b"/>
              <a:pathLst>
                <a:path w="1176" h="1176" extrusionOk="0">
                  <a:moveTo>
                    <a:pt x="0" y="0"/>
                  </a:moveTo>
                  <a:lnTo>
                    <a:pt x="0" y="1175"/>
                  </a:lnTo>
                  <a:lnTo>
                    <a:pt x="1175" y="1175"/>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5"/>
            <p:cNvSpPr/>
            <p:nvPr/>
          </p:nvSpPr>
          <p:spPr>
            <a:xfrm>
              <a:off x="4561850" y="1786525"/>
              <a:ext cx="29400" cy="29400"/>
            </a:xfrm>
            <a:custGeom>
              <a:avLst/>
              <a:gdLst/>
              <a:ahLst/>
              <a:cxnLst/>
              <a:rect l="l" t="t" r="r" b="b"/>
              <a:pathLst>
                <a:path w="1176" h="1176" extrusionOk="0">
                  <a:moveTo>
                    <a:pt x="0" y="0"/>
                  </a:moveTo>
                  <a:lnTo>
                    <a:pt x="0" y="1175"/>
                  </a:lnTo>
                  <a:lnTo>
                    <a:pt x="1175" y="1175"/>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5"/>
            <p:cNvSpPr/>
            <p:nvPr/>
          </p:nvSpPr>
          <p:spPr>
            <a:xfrm>
              <a:off x="4503100" y="1904025"/>
              <a:ext cx="29400" cy="29925"/>
            </a:xfrm>
            <a:custGeom>
              <a:avLst/>
              <a:gdLst/>
              <a:ahLst/>
              <a:cxnLst/>
              <a:rect l="l" t="t" r="r" b="b"/>
              <a:pathLst>
                <a:path w="1176" h="1197" extrusionOk="0">
                  <a:moveTo>
                    <a:pt x="0" y="0"/>
                  </a:moveTo>
                  <a:lnTo>
                    <a:pt x="0" y="1197"/>
                  </a:lnTo>
                  <a:lnTo>
                    <a:pt x="1175" y="1197"/>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5"/>
            <p:cNvSpPr/>
            <p:nvPr/>
          </p:nvSpPr>
          <p:spPr>
            <a:xfrm>
              <a:off x="4561850" y="1904025"/>
              <a:ext cx="29400" cy="29925"/>
            </a:xfrm>
            <a:custGeom>
              <a:avLst/>
              <a:gdLst/>
              <a:ahLst/>
              <a:cxnLst/>
              <a:rect l="l" t="t" r="r" b="b"/>
              <a:pathLst>
                <a:path w="1176" h="1197" extrusionOk="0">
                  <a:moveTo>
                    <a:pt x="0" y="0"/>
                  </a:moveTo>
                  <a:lnTo>
                    <a:pt x="0" y="1197"/>
                  </a:lnTo>
                  <a:lnTo>
                    <a:pt x="1175" y="1197"/>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5"/>
            <p:cNvSpPr/>
            <p:nvPr/>
          </p:nvSpPr>
          <p:spPr>
            <a:xfrm>
              <a:off x="4561850" y="1845275"/>
              <a:ext cx="29400" cy="29400"/>
            </a:xfrm>
            <a:custGeom>
              <a:avLst/>
              <a:gdLst/>
              <a:ahLst/>
              <a:cxnLst/>
              <a:rect l="l" t="t" r="r" b="b"/>
              <a:pathLst>
                <a:path w="1176" h="1176" extrusionOk="0">
                  <a:moveTo>
                    <a:pt x="0" y="0"/>
                  </a:moveTo>
                  <a:lnTo>
                    <a:pt x="0" y="1175"/>
                  </a:lnTo>
                  <a:lnTo>
                    <a:pt x="1175" y="1175"/>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5"/>
            <p:cNvSpPr/>
            <p:nvPr/>
          </p:nvSpPr>
          <p:spPr>
            <a:xfrm>
              <a:off x="4620050" y="1786525"/>
              <a:ext cx="29400" cy="29400"/>
            </a:xfrm>
            <a:custGeom>
              <a:avLst/>
              <a:gdLst/>
              <a:ahLst/>
              <a:cxnLst/>
              <a:rect l="l" t="t" r="r" b="b"/>
              <a:pathLst>
                <a:path w="1176" h="1176" extrusionOk="0">
                  <a:moveTo>
                    <a:pt x="0" y="0"/>
                  </a:moveTo>
                  <a:lnTo>
                    <a:pt x="0" y="1175"/>
                  </a:lnTo>
                  <a:lnTo>
                    <a:pt x="1175" y="1175"/>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5"/>
            <p:cNvSpPr/>
            <p:nvPr/>
          </p:nvSpPr>
          <p:spPr>
            <a:xfrm>
              <a:off x="4503100" y="1845275"/>
              <a:ext cx="29400" cy="29400"/>
            </a:xfrm>
            <a:custGeom>
              <a:avLst/>
              <a:gdLst/>
              <a:ahLst/>
              <a:cxnLst/>
              <a:rect l="l" t="t" r="r" b="b"/>
              <a:pathLst>
                <a:path w="1176" h="1176" extrusionOk="0">
                  <a:moveTo>
                    <a:pt x="0" y="0"/>
                  </a:moveTo>
                  <a:lnTo>
                    <a:pt x="0" y="1175"/>
                  </a:lnTo>
                  <a:lnTo>
                    <a:pt x="1175" y="1175"/>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5"/>
            <p:cNvSpPr/>
            <p:nvPr/>
          </p:nvSpPr>
          <p:spPr>
            <a:xfrm>
              <a:off x="4620050" y="1904025"/>
              <a:ext cx="29400" cy="29925"/>
            </a:xfrm>
            <a:custGeom>
              <a:avLst/>
              <a:gdLst/>
              <a:ahLst/>
              <a:cxnLst/>
              <a:rect l="l" t="t" r="r" b="b"/>
              <a:pathLst>
                <a:path w="1176" h="1197" extrusionOk="0">
                  <a:moveTo>
                    <a:pt x="0" y="0"/>
                  </a:moveTo>
                  <a:lnTo>
                    <a:pt x="0" y="1197"/>
                  </a:lnTo>
                  <a:lnTo>
                    <a:pt x="1175" y="1197"/>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5"/>
            <p:cNvSpPr/>
            <p:nvPr/>
          </p:nvSpPr>
          <p:spPr>
            <a:xfrm>
              <a:off x="4620050" y="1845275"/>
              <a:ext cx="29400" cy="29400"/>
            </a:xfrm>
            <a:custGeom>
              <a:avLst/>
              <a:gdLst/>
              <a:ahLst/>
              <a:cxnLst/>
              <a:rect l="l" t="t" r="r" b="b"/>
              <a:pathLst>
                <a:path w="1176" h="1176" extrusionOk="0">
                  <a:moveTo>
                    <a:pt x="0" y="0"/>
                  </a:moveTo>
                  <a:lnTo>
                    <a:pt x="0" y="1175"/>
                  </a:lnTo>
                  <a:lnTo>
                    <a:pt x="1175" y="1175"/>
                  </a:ln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5"/>
            <p:cNvSpPr/>
            <p:nvPr/>
          </p:nvSpPr>
          <p:spPr>
            <a:xfrm>
              <a:off x="4503100" y="1610825"/>
              <a:ext cx="263825" cy="87600"/>
            </a:xfrm>
            <a:custGeom>
              <a:avLst/>
              <a:gdLst/>
              <a:ahLst/>
              <a:cxnLst/>
              <a:rect l="l" t="t" r="r" b="b"/>
              <a:pathLst>
                <a:path w="10553" h="3504" extrusionOk="0">
                  <a:moveTo>
                    <a:pt x="2938" y="1175"/>
                  </a:moveTo>
                  <a:cubicBezTo>
                    <a:pt x="3721" y="1175"/>
                    <a:pt x="3721" y="2350"/>
                    <a:pt x="2938" y="2350"/>
                  </a:cubicBezTo>
                  <a:lnTo>
                    <a:pt x="1784" y="2350"/>
                  </a:lnTo>
                  <a:cubicBezTo>
                    <a:pt x="1001" y="2350"/>
                    <a:pt x="1001" y="1175"/>
                    <a:pt x="1784" y="1175"/>
                  </a:cubicBezTo>
                  <a:close/>
                  <a:moveTo>
                    <a:pt x="0" y="1"/>
                  </a:moveTo>
                  <a:lnTo>
                    <a:pt x="0" y="3504"/>
                  </a:lnTo>
                  <a:lnTo>
                    <a:pt x="10553" y="3504"/>
                  </a:lnTo>
                  <a:lnTo>
                    <a:pt x="105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5"/>
            <p:cNvSpPr/>
            <p:nvPr/>
          </p:nvSpPr>
          <p:spPr>
            <a:xfrm>
              <a:off x="4414975" y="1522175"/>
              <a:ext cx="439525" cy="499900"/>
            </a:xfrm>
            <a:custGeom>
              <a:avLst/>
              <a:gdLst/>
              <a:ahLst/>
              <a:cxnLst/>
              <a:rect l="l" t="t" r="r" b="b"/>
              <a:pathLst>
                <a:path w="17581" h="19996" extrusionOk="0">
                  <a:moveTo>
                    <a:pt x="14665" y="2393"/>
                  </a:moveTo>
                  <a:cubicBezTo>
                    <a:pt x="14970" y="2393"/>
                    <a:pt x="15231" y="2654"/>
                    <a:pt x="15231" y="2981"/>
                  </a:cubicBezTo>
                  <a:lnTo>
                    <a:pt x="15253" y="7659"/>
                  </a:lnTo>
                  <a:cubicBezTo>
                    <a:pt x="15253" y="7985"/>
                    <a:pt x="14970" y="8246"/>
                    <a:pt x="14665" y="8246"/>
                  </a:cubicBezTo>
                  <a:lnTo>
                    <a:pt x="2938" y="8246"/>
                  </a:lnTo>
                  <a:cubicBezTo>
                    <a:pt x="2611" y="8246"/>
                    <a:pt x="2350" y="7963"/>
                    <a:pt x="2350" y="7659"/>
                  </a:cubicBezTo>
                  <a:lnTo>
                    <a:pt x="2350" y="2981"/>
                  </a:lnTo>
                  <a:cubicBezTo>
                    <a:pt x="2350" y="2654"/>
                    <a:pt x="2611" y="2393"/>
                    <a:pt x="2938" y="2393"/>
                  </a:cubicBezTo>
                  <a:close/>
                  <a:moveTo>
                    <a:pt x="9966" y="9399"/>
                  </a:moveTo>
                  <a:cubicBezTo>
                    <a:pt x="10292" y="9399"/>
                    <a:pt x="10553" y="9661"/>
                    <a:pt x="10553" y="9987"/>
                  </a:cubicBezTo>
                  <a:lnTo>
                    <a:pt x="10553" y="17058"/>
                  </a:lnTo>
                  <a:cubicBezTo>
                    <a:pt x="10553" y="17385"/>
                    <a:pt x="10292" y="17646"/>
                    <a:pt x="9966" y="17646"/>
                  </a:cubicBezTo>
                  <a:lnTo>
                    <a:pt x="2938" y="17646"/>
                  </a:lnTo>
                  <a:cubicBezTo>
                    <a:pt x="2611" y="17646"/>
                    <a:pt x="2350" y="17385"/>
                    <a:pt x="2350" y="17058"/>
                  </a:cubicBezTo>
                  <a:lnTo>
                    <a:pt x="2350" y="9987"/>
                  </a:lnTo>
                  <a:cubicBezTo>
                    <a:pt x="2350" y="9661"/>
                    <a:pt x="2611" y="9399"/>
                    <a:pt x="2938" y="9399"/>
                  </a:cubicBezTo>
                  <a:close/>
                  <a:moveTo>
                    <a:pt x="14665" y="9399"/>
                  </a:moveTo>
                  <a:cubicBezTo>
                    <a:pt x="14970" y="9399"/>
                    <a:pt x="15253" y="9661"/>
                    <a:pt x="15253" y="9987"/>
                  </a:cubicBezTo>
                  <a:lnTo>
                    <a:pt x="15253" y="17058"/>
                  </a:lnTo>
                  <a:cubicBezTo>
                    <a:pt x="15231" y="17385"/>
                    <a:pt x="14970" y="17646"/>
                    <a:pt x="14665" y="17646"/>
                  </a:cubicBezTo>
                  <a:lnTo>
                    <a:pt x="12316" y="17646"/>
                  </a:lnTo>
                  <a:cubicBezTo>
                    <a:pt x="11989" y="17646"/>
                    <a:pt x="11728" y="17385"/>
                    <a:pt x="11728" y="17058"/>
                  </a:cubicBezTo>
                  <a:lnTo>
                    <a:pt x="11728" y="9987"/>
                  </a:lnTo>
                  <a:cubicBezTo>
                    <a:pt x="11728" y="9661"/>
                    <a:pt x="11989" y="9399"/>
                    <a:pt x="12316" y="9399"/>
                  </a:cubicBezTo>
                  <a:close/>
                  <a:moveTo>
                    <a:pt x="1763" y="0"/>
                  </a:moveTo>
                  <a:cubicBezTo>
                    <a:pt x="784" y="0"/>
                    <a:pt x="0" y="783"/>
                    <a:pt x="0" y="1762"/>
                  </a:cubicBezTo>
                  <a:lnTo>
                    <a:pt x="0" y="18233"/>
                  </a:lnTo>
                  <a:cubicBezTo>
                    <a:pt x="0" y="19191"/>
                    <a:pt x="784" y="19996"/>
                    <a:pt x="1763" y="19996"/>
                  </a:cubicBezTo>
                  <a:lnTo>
                    <a:pt x="15819" y="19996"/>
                  </a:lnTo>
                  <a:cubicBezTo>
                    <a:pt x="16798" y="19996"/>
                    <a:pt x="17581" y="19191"/>
                    <a:pt x="17581" y="18233"/>
                  </a:cubicBezTo>
                  <a:lnTo>
                    <a:pt x="17581" y="1762"/>
                  </a:lnTo>
                  <a:cubicBezTo>
                    <a:pt x="17581" y="783"/>
                    <a:pt x="16798" y="0"/>
                    <a:pt x="158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5"/>
            <p:cNvSpPr/>
            <p:nvPr/>
          </p:nvSpPr>
          <p:spPr>
            <a:xfrm>
              <a:off x="4737525" y="1845275"/>
              <a:ext cx="29400" cy="88675"/>
            </a:xfrm>
            <a:custGeom>
              <a:avLst/>
              <a:gdLst/>
              <a:ahLst/>
              <a:cxnLst/>
              <a:rect l="l" t="t" r="r" b="b"/>
              <a:pathLst>
                <a:path w="1176" h="3547" extrusionOk="0">
                  <a:moveTo>
                    <a:pt x="1" y="0"/>
                  </a:moveTo>
                  <a:lnTo>
                    <a:pt x="1" y="3547"/>
                  </a:lnTo>
                  <a:lnTo>
                    <a:pt x="1176" y="3547"/>
                  </a:lnTo>
                  <a:lnTo>
                    <a:pt x="11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5"/>
            <p:cNvSpPr/>
            <p:nvPr/>
          </p:nvSpPr>
          <p:spPr>
            <a:xfrm>
              <a:off x="4737525" y="1786525"/>
              <a:ext cx="29400" cy="29400"/>
            </a:xfrm>
            <a:custGeom>
              <a:avLst/>
              <a:gdLst/>
              <a:ahLst/>
              <a:cxnLst/>
              <a:rect l="l" t="t" r="r" b="b"/>
              <a:pathLst>
                <a:path w="1176" h="1176" extrusionOk="0">
                  <a:moveTo>
                    <a:pt x="1" y="0"/>
                  </a:moveTo>
                  <a:lnTo>
                    <a:pt x="1" y="1175"/>
                  </a:lnTo>
                  <a:lnTo>
                    <a:pt x="1176" y="1175"/>
                  </a:lnTo>
                  <a:lnTo>
                    <a:pt x="11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75"/>
          <p:cNvGrpSpPr/>
          <p:nvPr/>
        </p:nvGrpSpPr>
        <p:grpSpPr>
          <a:xfrm>
            <a:off x="6787617" y="4076394"/>
            <a:ext cx="466416" cy="466930"/>
            <a:chOff x="6960675" y="2446875"/>
            <a:chExt cx="499375" cy="499925"/>
          </a:xfrm>
        </p:grpSpPr>
        <p:sp>
          <p:nvSpPr>
            <p:cNvPr id="9091" name="Google Shape;9091;p75"/>
            <p:cNvSpPr/>
            <p:nvPr/>
          </p:nvSpPr>
          <p:spPr>
            <a:xfrm>
              <a:off x="7290325" y="2446875"/>
              <a:ext cx="169725" cy="170275"/>
            </a:xfrm>
            <a:custGeom>
              <a:avLst/>
              <a:gdLst/>
              <a:ahLst/>
              <a:cxnLst/>
              <a:rect l="l" t="t" r="r" b="b"/>
              <a:pathLst>
                <a:path w="6789" h="6811" extrusionOk="0">
                  <a:moveTo>
                    <a:pt x="5091" y="1"/>
                  </a:moveTo>
                  <a:cubicBezTo>
                    <a:pt x="3373" y="22"/>
                    <a:pt x="1675" y="197"/>
                    <a:pt x="0" y="523"/>
                  </a:cubicBezTo>
                  <a:lnTo>
                    <a:pt x="6266" y="6811"/>
                  </a:lnTo>
                  <a:cubicBezTo>
                    <a:pt x="6593" y="5136"/>
                    <a:pt x="6767" y="3438"/>
                    <a:pt x="6789" y="1720"/>
                  </a:cubicBezTo>
                  <a:cubicBezTo>
                    <a:pt x="6767" y="784"/>
                    <a:pt x="6027" y="22"/>
                    <a:pt x="5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5"/>
            <p:cNvSpPr/>
            <p:nvPr/>
          </p:nvSpPr>
          <p:spPr>
            <a:xfrm>
              <a:off x="6980800" y="2710150"/>
              <a:ext cx="215975" cy="215975"/>
            </a:xfrm>
            <a:custGeom>
              <a:avLst/>
              <a:gdLst/>
              <a:ahLst/>
              <a:cxnLst/>
              <a:rect l="l" t="t" r="r" b="b"/>
              <a:pathLst>
                <a:path w="8639" h="8639" extrusionOk="0">
                  <a:moveTo>
                    <a:pt x="371" y="1"/>
                  </a:moveTo>
                  <a:cubicBezTo>
                    <a:pt x="240" y="436"/>
                    <a:pt x="88" y="871"/>
                    <a:pt x="1" y="1284"/>
                  </a:cubicBezTo>
                  <a:lnTo>
                    <a:pt x="7355" y="8639"/>
                  </a:lnTo>
                  <a:cubicBezTo>
                    <a:pt x="7768" y="8530"/>
                    <a:pt x="8204" y="8399"/>
                    <a:pt x="8639" y="8269"/>
                  </a:cubicBezTo>
                  <a:lnTo>
                    <a:pt x="3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5"/>
            <p:cNvSpPr/>
            <p:nvPr/>
          </p:nvSpPr>
          <p:spPr>
            <a:xfrm>
              <a:off x="7223950" y="2467550"/>
              <a:ext cx="215425" cy="215975"/>
            </a:xfrm>
            <a:custGeom>
              <a:avLst/>
              <a:gdLst/>
              <a:ahLst/>
              <a:cxnLst/>
              <a:rect l="l" t="t" r="r" b="b"/>
              <a:pathLst>
                <a:path w="8617" h="8639" extrusionOk="0">
                  <a:moveTo>
                    <a:pt x="1284" y="0"/>
                  </a:moveTo>
                  <a:cubicBezTo>
                    <a:pt x="849" y="88"/>
                    <a:pt x="436" y="218"/>
                    <a:pt x="1" y="349"/>
                  </a:cubicBezTo>
                  <a:lnTo>
                    <a:pt x="8269" y="8638"/>
                  </a:lnTo>
                  <a:cubicBezTo>
                    <a:pt x="8399" y="8203"/>
                    <a:pt x="8530" y="7768"/>
                    <a:pt x="8617" y="7333"/>
                  </a:cubicBezTo>
                  <a:lnTo>
                    <a:pt x="12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5"/>
            <p:cNvSpPr/>
            <p:nvPr/>
          </p:nvSpPr>
          <p:spPr>
            <a:xfrm>
              <a:off x="6960675" y="2776525"/>
              <a:ext cx="169750" cy="170275"/>
            </a:xfrm>
            <a:custGeom>
              <a:avLst/>
              <a:gdLst/>
              <a:ahLst/>
              <a:cxnLst/>
              <a:rect l="l" t="t" r="r" b="b"/>
              <a:pathLst>
                <a:path w="6790" h="6811" extrusionOk="0">
                  <a:moveTo>
                    <a:pt x="523" y="0"/>
                  </a:moveTo>
                  <a:cubicBezTo>
                    <a:pt x="196" y="1675"/>
                    <a:pt x="22" y="3373"/>
                    <a:pt x="1" y="5091"/>
                  </a:cubicBezTo>
                  <a:cubicBezTo>
                    <a:pt x="22" y="6027"/>
                    <a:pt x="632" y="6810"/>
                    <a:pt x="2176" y="6810"/>
                  </a:cubicBezTo>
                  <a:cubicBezTo>
                    <a:pt x="3721" y="6745"/>
                    <a:pt x="5266" y="6571"/>
                    <a:pt x="6789" y="6288"/>
                  </a:cubicBezTo>
                  <a:lnTo>
                    <a:pt x="5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5"/>
            <p:cNvSpPr/>
            <p:nvPr/>
          </p:nvSpPr>
          <p:spPr>
            <a:xfrm>
              <a:off x="7000925" y="2487125"/>
              <a:ext cx="418875" cy="419425"/>
            </a:xfrm>
            <a:custGeom>
              <a:avLst/>
              <a:gdLst/>
              <a:ahLst/>
              <a:cxnLst/>
              <a:rect l="l" t="t" r="r" b="b"/>
              <a:pathLst>
                <a:path w="16755" h="16777" extrusionOk="0">
                  <a:moveTo>
                    <a:pt x="10933" y="5234"/>
                  </a:moveTo>
                  <a:cubicBezTo>
                    <a:pt x="11379" y="5234"/>
                    <a:pt x="11745" y="5787"/>
                    <a:pt x="11358" y="6224"/>
                  </a:cubicBezTo>
                  <a:lnTo>
                    <a:pt x="10815" y="6768"/>
                  </a:lnTo>
                  <a:lnTo>
                    <a:pt x="11271" y="7137"/>
                  </a:lnTo>
                  <a:cubicBezTo>
                    <a:pt x="11601" y="7571"/>
                    <a:pt x="11240" y="8100"/>
                    <a:pt x="10805" y="8100"/>
                  </a:cubicBezTo>
                  <a:cubicBezTo>
                    <a:pt x="10693" y="8100"/>
                    <a:pt x="10577" y="8066"/>
                    <a:pt x="10466" y="7986"/>
                  </a:cubicBezTo>
                  <a:lnTo>
                    <a:pt x="10053" y="7551"/>
                  </a:lnTo>
                  <a:lnTo>
                    <a:pt x="9226" y="8399"/>
                  </a:lnTo>
                  <a:lnTo>
                    <a:pt x="9640" y="8813"/>
                  </a:lnTo>
                  <a:cubicBezTo>
                    <a:pt x="10012" y="9236"/>
                    <a:pt x="9634" y="9791"/>
                    <a:pt x="9191" y="9791"/>
                  </a:cubicBezTo>
                  <a:cubicBezTo>
                    <a:pt x="9065" y="9791"/>
                    <a:pt x="8934" y="9746"/>
                    <a:pt x="8813" y="9640"/>
                  </a:cubicBezTo>
                  <a:lnTo>
                    <a:pt x="8399" y="9226"/>
                  </a:lnTo>
                  <a:lnTo>
                    <a:pt x="7573" y="10031"/>
                  </a:lnTo>
                  <a:lnTo>
                    <a:pt x="7986" y="10445"/>
                  </a:lnTo>
                  <a:cubicBezTo>
                    <a:pt x="8494" y="10871"/>
                    <a:pt x="8076" y="11506"/>
                    <a:pt x="7607" y="11506"/>
                  </a:cubicBezTo>
                  <a:cubicBezTo>
                    <a:pt x="7453" y="11506"/>
                    <a:pt x="7294" y="11438"/>
                    <a:pt x="7159" y="11271"/>
                  </a:cubicBezTo>
                  <a:lnTo>
                    <a:pt x="6746" y="10858"/>
                  </a:lnTo>
                  <a:lnTo>
                    <a:pt x="6224" y="11380"/>
                  </a:lnTo>
                  <a:cubicBezTo>
                    <a:pt x="6102" y="11482"/>
                    <a:pt x="5971" y="11526"/>
                    <a:pt x="5846" y="11526"/>
                  </a:cubicBezTo>
                  <a:cubicBezTo>
                    <a:pt x="5409" y="11526"/>
                    <a:pt x="5042" y="10998"/>
                    <a:pt x="5397" y="10575"/>
                  </a:cubicBezTo>
                  <a:lnTo>
                    <a:pt x="5941" y="10031"/>
                  </a:lnTo>
                  <a:lnTo>
                    <a:pt x="5484" y="9618"/>
                  </a:lnTo>
                  <a:cubicBezTo>
                    <a:pt x="5052" y="9307"/>
                    <a:pt x="5567" y="8639"/>
                    <a:pt x="6004" y="8639"/>
                  </a:cubicBezTo>
                  <a:cubicBezTo>
                    <a:pt x="6117" y="8639"/>
                    <a:pt x="6226" y="8684"/>
                    <a:pt x="6311" y="8791"/>
                  </a:cubicBezTo>
                  <a:lnTo>
                    <a:pt x="6724" y="9204"/>
                  </a:lnTo>
                  <a:lnTo>
                    <a:pt x="7551" y="8399"/>
                  </a:lnTo>
                  <a:lnTo>
                    <a:pt x="7137" y="7986"/>
                  </a:lnTo>
                  <a:cubicBezTo>
                    <a:pt x="6627" y="7575"/>
                    <a:pt x="7038" y="6927"/>
                    <a:pt x="7503" y="6927"/>
                  </a:cubicBezTo>
                  <a:cubicBezTo>
                    <a:pt x="7654" y="6927"/>
                    <a:pt x="7810" y="6995"/>
                    <a:pt x="7942" y="7159"/>
                  </a:cubicBezTo>
                  <a:lnTo>
                    <a:pt x="8356" y="7573"/>
                  </a:lnTo>
                  <a:lnTo>
                    <a:pt x="9183" y="6746"/>
                  </a:lnTo>
                  <a:lnTo>
                    <a:pt x="8769" y="6332"/>
                  </a:lnTo>
                  <a:cubicBezTo>
                    <a:pt x="8262" y="5923"/>
                    <a:pt x="8678" y="5292"/>
                    <a:pt x="9147" y="5292"/>
                  </a:cubicBezTo>
                  <a:cubicBezTo>
                    <a:pt x="9301" y="5292"/>
                    <a:pt x="9461" y="5360"/>
                    <a:pt x="9596" y="5527"/>
                  </a:cubicBezTo>
                  <a:lnTo>
                    <a:pt x="10009" y="5941"/>
                  </a:lnTo>
                  <a:lnTo>
                    <a:pt x="10532" y="5397"/>
                  </a:lnTo>
                  <a:cubicBezTo>
                    <a:pt x="10661" y="5282"/>
                    <a:pt x="10800" y="5234"/>
                    <a:pt x="10933" y="5234"/>
                  </a:cubicBezTo>
                  <a:close/>
                  <a:moveTo>
                    <a:pt x="7681" y="1"/>
                  </a:moveTo>
                  <a:cubicBezTo>
                    <a:pt x="4113" y="1306"/>
                    <a:pt x="1306" y="4135"/>
                    <a:pt x="1" y="7703"/>
                  </a:cubicBezTo>
                  <a:lnTo>
                    <a:pt x="9052" y="16776"/>
                  </a:lnTo>
                  <a:cubicBezTo>
                    <a:pt x="12642" y="15471"/>
                    <a:pt x="15449" y="12664"/>
                    <a:pt x="16755" y="9074"/>
                  </a:cubicBezTo>
                  <a:lnTo>
                    <a:pt x="76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75"/>
          <p:cNvGrpSpPr/>
          <p:nvPr/>
        </p:nvGrpSpPr>
        <p:grpSpPr>
          <a:xfrm>
            <a:off x="2008293" y="4077316"/>
            <a:ext cx="390365" cy="465085"/>
            <a:chOff x="1719500" y="4114425"/>
            <a:chExt cx="417950" cy="497950"/>
          </a:xfrm>
        </p:grpSpPr>
        <p:sp>
          <p:nvSpPr>
            <p:cNvPr id="9097" name="Google Shape;9097;p75"/>
            <p:cNvSpPr/>
            <p:nvPr/>
          </p:nvSpPr>
          <p:spPr>
            <a:xfrm>
              <a:off x="1951350" y="4434950"/>
              <a:ext cx="186100" cy="119225"/>
            </a:xfrm>
            <a:custGeom>
              <a:avLst/>
              <a:gdLst/>
              <a:ahLst/>
              <a:cxnLst/>
              <a:rect l="l" t="t" r="r" b="b"/>
              <a:pathLst>
                <a:path w="7444" h="4769" extrusionOk="0">
                  <a:moveTo>
                    <a:pt x="748" y="1"/>
                  </a:moveTo>
                  <a:cubicBezTo>
                    <a:pt x="1" y="1"/>
                    <a:pt x="1" y="1159"/>
                    <a:pt x="748" y="1159"/>
                  </a:cubicBezTo>
                  <a:cubicBezTo>
                    <a:pt x="767" y="1159"/>
                    <a:pt x="787" y="1158"/>
                    <a:pt x="808" y="1157"/>
                  </a:cubicBezTo>
                  <a:lnTo>
                    <a:pt x="2374" y="1157"/>
                  </a:lnTo>
                  <a:cubicBezTo>
                    <a:pt x="2048" y="1635"/>
                    <a:pt x="1613" y="2049"/>
                    <a:pt x="1112" y="2353"/>
                  </a:cubicBezTo>
                  <a:lnTo>
                    <a:pt x="1547" y="4768"/>
                  </a:lnTo>
                  <a:cubicBezTo>
                    <a:pt x="3136" y="4094"/>
                    <a:pt x="4398" y="2788"/>
                    <a:pt x="5029" y="1157"/>
                  </a:cubicBezTo>
                  <a:lnTo>
                    <a:pt x="6661" y="1157"/>
                  </a:lnTo>
                  <a:cubicBezTo>
                    <a:pt x="7444" y="1157"/>
                    <a:pt x="7444" y="3"/>
                    <a:pt x="6661" y="3"/>
                  </a:cubicBezTo>
                  <a:lnTo>
                    <a:pt x="808" y="3"/>
                  </a:lnTo>
                  <a:cubicBezTo>
                    <a:pt x="787" y="2"/>
                    <a:pt x="767" y="1"/>
                    <a:pt x="7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5"/>
            <p:cNvSpPr/>
            <p:nvPr/>
          </p:nvSpPr>
          <p:spPr>
            <a:xfrm>
              <a:off x="1805625" y="4464050"/>
              <a:ext cx="214875" cy="148325"/>
            </a:xfrm>
            <a:custGeom>
              <a:avLst/>
              <a:gdLst/>
              <a:ahLst/>
              <a:cxnLst/>
              <a:rect l="l" t="t" r="r" b="b"/>
              <a:pathLst>
                <a:path w="8595" h="5933" extrusionOk="0">
                  <a:moveTo>
                    <a:pt x="4299" y="1"/>
                  </a:moveTo>
                  <a:cubicBezTo>
                    <a:pt x="3653" y="1"/>
                    <a:pt x="3005" y="398"/>
                    <a:pt x="2829" y="1189"/>
                  </a:cubicBezTo>
                  <a:lnTo>
                    <a:pt x="2220" y="4758"/>
                  </a:lnTo>
                  <a:lnTo>
                    <a:pt x="784" y="4758"/>
                  </a:lnTo>
                  <a:cubicBezTo>
                    <a:pt x="0" y="4758"/>
                    <a:pt x="0" y="5932"/>
                    <a:pt x="784" y="5932"/>
                  </a:cubicBezTo>
                  <a:lnTo>
                    <a:pt x="7812" y="5932"/>
                  </a:lnTo>
                  <a:cubicBezTo>
                    <a:pt x="8595" y="5932"/>
                    <a:pt x="8595" y="4758"/>
                    <a:pt x="7812" y="4758"/>
                  </a:cubicBezTo>
                  <a:lnTo>
                    <a:pt x="6376" y="4758"/>
                  </a:lnTo>
                  <a:lnTo>
                    <a:pt x="5745" y="1146"/>
                  </a:lnTo>
                  <a:cubicBezTo>
                    <a:pt x="5562" y="381"/>
                    <a:pt x="4931" y="1"/>
                    <a:pt x="42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5"/>
            <p:cNvSpPr/>
            <p:nvPr/>
          </p:nvSpPr>
          <p:spPr>
            <a:xfrm>
              <a:off x="1745250" y="4324050"/>
              <a:ext cx="107175" cy="215425"/>
            </a:xfrm>
            <a:custGeom>
              <a:avLst/>
              <a:gdLst/>
              <a:ahLst/>
              <a:cxnLst/>
              <a:rect l="l" t="t" r="r" b="b"/>
              <a:pathLst>
                <a:path w="4287" h="8617" extrusionOk="0">
                  <a:moveTo>
                    <a:pt x="1741" y="1"/>
                  </a:moveTo>
                  <a:cubicBezTo>
                    <a:pt x="0" y="2938"/>
                    <a:pt x="871" y="6724"/>
                    <a:pt x="3721" y="8617"/>
                  </a:cubicBezTo>
                  <a:lnTo>
                    <a:pt x="4091" y="6572"/>
                  </a:lnTo>
                  <a:cubicBezTo>
                    <a:pt x="4134" y="6398"/>
                    <a:pt x="4200" y="6202"/>
                    <a:pt x="4287" y="6028"/>
                  </a:cubicBezTo>
                  <a:cubicBezTo>
                    <a:pt x="3590" y="5288"/>
                    <a:pt x="3199" y="4287"/>
                    <a:pt x="3199" y="3264"/>
                  </a:cubicBezTo>
                  <a:cubicBezTo>
                    <a:pt x="3199" y="2742"/>
                    <a:pt x="3308" y="2220"/>
                    <a:pt x="3503" y="1741"/>
                  </a:cubicBezTo>
                  <a:cubicBezTo>
                    <a:pt x="3460" y="1720"/>
                    <a:pt x="3438" y="1676"/>
                    <a:pt x="3416" y="1654"/>
                  </a:cubicBezTo>
                  <a:lnTo>
                    <a:pt x="174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5"/>
            <p:cNvSpPr/>
            <p:nvPr/>
          </p:nvSpPr>
          <p:spPr>
            <a:xfrm>
              <a:off x="1719500" y="4114425"/>
              <a:ext cx="224850" cy="220000"/>
            </a:xfrm>
            <a:custGeom>
              <a:avLst/>
              <a:gdLst/>
              <a:ahLst/>
              <a:cxnLst/>
              <a:rect l="l" t="t" r="r" b="b"/>
              <a:pathLst>
                <a:path w="8994" h="8800" extrusionOk="0">
                  <a:moveTo>
                    <a:pt x="3964" y="1"/>
                  </a:moveTo>
                  <a:cubicBezTo>
                    <a:pt x="3851" y="1"/>
                    <a:pt x="3733" y="36"/>
                    <a:pt x="3620" y="118"/>
                  </a:cubicBezTo>
                  <a:lnTo>
                    <a:pt x="312" y="3425"/>
                  </a:lnTo>
                  <a:cubicBezTo>
                    <a:pt x="0" y="3858"/>
                    <a:pt x="364" y="4360"/>
                    <a:pt x="789" y="4360"/>
                  </a:cubicBezTo>
                  <a:cubicBezTo>
                    <a:pt x="898" y="4360"/>
                    <a:pt x="1011" y="4327"/>
                    <a:pt x="1117" y="4252"/>
                  </a:cubicBezTo>
                  <a:lnTo>
                    <a:pt x="1531" y="3838"/>
                  </a:lnTo>
                  <a:lnTo>
                    <a:pt x="2445" y="4752"/>
                  </a:lnTo>
                  <a:cubicBezTo>
                    <a:pt x="2118" y="5405"/>
                    <a:pt x="2271" y="6210"/>
                    <a:pt x="2771" y="6732"/>
                  </a:cubicBezTo>
                  <a:lnTo>
                    <a:pt x="4860" y="8799"/>
                  </a:lnTo>
                  <a:lnTo>
                    <a:pt x="8994" y="4665"/>
                  </a:lnTo>
                  <a:lnTo>
                    <a:pt x="6927" y="2598"/>
                  </a:lnTo>
                  <a:cubicBezTo>
                    <a:pt x="6591" y="2262"/>
                    <a:pt x="6137" y="2088"/>
                    <a:pt x="5677" y="2088"/>
                  </a:cubicBezTo>
                  <a:cubicBezTo>
                    <a:pt x="5422" y="2088"/>
                    <a:pt x="5165" y="2141"/>
                    <a:pt x="4925" y="2250"/>
                  </a:cubicBezTo>
                  <a:lnTo>
                    <a:pt x="4011" y="1358"/>
                  </a:lnTo>
                  <a:lnTo>
                    <a:pt x="4446" y="923"/>
                  </a:lnTo>
                  <a:cubicBezTo>
                    <a:pt x="4739" y="509"/>
                    <a:pt x="4391"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5"/>
            <p:cNvSpPr/>
            <p:nvPr/>
          </p:nvSpPr>
          <p:spPr>
            <a:xfrm>
              <a:off x="1865450" y="4255525"/>
              <a:ext cx="106100" cy="106100"/>
            </a:xfrm>
            <a:custGeom>
              <a:avLst/>
              <a:gdLst/>
              <a:ahLst/>
              <a:cxnLst/>
              <a:rect l="l" t="t" r="r" b="b"/>
              <a:pathLst>
                <a:path w="4244" h="4244" extrusionOk="0">
                  <a:moveTo>
                    <a:pt x="3830" y="0"/>
                  </a:moveTo>
                  <a:lnTo>
                    <a:pt x="1" y="3830"/>
                  </a:lnTo>
                  <a:lnTo>
                    <a:pt x="1241" y="4243"/>
                  </a:lnTo>
                  <a:lnTo>
                    <a:pt x="4244" y="1240"/>
                  </a:lnTo>
                  <a:lnTo>
                    <a:pt x="38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5"/>
            <p:cNvSpPr/>
            <p:nvPr/>
          </p:nvSpPr>
          <p:spPr>
            <a:xfrm>
              <a:off x="1923650" y="4313725"/>
              <a:ext cx="103350" cy="85550"/>
            </a:xfrm>
            <a:custGeom>
              <a:avLst/>
              <a:gdLst/>
              <a:ahLst/>
              <a:cxnLst/>
              <a:rect l="l" t="t" r="r" b="b"/>
              <a:pathLst>
                <a:path w="4134" h="3422" extrusionOk="0">
                  <a:moveTo>
                    <a:pt x="2481" y="0"/>
                  </a:moveTo>
                  <a:lnTo>
                    <a:pt x="1" y="2481"/>
                  </a:lnTo>
                  <a:lnTo>
                    <a:pt x="414" y="2894"/>
                  </a:lnTo>
                  <a:cubicBezTo>
                    <a:pt x="796" y="3266"/>
                    <a:pt x="1219" y="3422"/>
                    <a:pt x="1625" y="3422"/>
                  </a:cubicBezTo>
                  <a:cubicBezTo>
                    <a:pt x="2977" y="3422"/>
                    <a:pt x="4134" y="1686"/>
                    <a:pt x="2895" y="414"/>
                  </a:cubicBezTo>
                  <a:lnTo>
                    <a:pt x="24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75"/>
          <p:cNvGrpSpPr/>
          <p:nvPr/>
        </p:nvGrpSpPr>
        <p:grpSpPr>
          <a:xfrm>
            <a:off x="1371799" y="4076440"/>
            <a:ext cx="449651" cy="466837"/>
            <a:chOff x="1261125" y="4113000"/>
            <a:chExt cx="481425" cy="499825"/>
          </a:xfrm>
        </p:grpSpPr>
        <p:sp>
          <p:nvSpPr>
            <p:cNvPr id="9104" name="Google Shape;9104;p75"/>
            <p:cNvSpPr/>
            <p:nvPr/>
          </p:nvSpPr>
          <p:spPr>
            <a:xfrm>
              <a:off x="1386225" y="4262050"/>
              <a:ext cx="231225" cy="231200"/>
            </a:xfrm>
            <a:custGeom>
              <a:avLst/>
              <a:gdLst/>
              <a:ahLst/>
              <a:cxnLst/>
              <a:rect l="l" t="t" r="r" b="b"/>
              <a:pathLst>
                <a:path w="9249" h="9248" extrusionOk="0">
                  <a:moveTo>
                    <a:pt x="5762" y="2295"/>
                  </a:moveTo>
                  <a:cubicBezTo>
                    <a:pt x="6144" y="2295"/>
                    <a:pt x="6522" y="2659"/>
                    <a:pt x="6333" y="3112"/>
                  </a:cubicBezTo>
                  <a:lnTo>
                    <a:pt x="6333" y="3133"/>
                  </a:lnTo>
                  <a:lnTo>
                    <a:pt x="5223" y="5353"/>
                  </a:lnTo>
                  <a:lnTo>
                    <a:pt x="5223" y="6375"/>
                  </a:lnTo>
                  <a:cubicBezTo>
                    <a:pt x="5190" y="6745"/>
                    <a:pt x="4907" y="6930"/>
                    <a:pt x="4627" y="6930"/>
                  </a:cubicBezTo>
                  <a:cubicBezTo>
                    <a:pt x="4347" y="6930"/>
                    <a:pt x="4070" y="6745"/>
                    <a:pt x="4048" y="6375"/>
                  </a:cubicBezTo>
                  <a:lnTo>
                    <a:pt x="4048" y="5200"/>
                  </a:lnTo>
                  <a:cubicBezTo>
                    <a:pt x="4048" y="5113"/>
                    <a:pt x="4070" y="5005"/>
                    <a:pt x="4113" y="4939"/>
                  </a:cubicBezTo>
                  <a:lnTo>
                    <a:pt x="5266" y="2590"/>
                  </a:lnTo>
                  <a:cubicBezTo>
                    <a:pt x="5388" y="2382"/>
                    <a:pt x="5576" y="2295"/>
                    <a:pt x="5762" y="2295"/>
                  </a:cubicBezTo>
                  <a:close/>
                  <a:moveTo>
                    <a:pt x="4048" y="0"/>
                  </a:moveTo>
                  <a:cubicBezTo>
                    <a:pt x="1916" y="261"/>
                    <a:pt x="262" y="1915"/>
                    <a:pt x="1" y="4047"/>
                  </a:cubicBezTo>
                  <a:lnTo>
                    <a:pt x="523" y="4047"/>
                  </a:lnTo>
                  <a:cubicBezTo>
                    <a:pt x="530" y="4047"/>
                    <a:pt x="537" y="4047"/>
                    <a:pt x="544" y="4047"/>
                  </a:cubicBezTo>
                  <a:cubicBezTo>
                    <a:pt x="1306" y="4047"/>
                    <a:pt x="1299" y="5200"/>
                    <a:pt x="523" y="5200"/>
                  </a:cubicBezTo>
                  <a:lnTo>
                    <a:pt x="1" y="5200"/>
                  </a:lnTo>
                  <a:cubicBezTo>
                    <a:pt x="262" y="7311"/>
                    <a:pt x="1937" y="8965"/>
                    <a:pt x="4048" y="9247"/>
                  </a:cubicBezTo>
                  <a:lnTo>
                    <a:pt x="4048" y="8704"/>
                  </a:lnTo>
                  <a:cubicBezTo>
                    <a:pt x="4070" y="8334"/>
                    <a:pt x="4347" y="8149"/>
                    <a:pt x="4625" y="8149"/>
                  </a:cubicBezTo>
                  <a:cubicBezTo>
                    <a:pt x="4902" y="8149"/>
                    <a:pt x="5179" y="8334"/>
                    <a:pt x="5201" y="8704"/>
                  </a:cubicBezTo>
                  <a:lnTo>
                    <a:pt x="5201" y="9247"/>
                  </a:lnTo>
                  <a:cubicBezTo>
                    <a:pt x="7312" y="8965"/>
                    <a:pt x="8987" y="7311"/>
                    <a:pt x="9248" y="5200"/>
                  </a:cubicBezTo>
                  <a:lnTo>
                    <a:pt x="8726" y="5200"/>
                  </a:lnTo>
                  <a:cubicBezTo>
                    <a:pt x="8400" y="5200"/>
                    <a:pt x="8138" y="4939"/>
                    <a:pt x="8138" y="4613"/>
                  </a:cubicBezTo>
                  <a:cubicBezTo>
                    <a:pt x="8138" y="4287"/>
                    <a:pt x="8400" y="4026"/>
                    <a:pt x="8726" y="4026"/>
                  </a:cubicBezTo>
                  <a:lnTo>
                    <a:pt x="9248" y="4026"/>
                  </a:lnTo>
                  <a:cubicBezTo>
                    <a:pt x="8987" y="1915"/>
                    <a:pt x="7312" y="261"/>
                    <a:pt x="5201" y="0"/>
                  </a:cubicBezTo>
                  <a:lnTo>
                    <a:pt x="5201" y="522"/>
                  </a:lnTo>
                  <a:cubicBezTo>
                    <a:pt x="5179" y="892"/>
                    <a:pt x="4902" y="1077"/>
                    <a:pt x="4625" y="1077"/>
                  </a:cubicBezTo>
                  <a:cubicBezTo>
                    <a:pt x="4347" y="1077"/>
                    <a:pt x="4070" y="892"/>
                    <a:pt x="4048" y="522"/>
                  </a:cubicBezTo>
                  <a:lnTo>
                    <a:pt x="40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5"/>
            <p:cNvSpPr/>
            <p:nvPr/>
          </p:nvSpPr>
          <p:spPr>
            <a:xfrm>
              <a:off x="1293225" y="4113000"/>
              <a:ext cx="417225" cy="469450"/>
            </a:xfrm>
            <a:custGeom>
              <a:avLst/>
              <a:gdLst/>
              <a:ahLst/>
              <a:cxnLst/>
              <a:rect l="l" t="t" r="r" b="b"/>
              <a:pathLst>
                <a:path w="16689" h="18778" extrusionOk="0">
                  <a:moveTo>
                    <a:pt x="8299" y="4700"/>
                  </a:moveTo>
                  <a:cubicBezTo>
                    <a:pt x="11315" y="4700"/>
                    <a:pt x="14208" y="7039"/>
                    <a:pt x="14208" y="10575"/>
                  </a:cubicBezTo>
                  <a:cubicBezTo>
                    <a:pt x="14187" y="13817"/>
                    <a:pt x="11576" y="16428"/>
                    <a:pt x="8334" y="16428"/>
                  </a:cubicBezTo>
                  <a:cubicBezTo>
                    <a:pt x="3112" y="16428"/>
                    <a:pt x="501" y="10118"/>
                    <a:pt x="4200" y="6419"/>
                  </a:cubicBezTo>
                  <a:cubicBezTo>
                    <a:pt x="5394" y="5232"/>
                    <a:pt x="6860" y="4700"/>
                    <a:pt x="8299" y="4700"/>
                  </a:cubicBezTo>
                  <a:close/>
                  <a:moveTo>
                    <a:pt x="7180" y="1"/>
                  </a:moveTo>
                  <a:cubicBezTo>
                    <a:pt x="6397" y="1"/>
                    <a:pt x="6397" y="1154"/>
                    <a:pt x="7180" y="1154"/>
                  </a:cubicBezTo>
                  <a:lnTo>
                    <a:pt x="7768" y="1154"/>
                  </a:lnTo>
                  <a:lnTo>
                    <a:pt x="7768" y="2394"/>
                  </a:lnTo>
                  <a:cubicBezTo>
                    <a:pt x="3351" y="2720"/>
                    <a:pt x="0" y="6463"/>
                    <a:pt x="153" y="10880"/>
                  </a:cubicBezTo>
                  <a:cubicBezTo>
                    <a:pt x="305" y="15275"/>
                    <a:pt x="3939" y="18778"/>
                    <a:pt x="8334" y="18778"/>
                  </a:cubicBezTo>
                  <a:cubicBezTo>
                    <a:pt x="12751" y="18778"/>
                    <a:pt x="16384" y="15275"/>
                    <a:pt x="16536" y="10880"/>
                  </a:cubicBezTo>
                  <a:cubicBezTo>
                    <a:pt x="16689" y="6463"/>
                    <a:pt x="13338" y="2720"/>
                    <a:pt x="8921" y="2394"/>
                  </a:cubicBezTo>
                  <a:lnTo>
                    <a:pt x="8921" y="1154"/>
                  </a:lnTo>
                  <a:lnTo>
                    <a:pt x="9509" y="1154"/>
                  </a:lnTo>
                  <a:cubicBezTo>
                    <a:pt x="10292" y="1154"/>
                    <a:pt x="10292" y="1"/>
                    <a:pt x="9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5"/>
            <p:cNvSpPr/>
            <p:nvPr/>
          </p:nvSpPr>
          <p:spPr>
            <a:xfrm>
              <a:off x="1584225" y="4142925"/>
              <a:ext cx="158325" cy="129475"/>
            </a:xfrm>
            <a:custGeom>
              <a:avLst/>
              <a:gdLst/>
              <a:ahLst/>
              <a:cxnLst/>
              <a:rect l="l" t="t" r="r" b="b"/>
              <a:pathLst>
                <a:path w="6333" h="5179" extrusionOk="0">
                  <a:moveTo>
                    <a:pt x="1981" y="0"/>
                  </a:moveTo>
                  <a:cubicBezTo>
                    <a:pt x="1263" y="0"/>
                    <a:pt x="588" y="218"/>
                    <a:pt x="1" y="610"/>
                  </a:cubicBezTo>
                  <a:cubicBezTo>
                    <a:pt x="2198" y="1436"/>
                    <a:pt x="4004" y="3068"/>
                    <a:pt x="5071" y="5179"/>
                  </a:cubicBezTo>
                  <a:cubicBezTo>
                    <a:pt x="6333" y="2829"/>
                    <a:pt x="4635" y="0"/>
                    <a:pt x="19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5"/>
            <p:cNvSpPr/>
            <p:nvPr/>
          </p:nvSpPr>
          <p:spPr>
            <a:xfrm>
              <a:off x="1261125" y="4142925"/>
              <a:ext cx="158850" cy="129475"/>
            </a:xfrm>
            <a:custGeom>
              <a:avLst/>
              <a:gdLst/>
              <a:ahLst/>
              <a:cxnLst/>
              <a:rect l="l" t="t" r="r" b="b"/>
              <a:pathLst>
                <a:path w="6354" h="5179" extrusionOk="0">
                  <a:moveTo>
                    <a:pt x="4352" y="0"/>
                  </a:moveTo>
                  <a:cubicBezTo>
                    <a:pt x="1698" y="0"/>
                    <a:pt x="1" y="2829"/>
                    <a:pt x="1263" y="5179"/>
                  </a:cubicBezTo>
                  <a:cubicBezTo>
                    <a:pt x="2329" y="3068"/>
                    <a:pt x="4135" y="1436"/>
                    <a:pt x="6354" y="610"/>
                  </a:cubicBezTo>
                  <a:cubicBezTo>
                    <a:pt x="5766" y="218"/>
                    <a:pt x="5070" y="0"/>
                    <a:pt x="4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5"/>
            <p:cNvSpPr/>
            <p:nvPr/>
          </p:nvSpPr>
          <p:spPr>
            <a:xfrm>
              <a:off x="1600000" y="4555225"/>
              <a:ext cx="63775" cy="57125"/>
            </a:xfrm>
            <a:custGeom>
              <a:avLst/>
              <a:gdLst/>
              <a:ahLst/>
              <a:cxnLst/>
              <a:rect l="l" t="t" r="r" b="b"/>
              <a:pathLst>
                <a:path w="2551" h="2285" extrusionOk="0">
                  <a:moveTo>
                    <a:pt x="2177" y="1"/>
                  </a:moveTo>
                  <a:cubicBezTo>
                    <a:pt x="1524" y="567"/>
                    <a:pt x="806" y="1045"/>
                    <a:pt x="1" y="1415"/>
                  </a:cubicBezTo>
                  <a:lnTo>
                    <a:pt x="1633" y="2220"/>
                  </a:lnTo>
                  <a:cubicBezTo>
                    <a:pt x="1721" y="2264"/>
                    <a:pt x="1811" y="2284"/>
                    <a:pt x="1899" y="2284"/>
                  </a:cubicBezTo>
                  <a:cubicBezTo>
                    <a:pt x="2246" y="2284"/>
                    <a:pt x="2551" y="1971"/>
                    <a:pt x="2481" y="1589"/>
                  </a:cubicBezTo>
                  <a:lnTo>
                    <a:pt x="2503" y="1589"/>
                  </a:lnTo>
                  <a:lnTo>
                    <a:pt x="21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5"/>
            <p:cNvSpPr/>
            <p:nvPr/>
          </p:nvSpPr>
          <p:spPr>
            <a:xfrm>
              <a:off x="1338900" y="4555225"/>
              <a:ext cx="63675" cy="57600"/>
            </a:xfrm>
            <a:custGeom>
              <a:avLst/>
              <a:gdLst/>
              <a:ahLst/>
              <a:cxnLst/>
              <a:rect l="l" t="t" r="r" b="b"/>
              <a:pathLst>
                <a:path w="2547" h="2304" extrusionOk="0">
                  <a:moveTo>
                    <a:pt x="393" y="1"/>
                  </a:moveTo>
                  <a:lnTo>
                    <a:pt x="371" y="23"/>
                  </a:lnTo>
                  <a:cubicBezTo>
                    <a:pt x="376" y="27"/>
                    <a:pt x="381" y="31"/>
                    <a:pt x="386" y="36"/>
                  </a:cubicBezTo>
                  <a:lnTo>
                    <a:pt x="386" y="36"/>
                  </a:lnTo>
                  <a:lnTo>
                    <a:pt x="393" y="1"/>
                  </a:lnTo>
                  <a:close/>
                  <a:moveTo>
                    <a:pt x="386" y="36"/>
                  </a:moveTo>
                  <a:lnTo>
                    <a:pt x="88" y="1589"/>
                  </a:lnTo>
                  <a:cubicBezTo>
                    <a:pt x="0" y="1975"/>
                    <a:pt x="308" y="2304"/>
                    <a:pt x="658" y="2304"/>
                  </a:cubicBezTo>
                  <a:cubicBezTo>
                    <a:pt x="743" y="2304"/>
                    <a:pt x="830" y="2284"/>
                    <a:pt x="915" y="2242"/>
                  </a:cubicBezTo>
                  <a:lnTo>
                    <a:pt x="2547" y="1415"/>
                  </a:lnTo>
                  <a:cubicBezTo>
                    <a:pt x="1769" y="1048"/>
                    <a:pt x="1035" y="595"/>
                    <a:pt x="386" y="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5"/>
          <p:cNvGrpSpPr/>
          <p:nvPr/>
        </p:nvGrpSpPr>
        <p:grpSpPr>
          <a:xfrm>
            <a:off x="754919" y="4076650"/>
            <a:ext cx="410516" cy="466416"/>
            <a:chOff x="841750" y="4113000"/>
            <a:chExt cx="439525" cy="499375"/>
          </a:xfrm>
        </p:grpSpPr>
        <p:sp>
          <p:nvSpPr>
            <p:cNvPr id="9111" name="Google Shape;9111;p75"/>
            <p:cNvSpPr/>
            <p:nvPr/>
          </p:nvSpPr>
          <p:spPr>
            <a:xfrm>
              <a:off x="841750" y="4113000"/>
              <a:ext cx="205075" cy="499375"/>
            </a:xfrm>
            <a:custGeom>
              <a:avLst/>
              <a:gdLst/>
              <a:ahLst/>
              <a:cxnLst/>
              <a:rect l="l" t="t" r="r" b="b"/>
              <a:pathLst>
                <a:path w="8203" h="19975" extrusionOk="0">
                  <a:moveTo>
                    <a:pt x="5853" y="3504"/>
                  </a:moveTo>
                  <a:cubicBezTo>
                    <a:pt x="6636" y="3504"/>
                    <a:pt x="6636" y="4679"/>
                    <a:pt x="5853" y="4679"/>
                  </a:cubicBezTo>
                  <a:lnTo>
                    <a:pt x="2350" y="4679"/>
                  </a:lnTo>
                  <a:cubicBezTo>
                    <a:pt x="1567" y="4679"/>
                    <a:pt x="1567" y="3504"/>
                    <a:pt x="2350" y="3504"/>
                  </a:cubicBezTo>
                  <a:close/>
                  <a:moveTo>
                    <a:pt x="5853" y="12947"/>
                  </a:moveTo>
                  <a:cubicBezTo>
                    <a:pt x="6636" y="12947"/>
                    <a:pt x="6636" y="14122"/>
                    <a:pt x="5853" y="14122"/>
                  </a:cubicBezTo>
                  <a:lnTo>
                    <a:pt x="2350" y="14122"/>
                  </a:lnTo>
                  <a:cubicBezTo>
                    <a:pt x="1567" y="14122"/>
                    <a:pt x="1567" y="12947"/>
                    <a:pt x="2350" y="12947"/>
                  </a:cubicBezTo>
                  <a:close/>
                  <a:moveTo>
                    <a:pt x="5853" y="15296"/>
                  </a:moveTo>
                  <a:cubicBezTo>
                    <a:pt x="6636" y="15296"/>
                    <a:pt x="6636" y="16471"/>
                    <a:pt x="5853" y="16471"/>
                  </a:cubicBezTo>
                  <a:lnTo>
                    <a:pt x="2350" y="16471"/>
                  </a:lnTo>
                  <a:cubicBezTo>
                    <a:pt x="1567" y="16471"/>
                    <a:pt x="1567" y="15296"/>
                    <a:pt x="2350" y="15296"/>
                  </a:cubicBezTo>
                  <a:close/>
                  <a:moveTo>
                    <a:pt x="1762" y="1"/>
                  </a:moveTo>
                  <a:cubicBezTo>
                    <a:pt x="783" y="1"/>
                    <a:pt x="0" y="784"/>
                    <a:pt x="0" y="1741"/>
                  </a:cubicBezTo>
                  <a:lnTo>
                    <a:pt x="0" y="7050"/>
                  </a:lnTo>
                  <a:lnTo>
                    <a:pt x="1175" y="7050"/>
                  </a:lnTo>
                  <a:cubicBezTo>
                    <a:pt x="2132" y="7050"/>
                    <a:pt x="2937" y="7833"/>
                    <a:pt x="2937" y="8813"/>
                  </a:cubicBezTo>
                  <a:lnTo>
                    <a:pt x="2937" y="9966"/>
                  </a:lnTo>
                  <a:cubicBezTo>
                    <a:pt x="2937" y="10945"/>
                    <a:pt x="2132" y="11728"/>
                    <a:pt x="1175" y="11728"/>
                  </a:cubicBezTo>
                  <a:lnTo>
                    <a:pt x="0" y="11728"/>
                  </a:lnTo>
                  <a:lnTo>
                    <a:pt x="0" y="17037"/>
                  </a:lnTo>
                  <a:cubicBezTo>
                    <a:pt x="0" y="17777"/>
                    <a:pt x="479" y="18451"/>
                    <a:pt x="1175" y="18691"/>
                  </a:cubicBezTo>
                  <a:lnTo>
                    <a:pt x="1175" y="19387"/>
                  </a:lnTo>
                  <a:cubicBezTo>
                    <a:pt x="1175" y="19779"/>
                    <a:pt x="1469" y="19974"/>
                    <a:pt x="1762" y="19974"/>
                  </a:cubicBezTo>
                  <a:cubicBezTo>
                    <a:pt x="2056" y="19974"/>
                    <a:pt x="2350" y="19779"/>
                    <a:pt x="2350" y="19387"/>
                  </a:cubicBezTo>
                  <a:lnTo>
                    <a:pt x="2350" y="18800"/>
                  </a:lnTo>
                  <a:lnTo>
                    <a:pt x="5853" y="18800"/>
                  </a:lnTo>
                  <a:lnTo>
                    <a:pt x="5853" y="19387"/>
                  </a:lnTo>
                  <a:cubicBezTo>
                    <a:pt x="5875" y="19746"/>
                    <a:pt x="6158" y="19926"/>
                    <a:pt x="6440" y="19926"/>
                  </a:cubicBezTo>
                  <a:cubicBezTo>
                    <a:pt x="6723" y="19926"/>
                    <a:pt x="7006" y="19746"/>
                    <a:pt x="7028" y="19387"/>
                  </a:cubicBezTo>
                  <a:lnTo>
                    <a:pt x="7028" y="18691"/>
                  </a:lnTo>
                  <a:cubicBezTo>
                    <a:pt x="7724" y="18451"/>
                    <a:pt x="8203" y="17777"/>
                    <a:pt x="8203" y="17037"/>
                  </a:cubicBezTo>
                  <a:lnTo>
                    <a:pt x="8203" y="1741"/>
                  </a:lnTo>
                  <a:cubicBezTo>
                    <a:pt x="8203" y="784"/>
                    <a:pt x="7420" y="1"/>
                    <a:pt x="64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5"/>
            <p:cNvSpPr/>
            <p:nvPr/>
          </p:nvSpPr>
          <p:spPr>
            <a:xfrm>
              <a:off x="841750" y="4318625"/>
              <a:ext cx="44075" cy="58750"/>
            </a:xfrm>
            <a:custGeom>
              <a:avLst/>
              <a:gdLst/>
              <a:ahLst/>
              <a:cxnLst/>
              <a:rect l="l" t="t" r="r" b="b"/>
              <a:pathLst>
                <a:path w="1763" h="2350" extrusionOk="0">
                  <a:moveTo>
                    <a:pt x="0" y="0"/>
                  </a:moveTo>
                  <a:lnTo>
                    <a:pt x="0" y="2350"/>
                  </a:lnTo>
                  <a:lnTo>
                    <a:pt x="1175" y="2350"/>
                  </a:lnTo>
                  <a:cubicBezTo>
                    <a:pt x="1501" y="2350"/>
                    <a:pt x="1762" y="2089"/>
                    <a:pt x="1762" y="1763"/>
                  </a:cubicBezTo>
                  <a:lnTo>
                    <a:pt x="1762" y="588"/>
                  </a:lnTo>
                  <a:cubicBezTo>
                    <a:pt x="1762" y="261"/>
                    <a:pt x="1501" y="0"/>
                    <a:pt x="1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5"/>
            <p:cNvSpPr/>
            <p:nvPr/>
          </p:nvSpPr>
          <p:spPr>
            <a:xfrm>
              <a:off x="1076175" y="4113000"/>
              <a:ext cx="205100" cy="499375"/>
            </a:xfrm>
            <a:custGeom>
              <a:avLst/>
              <a:gdLst/>
              <a:ahLst/>
              <a:cxnLst/>
              <a:rect l="l" t="t" r="r" b="b"/>
              <a:pathLst>
                <a:path w="8204" h="19975" extrusionOk="0">
                  <a:moveTo>
                    <a:pt x="5854" y="3504"/>
                  </a:moveTo>
                  <a:cubicBezTo>
                    <a:pt x="6637" y="3504"/>
                    <a:pt x="6637" y="4679"/>
                    <a:pt x="5854" y="4679"/>
                  </a:cubicBezTo>
                  <a:lnTo>
                    <a:pt x="2329" y="4679"/>
                  </a:lnTo>
                  <a:cubicBezTo>
                    <a:pt x="1546" y="4657"/>
                    <a:pt x="1546" y="3504"/>
                    <a:pt x="2329" y="3504"/>
                  </a:cubicBezTo>
                  <a:close/>
                  <a:moveTo>
                    <a:pt x="5854" y="12947"/>
                  </a:moveTo>
                  <a:cubicBezTo>
                    <a:pt x="6637" y="12947"/>
                    <a:pt x="6637" y="14122"/>
                    <a:pt x="5854" y="14122"/>
                  </a:cubicBezTo>
                  <a:lnTo>
                    <a:pt x="2329" y="14122"/>
                  </a:lnTo>
                  <a:cubicBezTo>
                    <a:pt x="1546" y="14122"/>
                    <a:pt x="1546" y="12947"/>
                    <a:pt x="2329" y="12947"/>
                  </a:cubicBezTo>
                  <a:close/>
                  <a:moveTo>
                    <a:pt x="5854" y="15296"/>
                  </a:moveTo>
                  <a:cubicBezTo>
                    <a:pt x="6637" y="15296"/>
                    <a:pt x="6637" y="16471"/>
                    <a:pt x="5854" y="16471"/>
                  </a:cubicBezTo>
                  <a:lnTo>
                    <a:pt x="2329" y="16471"/>
                  </a:lnTo>
                  <a:cubicBezTo>
                    <a:pt x="1546" y="16471"/>
                    <a:pt x="1546" y="15296"/>
                    <a:pt x="2329" y="15296"/>
                  </a:cubicBezTo>
                  <a:close/>
                  <a:moveTo>
                    <a:pt x="1741" y="1"/>
                  </a:moveTo>
                  <a:cubicBezTo>
                    <a:pt x="784" y="1"/>
                    <a:pt x="1" y="784"/>
                    <a:pt x="1" y="1741"/>
                  </a:cubicBezTo>
                  <a:lnTo>
                    <a:pt x="1" y="7050"/>
                  </a:lnTo>
                  <a:lnTo>
                    <a:pt x="1176" y="7050"/>
                  </a:lnTo>
                  <a:cubicBezTo>
                    <a:pt x="2133" y="7050"/>
                    <a:pt x="2916" y="7833"/>
                    <a:pt x="2916" y="8813"/>
                  </a:cubicBezTo>
                  <a:lnTo>
                    <a:pt x="2916" y="9966"/>
                  </a:lnTo>
                  <a:cubicBezTo>
                    <a:pt x="2916" y="10945"/>
                    <a:pt x="2133" y="11728"/>
                    <a:pt x="1176" y="11728"/>
                  </a:cubicBezTo>
                  <a:lnTo>
                    <a:pt x="1" y="11728"/>
                  </a:lnTo>
                  <a:lnTo>
                    <a:pt x="1" y="17037"/>
                  </a:lnTo>
                  <a:cubicBezTo>
                    <a:pt x="1" y="17777"/>
                    <a:pt x="458" y="18451"/>
                    <a:pt x="1176" y="18691"/>
                  </a:cubicBezTo>
                  <a:lnTo>
                    <a:pt x="1176" y="19387"/>
                  </a:lnTo>
                  <a:cubicBezTo>
                    <a:pt x="1176" y="19779"/>
                    <a:pt x="1464" y="19974"/>
                    <a:pt x="1752" y="19974"/>
                  </a:cubicBezTo>
                  <a:cubicBezTo>
                    <a:pt x="2041" y="19974"/>
                    <a:pt x="2329" y="19779"/>
                    <a:pt x="2329" y="19387"/>
                  </a:cubicBezTo>
                  <a:lnTo>
                    <a:pt x="2329" y="18800"/>
                  </a:lnTo>
                  <a:lnTo>
                    <a:pt x="5854" y="18800"/>
                  </a:lnTo>
                  <a:lnTo>
                    <a:pt x="5854" y="19387"/>
                  </a:lnTo>
                  <a:cubicBezTo>
                    <a:pt x="5875" y="19746"/>
                    <a:pt x="6158" y="19926"/>
                    <a:pt x="6441" y="19926"/>
                  </a:cubicBezTo>
                  <a:cubicBezTo>
                    <a:pt x="6724" y="19926"/>
                    <a:pt x="7007" y="19746"/>
                    <a:pt x="7029" y="19387"/>
                  </a:cubicBezTo>
                  <a:lnTo>
                    <a:pt x="7029" y="18691"/>
                  </a:lnTo>
                  <a:cubicBezTo>
                    <a:pt x="7725" y="18451"/>
                    <a:pt x="8204" y="17777"/>
                    <a:pt x="8204" y="17037"/>
                  </a:cubicBezTo>
                  <a:lnTo>
                    <a:pt x="8204" y="1741"/>
                  </a:lnTo>
                  <a:cubicBezTo>
                    <a:pt x="8204" y="784"/>
                    <a:pt x="7420"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5"/>
            <p:cNvSpPr/>
            <p:nvPr/>
          </p:nvSpPr>
          <p:spPr>
            <a:xfrm>
              <a:off x="1076175" y="4318625"/>
              <a:ext cx="43550" cy="58750"/>
            </a:xfrm>
            <a:custGeom>
              <a:avLst/>
              <a:gdLst/>
              <a:ahLst/>
              <a:cxnLst/>
              <a:rect l="l" t="t" r="r" b="b"/>
              <a:pathLst>
                <a:path w="1742" h="2350" extrusionOk="0">
                  <a:moveTo>
                    <a:pt x="1" y="0"/>
                  </a:moveTo>
                  <a:lnTo>
                    <a:pt x="1" y="2350"/>
                  </a:lnTo>
                  <a:lnTo>
                    <a:pt x="1176" y="2350"/>
                  </a:lnTo>
                  <a:cubicBezTo>
                    <a:pt x="1480" y="2350"/>
                    <a:pt x="1741" y="2089"/>
                    <a:pt x="1741" y="1763"/>
                  </a:cubicBezTo>
                  <a:lnTo>
                    <a:pt x="1741" y="588"/>
                  </a:lnTo>
                  <a:cubicBezTo>
                    <a:pt x="1741" y="261"/>
                    <a:pt x="1480" y="0"/>
                    <a:pt x="1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75"/>
          <p:cNvGrpSpPr/>
          <p:nvPr/>
        </p:nvGrpSpPr>
        <p:grpSpPr>
          <a:xfrm>
            <a:off x="4478571" y="4076650"/>
            <a:ext cx="328231" cy="466416"/>
            <a:chOff x="3308575" y="4113000"/>
            <a:chExt cx="351425" cy="499375"/>
          </a:xfrm>
        </p:grpSpPr>
        <p:sp>
          <p:nvSpPr>
            <p:cNvPr id="9116" name="Google Shape;9116;p75"/>
            <p:cNvSpPr/>
            <p:nvPr/>
          </p:nvSpPr>
          <p:spPr>
            <a:xfrm>
              <a:off x="3308575" y="4113000"/>
              <a:ext cx="351425" cy="146350"/>
            </a:xfrm>
            <a:custGeom>
              <a:avLst/>
              <a:gdLst/>
              <a:ahLst/>
              <a:cxnLst/>
              <a:rect l="l" t="t" r="r" b="b"/>
              <a:pathLst>
                <a:path w="14057" h="5854" extrusionOk="0">
                  <a:moveTo>
                    <a:pt x="2311" y="0"/>
                  </a:moveTo>
                  <a:cubicBezTo>
                    <a:pt x="1024" y="0"/>
                    <a:pt x="0" y="1058"/>
                    <a:pt x="0" y="2329"/>
                  </a:cubicBezTo>
                  <a:cubicBezTo>
                    <a:pt x="0" y="3634"/>
                    <a:pt x="1045" y="4679"/>
                    <a:pt x="2350" y="4679"/>
                  </a:cubicBezTo>
                  <a:lnTo>
                    <a:pt x="2698" y="4679"/>
                  </a:lnTo>
                  <a:lnTo>
                    <a:pt x="3699" y="5679"/>
                  </a:lnTo>
                  <a:cubicBezTo>
                    <a:pt x="3808" y="5788"/>
                    <a:pt x="3955" y="5843"/>
                    <a:pt x="4104" y="5843"/>
                  </a:cubicBezTo>
                  <a:cubicBezTo>
                    <a:pt x="4254" y="5843"/>
                    <a:pt x="4406" y="5788"/>
                    <a:pt x="4526" y="5679"/>
                  </a:cubicBezTo>
                  <a:lnTo>
                    <a:pt x="5527" y="4679"/>
                  </a:lnTo>
                  <a:lnTo>
                    <a:pt x="8551" y="4679"/>
                  </a:lnTo>
                  <a:lnTo>
                    <a:pt x="9552" y="5679"/>
                  </a:lnTo>
                  <a:cubicBezTo>
                    <a:pt x="9661" y="5788"/>
                    <a:pt x="9813" y="5854"/>
                    <a:pt x="9966" y="5854"/>
                  </a:cubicBezTo>
                  <a:cubicBezTo>
                    <a:pt x="10118" y="5854"/>
                    <a:pt x="10270" y="5788"/>
                    <a:pt x="10379" y="5679"/>
                  </a:cubicBezTo>
                  <a:lnTo>
                    <a:pt x="11380" y="4679"/>
                  </a:lnTo>
                  <a:lnTo>
                    <a:pt x="11728" y="4679"/>
                  </a:lnTo>
                  <a:cubicBezTo>
                    <a:pt x="13012" y="4679"/>
                    <a:pt x="14056" y="3634"/>
                    <a:pt x="14056" y="2329"/>
                  </a:cubicBezTo>
                  <a:cubicBezTo>
                    <a:pt x="14056" y="1045"/>
                    <a:pt x="13012" y="1"/>
                    <a:pt x="11728" y="1"/>
                  </a:cubicBezTo>
                  <a:lnTo>
                    <a:pt x="2350" y="1"/>
                  </a:lnTo>
                  <a:cubicBezTo>
                    <a:pt x="2337" y="0"/>
                    <a:pt x="2324" y="0"/>
                    <a:pt x="2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5"/>
            <p:cNvSpPr/>
            <p:nvPr/>
          </p:nvSpPr>
          <p:spPr>
            <a:xfrm>
              <a:off x="3308575" y="4288200"/>
              <a:ext cx="351425" cy="175675"/>
            </a:xfrm>
            <a:custGeom>
              <a:avLst/>
              <a:gdLst/>
              <a:ahLst/>
              <a:cxnLst/>
              <a:rect l="l" t="t" r="r" b="b"/>
              <a:pathLst>
                <a:path w="14057" h="7027" extrusionOk="0">
                  <a:moveTo>
                    <a:pt x="4119" y="1"/>
                  </a:moveTo>
                  <a:cubicBezTo>
                    <a:pt x="3216" y="1"/>
                    <a:pt x="2350" y="702"/>
                    <a:pt x="2350" y="1761"/>
                  </a:cubicBezTo>
                  <a:cubicBezTo>
                    <a:pt x="2350" y="2153"/>
                    <a:pt x="2481" y="2523"/>
                    <a:pt x="2720" y="2827"/>
                  </a:cubicBezTo>
                  <a:cubicBezTo>
                    <a:pt x="2481" y="3393"/>
                    <a:pt x="2350" y="3980"/>
                    <a:pt x="2350" y="4590"/>
                  </a:cubicBezTo>
                  <a:lnTo>
                    <a:pt x="2350" y="4698"/>
                  </a:lnTo>
                  <a:lnTo>
                    <a:pt x="1175" y="4698"/>
                  </a:lnTo>
                  <a:cubicBezTo>
                    <a:pt x="522" y="4698"/>
                    <a:pt x="0" y="5221"/>
                    <a:pt x="0" y="5873"/>
                  </a:cubicBezTo>
                  <a:lnTo>
                    <a:pt x="0" y="6461"/>
                  </a:lnTo>
                  <a:cubicBezTo>
                    <a:pt x="0" y="6765"/>
                    <a:pt x="261" y="7027"/>
                    <a:pt x="588" y="7027"/>
                  </a:cubicBezTo>
                  <a:lnTo>
                    <a:pt x="13469" y="7027"/>
                  </a:lnTo>
                  <a:cubicBezTo>
                    <a:pt x="13795" y="7027"/>
                    <a:pt x="14056" y="6765"/>
                    <a:pt x="14056" y="6461"/>
                  </a:cubicBezTo>
                  <a:lnTo>
                    <a:pt x="14056" y="5873"/>
                  </a:lnTo>
                  <a:cubicBezTo>
                    <a:pt x="14056" y="5221"/>
                    <a:pt x="13534" y="4698"/>
                    <a:pt x="12881" y="4698"/>
                  </a:cubicBezTo>
                  <a:lnTo>
                    <a:pt x="11728" y="4698"/>
                  </a:lnTo>
                  <a:lnTo>
                    <a:pt x="11728" y="4590"/>
                  </a:lnTo>
                  <a:cubicBezTo>
                    <a:pt x="11706" y="3980"/>
                    <a:pt x="11597" y="3393"/>
                    <a:pt x="11358" y="2827"/>
                  </a:cubicBezTo>
                  <a:cubicBezTo>
                    <a:pt x="11597" y="2523"/>
                    <a:pt x="11706" y="2153"/>
                    <a:pt x="11728" y="1761"/>
                  </a:cubicBezTo>
                  <a:cubicBezTo>
                    <a:pt x="11728" y="702"/>
                    <a:pt x="10862" y="1"/>
                    <a:pt x="9959" y="1"/>
                  </a:cubicBezTo>
                  <a:cubicBezTo>
                    <a:pt x="9526" y="1"/>
                    <a:pt x="9085" y="162"/>
                    <a:pt x="8725" y="521"/>
                  </a:cubicBezTo>
                  <a:cubicBezTo>
                    <a:pt x="7616" y="1631"/>
                    <a:pt x="8399" y="3523"/>
                    <a:pt x="9966" y="3523"/>
                  </a:cubicBezTo>
                  <a:cubicBezTo>
                    <a:pt x="10096" y="3523"/>
                    <a:pt x="10205" y="3502"/>
                    <a:pt x="10335" y="3480"/>
                  </a:cubicBezTo>
                  <a:cubicBezTo>
                    <a:pt x="10466" y="3828"/>
                    <a:pt x="10531" y="4220"/>
                    <a:pt x="10553" y="4590"/>
                  </a:cubicBezTo>
                  <a:lnTo>
                    <a:pt x="10553" y="4698"/>
                  </a:lnTo>
                  <a:lnTo>
                    <a:pt x="3525" y="4698"/>
                  </a:lnTo>
                  <a:lnTo>
                    <a:pt x="3525" y="4590"/>
                  </a:lnTo>
                  <a:cubicBezTo>
                    <a:pt x="3525" y="4220"/>
                    <a:pt x="3590" y="3828"/>
                    <a:pt x="3721" y="3480"/>
                  </a:cubicBezTo>
                  <a:cubicBezTo>
                    <a:pt x="3851" y="3502"/>
                    <a:pt x="3982" y="3523"/>
                    <a:pt x="4113" y="3523"/>
                  </a:cubicBezTo>
                  <a:cubicBezTo>
                    <a:pt x="5679" y="3523"/>
                    <a:pt x="6462" y="1631"/>
                    <a:pt x="5353" y="521"/>
                  </a:cubicBezTo>
                  <a:cubicBezTo>
                    <a:pt x="4993" y="162"/>
                    <a:pt x="4552" y="1"/>
                    <a:pt x="4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5"/>
            <p:cNvSpPr/>
            <p:nvPr/>
          </p:nvSpPr>
          <p:spPr>
            <a:xfrm>
              <a:off x="3346650" y="4493225"/>
              <a:ext cx="275800" cy="119150"/>
            </a:xfrm>
            <a:custGeom>
              <a:avLst/>
              <a:gdLst/>
              <a:ahLst/>
              <a:cxnLst/>
              <a:rect l="l" t="t" r="r" b="b"/>
              <a:pathLst>
                <a:path w="11032" h="4766" extrusionOk="0">
                  <a:moveTo>
                    <a:pt x="0" y="0"/>
                  </a:moveTo>
                  <a:lnTo>
                    <a:pt x="827" y="4287"/>
                  </a:lnTo>
                  <a:cubicBezTo>
                    <a:pt x="892" y="4570"/>
                    <a:pt x="1132" y="4765"/>
                    <a:pt x="1415" y="4765"/>
                  </a:cubicBezTo>
                  <a:lnTo>
                    <a:pt x="9617" y="4765"/>
                  </a:lnTo>
                  <a:cubicBezTo>
                    <a:pt x="9879" y="4765"/>
                    <a:pt x="10118" y="4570"/>
                    <a:pt x="10183" y="4287"/>
                  </a:cubicBezTo>
                  <a:lnTo>
                    <a:pt x="110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75"/>
          <p:cNvGrpSpPr/>
          <p:nvPr/>
        </p:nvGrpSpPr>
        <p:grpSpPr>
          <a:xfrm>
            <a:off x="7434809" y="4076580"/>
            <a:ext cx="426791" cy="466556"/>
            <a:chOff x="6603850" y="1522175"/>
            <a:chExt cx="456950" cy="499525"/>
          </a:xfrm>
        </p:grpSpPr>
        <p:sp>
          <p:nvSpPr>
            <p:cNvPr id="9120" name="Google Shape;9120;p75"/>
            <p:cNvSpPr/>
            <p:nvPr/>
          </p:nvSpPr>
          <p:spPr>
            <a:xfrm>
              <a:off x="6701750" y="1522175"/>
              <a:ext cx="296475" cy="218950"/>
            </a:xfrm>
            <a:custGeom>
              <a:avLst/>
              <a:gdLst/>
              <a:ahLst/>
              <a:cxnLst/>
              <a:rect l="l" t="t" r="r" b="b"/>
              <a:pathLst>
                <a:path w="11859" h="8758" extrusionOk="0">
                  <a:moveTo>
                    <a:pt x="8922" y="0"/>
                  </a:moveTo>
                  <a:cubicBezTo>
                    <a:pt x="6985" y="0"/>
                    <a:pt x="5310" y="1371"/>
                    <a:pt x="4918" y="3264"/>
                  </a:cubicBezTo>
                  <a:cubicBezTo>
                    <a:pt x="3917" y="1936"/>
                    <a:pt x="2372" y="1175"/>
                    <a:pt x="741" y="1153"/>
                  </a:cubicBezTo>
                  <a:cubicBezTo>
                    <a:pt x="1" y="1218"/>
                    <a:pt x="1" y="2285"/>
                    <a:pt x="741" y="2328"/>
                  </a:cubicBezTo>
                  <a:cubicBezTo>
                    <a:pt x="3003" y="2328"/>
                    <a:pt x="4831" y="4178"/>
                    <a:pt x="4831" y="6440"/>
                  </a:cubicBezTo>
                  <a:lnTo>
                    <a:pt x="4831" y="8725"/>
                  </a:lnTo>
                  <a:cubicBezTo>
                    <a:pt x="5027" y="8747"/>
                    <a:pt x="5223" y="8758"/>
                    <a:pt x="5419" y="8758"/>
                  </a:cubicBezTo>
                  <a:cubicBezTo>
                    <a:pt x="5614" y="8758"/>
                    <a:pt x="5810" y="8747"/>
                    <a:pt x="6006" y="8725"/>
                  </a:cubicBezTo>
                  <a:lnTo>
                    <a:pt x="6006" y="6440"/>
                  </a:lnTo>
                  <a:cubicBezTo>
                    <a:pt x="6006" y="5853"/>
                    <a:pt x="5875" y="5244"/>
                    <a:pt x="5680" y="4678"/>
                  </a:cubicBezTo>
                  <a:lnTo>
                    <a:pt x="7768" y="4678"/>
                  </a:lnTo>
                  <a:cubicBezTo>
                    <a:pt x="10031" y="4678"/>
                    <a:pt x="11859" y="2850"/>
                    <a:pt x="11859" y="587"/>
                  </a:cubicBezTo>
                  <a:cubicBezTo>
                    <a:pt x="11859" y="261"/>
                    <a:pt x="11598" y="0"/>
                    <a:pt x="11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5"/>
            <p:cNvSpPr/>
            <p:nvPr/>
          </p:nvSpPr>
          <p:spPr>
            <a:xfrm>
              <a:off x="6603850" y="1639250"/>
              <a:ext cx="456950" cy="382450"/>
            </a:xfrm>
            <a:custGeom>
              <a:avLst/>
              <a:gdLst/>
              <a:ahLst/>
              <a:cxnLst/>
              <a:rect l="l" t="t" r="r" b="b"/>
              <a:pathLst>
                <a:path w="18278" h="15298" extrusionOk="0">
                  <a:moveTo>
                    <a:pt x="4493" y="0"/>
                  </a:moveTo>
                  <a:cubicBezTo>
                    <a:pt x="4335" y="0"/>
                    <a:pt x="4179" y="13"/>
                    <a:pt x="4026" y="38"/>
                  </a:cubicBezTo>
                  <a:cubicBezTo>
                    <a:pt x="1480" y="495"/>
                    <a:pt x="0" y="4260"/>
                    <a:pt x="740" y="8394"/>
                  </a:cubicBezTo>
                  <a:cubicBezTo>
                    <a:pt x="1410" y="12252"/>
                    <a:pt x="3710" y="15295"/>
                    <a:pt x="6154" y="15295"/>
                  </a:cubicBezTo>
                  <a:cubicBezTo>
                    <a:pt x="6329" y="15295"/>
                    <a:pt x="6504" y="15279"/>
                    <a:pt x="6680" y="15247"/>
                  </a:cubicBezTo>
                  <a:cubicBezTo>
                    <a:pt x="6985" y="15204"/>
                    <a:pt x="7289" y="15095"/>
                    <a:pt x="7550" y="14943"/>
                  </a:cubicBezTo>
                  <a:cubicBezTo>
                    <a:pt x="8116" y="14649"/>
                    <a:pt x="8731" y="14502"/>
                    <a:pt x="9345" y="14502"/>
                  </a:cubicBezTo>
                  <a:cubicBezTo>
                    <a:pt x="9960" y="14502"/>
                    <a:pt x="10575" y="14649"/>
                    <a:pt x="11140" y="14943"/>
                  </a:cubicBezTo>
                  <a:cubicBezTo>
                    <a:pt x="11402" y="15095"/>
                    <a:pt x="11706" y="15204"/>
                    <a:pt x="12011" y="15247"/>
                  </a:cubicBezTo>
                  <a:cubicBezTo>
                    <a:pt x="12195" y="15281"/>
                    <a:pt x="12376" y="15297"/>
                    <a:pt x="12555" y="15297"/>
                  </a:cubicBezTo>
                  <a:cubicBezTo>
                    <a:pt x="15275" y="15297"/>
                    <a:pt x="17379" y="11558"/>
                    <a:pt x="17951" y="8394"/>
                  </a:cubicBezTo>
                  <a:cubicBezTo>
                    <a:pt x="18277" y="6588"/>
                    <a:pt x="18147" y="4716"/>
                    <a:pt x="17559" y="2976"/>
                  </a:cubicBezTo>
                  <a:cubicBezTo>
                    <a:pt x="16950" y="1300"/>
                    <a:pt x="15905" y="278"/>
                    <a:pt x="14644" y="38"/>
                  </a:cubicBezTo>
                  <a:cubicBezTo>
                    <a:pt x="14486" y="13"/>
                    <a:pt x="14328" y="0"/>
                    <a:pt x="14169" y="0"/>
                  </a:cubicBezTo>
                  <a:cubicBezTo>
                    <a:pt x="13381" y="0"/>
                    <a:pt x="12575" y="311"/>
                    <a:pt x="11815" y="909"/>
                  </a:cubicBezTo>
                  <a:cubicBezTo>
                    <a:pt x="11576" y="1083"/>
                    <a:pt x="11336" y="1235"/>
                    <a:pt x="11053" y="1344"/>
                  </a:cubicBezTo>
                  <a:cubicBezTo>
                    <a:pt x="11053" y="1496"/>
                    <a:pt x="11075" y="1627"/>
                    <a:pt x="11075" y="1757"/>
                  </a:cubicBezTo>
                  <a:lnTo>
                    <a:pt x="11075" y="3781"/>
                  </a:lnTo>
                  <a:cubicBezTo>
                    <a:pt x="11206" y="3737"/>
                    <a:pt x="11315" y="3716"/>
                    <a:pt x="11423" y="3672"/>
                  </a:cubicBezTo>
                  <a:cubicBezTo>
                    <a:pt x="11504" y="3642"/>
                    <a:pt x="11580" y="3628"/>
                    <a:pt x="11652" y="3628"/>
                  </a:cubicBezTo>
                  <a:cubicBezTo>
                    <a:pt x="12205" y="3628"/>
                    <a:pt x="12479" y="4430"/>
                    <a:pt x="11902" y="4738"/>
                  </a:cubicBezTo>
                  <a:cubicBezTo>
                    <a:pt x="11075" y="5097"/>
                    <a:pt x="10194" y="5277"/>
                    <a:pt x="9315" y="5277"/>
                  </a:cubicBezTo>
                  <a:cubicBezTo>
                    <a:pt x="8437" y="5277"/>
                    <a:pt x="7561" y="5097"/>
                    <a:pt x="6745" y="4738"/>
                  </a:cubicBezTo>
                  <a:cubicBezTo>
                    <a:pt x="6121" y="4454"/>
                    <a:pt x="6402" y="3611"/>
                    <a:pt x="6958" y="3611"/>
                  </a:cubicBezTo>
                  <a:cubicBezTo>
                    <a:pt x="7041" y="3611"/>
                    <a:pt x="7131" y="3630"/>
                    <a:pt x="7224" y="3672"/>
                  </a:cubicBezTo>
                  <a:cubicBezTo>
                    <a:pt x="7333" y="3716"/>
                    <a:pt x="7463" y="3737"/>
                    <a:pt x="7572" y="3781"/>
                  </a:cubicBezTo>
                  <a:lnTo>
                    <a:pt x="7572" y="1757"/>
                  </a:lnTo>
                  <a:cubicBezTo>
                    <a:pt x="7572" y="1605"/>
                    <a:pt x="7550" y="1475"/>
                    <a:pt x="7529" y="1322"/>
                  </a:cubicBezTo>
                  <a:cubicBezTo>
                    <a:pt x="7289" y="1213"/>
                    <a:pt x="7050" y="1061"/>
                    <a:pt x="6854" y="909"/>
                  </a:cubicBezTo>
                  <a:cubicBezTo>
                    <a:pt x="6094" y="311"/>
                    <a:pt x="5273" y="0"/>
                    <a:pt x="4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75"/>
          <p:cNvGrpSpPr/>
          <p:nvPr/>
        </p:nvGrpSpPr>
        <p:grpSpPr>
          <a:xfrm>
            <a:off x="6141530" y="4076650"/>
            <a:ext cx="467420" cy="466416"/>
            <a:chOff x="6916625" y="3324275"/>
            <a:chExt cx="500450" cy="499375"/>
          </a:xfrm>
        </p:grpSpPr>
        <p:sp>
          <p:nvSpPr>
            <p:cNvPr id="9123" name="Google Shape;9123;p75"/>
            <p:cNvSpPr/>
            <p:nvPr/>
          </p:nvSpPr>
          <p:spPr>
            <a:xfrm>
              <a:off x="7066200" y="3324275"/>
              <a:ext cx="201825" cy="88675"/>
            </a:xfrm>
            <a:custGeom>
              <a:avLst/>
              <a:gdLst/>
              <a:ahLst/>
              <a:cxnLst/>
              <a:rect l="l" t="t" r="r" b="b"/>
              <a:pathLst>
                <a:path w="8073" h="3547" extrusionOk="0">
                  <a:moveTo>
                    <a:pt x="4026" y="0"/>
                  </a:moveTo>
                  <a:cubicBezTo>
                    <a:pt x="1981" y="22"/>
                    <a:pt x="284" y="1523"/>
                    <a:pt x="1" y="3547"/>
                  </a:cubicBezTo>
                  <a:lnTo>
                    <a:pt x="2372" y="3547"/>
                  </a:lnTo>
                  <a:cubicBezTo>
                    <a:pt x="2644" y="2764"/>
                    <a:pt x="3335" y="2372"/>
                    <a:pt x="4026" y="2372"/>
                  </a:cubicBezTo>
                  <a:cubicBezTo>
                    <a:pt x="4717" y="2372"/>
                    <a:pt x="5408" y="2764"/>
                    <a:pt x="5680" y="3547"/>
                  </a:cubicBezTo>
                  <a:lnTo>
                    <a:pt x="8073" y="3547"/>
                  </a:lnTo>
                  <a:cubicBezTo>
                    <a:pt x="7790" y="1523"/>
                    <a:pt x="6071" y="22"/>
                    <a:pt x="4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5"/>
            <p:cNvSpPr/>
            <p:nvPr/>
          </p:nvSpPr>
          <p:spPr>
            <a:xfrm>
              <a:off x="6918800" y="3765425"/>
              <a:ext cx="496650" cy="58225"/>
            </a:xfrm>
            <a:custGeom>
              <a:avLst/>
              <a:gdLst/>
              <a:ahLst/>
              <a:cxnLst/>
              <a:rect l="l" t="t" r="r" b="b"/>
              <a:pathLst>
                <a:path w="19866" h="2329" extrusionOk="0">
                  <a:moveTo>
                    <a:pt x="0" y="0"/>
                  </a:moveTo>
                  <a:cubicBezTo>
                    <a:pt x="261" y="1349"/>
                    <a:pt x="1480" y="2328"/>
                    <a:pt x="2872" y="2328"/>
                  </a:cubicBezTo>
                  <a:lnTo>
                    <a:pt x="17015" y="2328"/>
                  </a:lnTo>
                  <a:cubicBezTo>
                    <a:pt x="18386" y="2328"/>
                    <a:pt x="19604" y="1349"/>
                    <a:pt x="198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5"/>
            <p:cNvSpPr/>
            <p:nvPr/>
          </p:nvSpPr>
          <p:spPr>
            <a:xfrm>
              <a:off x="7264700" y="3617950"/>
              <a:ext cx="70275" cy="28975"/>
            </a:xfrm>
            <a:custGeom>
              <a:avLst/>
              <a:gdLst/>
              <a:ahLst/>
              <a:cxnLst/>
              <a:rect l="l" t="t" r="r" b="b"/>
              <a:pathLst>
                <a:path w="2811" h="1159" extrusionOk="0">
                  <a:moveTo>
                    <a:pt x="747" y="0"/>
                  </a:moveTo>
                  <a:cubicBezTo>
                    <a:pt x="1" y="0"/>
                    <a:pt x="1" y="1158"/>
                    <a:pt x="747" y="1158"/>
                  </a:cubicBezTo>
                  <a:cubicBezTo>
                    <a:pt x="767" y="1158"/>
                    <a:pt x="787" y="1158"/>
                    <a:pt x="807" y="1156"/>
                  </a:cubicBezTo>
                  <a:lnTo>
                    <a:pt x="1982" y="1156"/>
                  </a:lnTo>
                  <a:cubicBezTo>
                    <a:pt x="2003" y="1158"/>
                    <a:pt x="2024" y="1158"/>
                    <a:pt x="2044" y="1158"/>
                  </a:cubicBezTo>
                  <a:cubicBezTo>
                    <a:pt x="2810" y="1158"/>
                    <a:pt x="2810" y="0"/>
                    <a:pt x="2044" y="0"/>
                  </a:cubicBezTo>
                  <a:cubicBezTo>
                    <a:pt x="2024" y="0"/>
                    <a:pt x="2003" y="1"/>
                    <a:pt x="1982" y="3"/>
                  </a:cubicBezTo>
                  <a:lnTo>
                    <a:pt x="807" y="3"/>
                  </a:lnTo>
                  <a:cubicBezTo>
                    <a:pt x="787" y="1"/>
                    <a:pt x="767" y="0"/>
                    <a:pt x="7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5"/>
            <p:cNvSpPr/>
            <p:nvPr/>
          </p:nvSpPr>
          <p:spPr>
            <a:xfrm>
              <a:off x="6916625" y="3442300"/>
              <a:ext cx="500450" cy="175725"/>
            </a:xfrm>
            <a:custGeom>
              <a:avLst/>
              <a:gdLst/>
              <a:ahLst/>
              <a:cxnLst/>
              <a:rect l="l" t="t" r="r" b="b"/>
              <a:pathLst>
                <a:path w="20018" h="7029" extrusionOk="0">
                  <a:moveTo>
                    <a:pt x="2938" y="1"/>
                  </a:moveTo>
                  <a:cubicBezTo>
                    <a:pt x="1327" y="1"/>
                    <a:pt x="22" y="1306"/>
                    <a:pt x="0" y="2916"/>
                  </a:cubicBezTo>
                  <a:lnTo>
                    <a:pt x="0" y="4091"/>
                  </a:lnTo>
                  <a:cubicBezTo>
                    <a:pt x="0" y="5527"/>
                    <a:pt x="1045" y="6768"/>
                    <a:pt x="2459" y="7007"/>
                  </a:cubicBezTo>
                  <a:cubicBezTo>
                    <a:pt x="2698" y="6311"/>
                    <a:pt x="3373" y="5854"/>
                    <a:pt x="4113" y="5854"/>
                  </a:cubicBezTo>
                  <a:lnTo>
                    <a:pt x="5331" y="5854"/>
                  </a:lnTo>
                  <a:cubicBezTo>
                    <a:pt x="6071" y="5854"/>
                    <a:pt x="6723" y="6311"/>
                    <a:pt x="6963" y="7029"/>
                  </a:cubicBezTo>
                  <a:lnTo>
                    <a:pt x="13077" y="7029"/>
                  </a:lnTo>
                  <a:cubicBezTo>
                    <a:pt x="13316" y="6311"/>
                    <a:pt x="13991" y="5854"/>
                    <a:pt x="14730" y="5854"/>
                  </a:cubicBezTo>
                  <a:lnTo>
                    <a:pt x="15905" y="5854"/>
                  </a:lnTo>
                  <a:cubicBezTo>
                    <a:pt x="16645" y="5854"/>
                    <a:pt x="17298" y="6311"/>
                    <a:pt x="17559" y="7029"/>
                  </a:cubicBezTo>
                  <a:lnTo>
                    <a:pt x="17581" y="7029"/>
                  </a:lnTo>
                  <a:cubicBezTo>
                    <a:pt x="18995" y="6768"/>
                    <a:pt x="20018" y="5527"/>
                    <a:pt x="20018" y="4091"/>
                  </a:cubicBezTo>
                  <a:lnTo>
                    <a:pt x="20018" y="2916"/>
                  </a:lnTo>
                  <a:cubicBezTo>
                    <a:pt x="19996" y="1306"/>
                    <a:pt x="18690" y="1"/>
                    <a:pt x="170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5"/>
            <p:cNvSpPr/>
            <p:nvPr/>
          </p:nvSpPr>
          <p:spPr>
            <a:xfrm>
              <a:off x="6917150" y="3615825"/>
              <a:ext cx="499925" cy="120250"/>
            </a:xfrm>
            <a:custGeom>
              <a:avLst/>
              <a:gdLst/>
              <a:ahLst/>
              <a:cxnLst/>
              <a:rect l="l" t="t" r="r" b="b"/>
              <a:pathLst>
                <a:path w="19997" h="4810" extrusionOk="0">
                  <a:moveTo>
                    <a:pt x="1" y="1"/>
                  </a:moveTo>
                  <a:lnTo>
                    <a:pt x="1" y="4809"/>
                  </a:lnTo>
                  <a:lnTo>
                    <a:pt x="19997" y="4809"/>
                  </a:lnTo>
                  <a:lnTo>
                    <a:pt x="19997" y="22"/>
                  </a:lnTo>
                  <a:cubicBezTo>
                    <a:pt x="19366" y="675"/>
                    <a:pt x="18539" y="1110"/>
                    <a:pt x="17647" y="1241"/>
                  </a:cubicBezTo>
                  <a:lnTo>
                    <a:pt x="17538" y="1241"/>
                  </a:lnTo>
                  <a:cubicBezTo>
                    <a:pt x="17299" y="1937"/>
                    <a:pt x="16624" y="2416"/>
                    <a:pt x="15884" y="2416"/>
                  </a:cubicBezTo>
                  <a:lnTo>
                    <a:pt x="14709" y="2416"/>
                  </a:lnTo>
                  <a:cubicBezTo>
                    <a:pt x="13970" y="2416"/>
                    <a:pt x="13317" y="1959"/>
                    <a:pt x="13078" y="1241"/>
                  </a:cubicBezTo>
                  <a:lnTo>
                    <a:pt x="6964" y="1241"/>
                  </a:lnTo>
                  <a:cubicBezTo>
                    <a:pt x="6702" y="1959"/>
                    <a:pt x="6050" y="2416"/>
                    <a:pt x="5310" y="2416"/>
                  </a:cubicBezTo>
                  <a:lnTo>
                    <a:pt x="4092" y="2416"/>
                  </a:lnTo>
                  <a:cubicBezTo>
                    <a:pt x="3352" y="2416"/>
                    <a:pt x="2699" y="1959"/>
                    <a:pt x="2460" y="1241"/>
                  </a:cubicBezTo>
                  <a:lnTo>
                    <a:pt x="2438" y="1241"/>
                  </a:lnTo>
                  <a:cubicBezTo>
                    <a:pt x="1502" y="1110"/>
                    <a:pt x="654" y="67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5"/>
            <p:cNvSpPr/>
            <p:nvPr/>
          </p:nvSpPr>
          <p:spPr>
            <a:xfrm>
              <a:off x="7000925" y="3617950"/>
              <a:ext cx="69150" cy="28975"/>
            </a:xfrm>
            <a:custGeom>
              <a:avLst/>
              <a:gdLst/>
              <a:ahLst/>
              <a:cxnLst/>
              <a:rect l="l" t="t" r="r" b="b"/>
              <a:pathLst>
                <a:path w="2766" h="1159" extrusionOk="0">
                  <a:moveTo>
                    <a:pt x="2019" y="0"/>
                  </a:moveTo>
                  <a:cubicBezTo>
                    <a:pt x="1999" y="0"/>
                    <a:pt x="1979" y="1"/>
                    <a:pt x="1959" y="3"/>
                  </a:cubicBezTo>
                  <a:lnTo>
                    <a:pt x="741" y="3"/>
                  </a:lnTo>
                  <a:cubicBezTo>
                    <a:pt x="1" y="46"/>
                    <a:pt x="1" y="1112"/>
                    <a:pt x="741" y="1156"/>
                  </a:cubicBezTo>
                  <a:lnTo>
                    <a:pt x="1959" y="1156"/>
                  </a:lnTo>
                  <a:cubicBezTo>
                    <a:pt x="1979" y="1158"/>
                    <a:pt x="1999" y="1158"/>
                    <a:pt x="2019" y="1158"/>
                  </a:cubicBezTo>
                  <a:cubicBezTo>
                    <a:pt x="2766" y="1158"/>
                    <a:pt x="2766" y="0"/>
                    <a:pt x="20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75"/>
          <p:cNvGrpSpPr/>
          <p:nvPr/>
        </p:nvGrpSpPr>
        <p:grpSpPr>
          <a:xfrm>
            <a:off x="3869483" y="4076183"/>
            <a:ext cx="358236" cy="467350"/>
            <a:chOff x="2925075" y="4113000"/>
            <a:chExt cx="383550" cy="500375"/>
          </a:xfrm>
        </p:grpSpPr>
        <p:sp>
          <p:nvSpPr>
            <p:cNvPr id="9130" name="Google Shape;9130;p75"/>
            <p:cNvSpPr/>
            <p:nvPr/>
          </p:nvSpPr>
          <p:spPr>
            <a:xfrm>
              <a:off x="2925075" y="4289725"/>
              <a:ext cx="383550" cy="323650"/>
            </a:xfrm>
            <a:custGeom>
              <a:avLst/>
              <a:gdLst/>
              <a:ahLst/>
              <a:cxnLst/>
              <a:rect l="l" t="t" r="r" b="b"/>
              <a:pathLst>
                <a:path w="15342" h="12946" extrusionOk="0">
                  <a:moveTo>
                    <a:pt x="13034" y="7031"/>
                  </a:moveTo>
                  <a:lnTo>
                    <a:pt x="13273" y="8184"/>
                  </a:lnTo>
                  <a:lnTo>
                    <a:pt x="4352" y="8184"/>
                  </a:lnTo>
                  <a:lnTo>
                    <a:pt x="4592" y="7031"/>
                  </a:lnTo>
                  <a:close/>
                  <a:moveTo>
                    <a:pt x="5929" y="1"/>
                  </a:moveTo>
                  <a:cubicBezTo>
                    <a:pt x="5904" y="1"/>
                    <a:pt x="5879" y="1"/>
                    <a:pt x="5854" y="3"/>
                  </a:cubicBezTo>
                  <a:lnTo>
                    <a:pt x="3526" y="3"/>
                  </a:lnTo>
                  <a:cubicBezTo>
                    <a:pt x="3112" y="3"/>
                    <a:pt x="2721" y="221"/>
                    <a:pt x="2525" y="590"/>
                  </a:cubicBezTo>
                  <a:lnTo>
                    <a:pt x="1763" y="590"/>
                  </a:lnTo>
                  <a:cubicBezTo>
                    <a:pt x="784" y="590"/>
                    <a:pt x="1" y="1374"/>
                    <a:pt x="1" y="2331"/>
                  </a:cubicBezTo>
                  <a:lnTo>
                    <a:pt x="1" y="4681"/>
                  </a:lnTo>
                  <a:cubicBezTo>
                    <a:pt x="1" y="5638"/>
                    <a:pt x="784" y="6443"/>
                    <a:pt x="1763" y="6443"/>
                  </a:cubicBezTo>
                  <a:lnTo>
                    <a:pt x="2351" y="6443"/>
                  </a:lnTo>
                  <a:cubicBezTo>
                    <a:pt x="2351" y="6737"/>
                    <a:pt x="2593" y="7010"/>
                    <a:pt x="2903" y="7010"/>
                  </a:cubicBezTo>
                  <a:cubicBezTo>
                    <a:pt x="2915" y="7010"/>
                    <a:pt x="2926" y="7010"/>
                    <a:pt x="2938" y="7009"/>
                  </a:cubicBezTo>
                  <a:lnTo>
                    <a:pt x="3395" y="7009"/>
                  </a:lnTo>
                  <a:lnTo>
                    <a:pt x="2351" y="12209"/>
                  </a:lnTo>
                  <a:cubicBezTo>
                    <a:pt x="2239" y="12670"/>
                    <a:pt x="2590" y="12946"/>
                    <a:pt x="2936" y="12946"/>
                  </a:cubicBezTo>
                  <a:cubicBezTo>
                    <a:pt x="3194" y="12946"/>
                    <a:pt x="3448" y="12793"/>
                    <a:pt x="3504" y="12449"/>
                  </a:cubicBezTo>
                  <a:lnTo>
                    <a:pt x="4113" y="9359"/>
                  </a:lnTo>
                  <a:lnTo>
                    <a:pt x="13491" y="9359"/>
                  </a:lnTo>
                  <a:lnTo>
                    <a:pt x="14100" y="12449"/>
                  </a:lnTo>
                  <a:cubicBezTo>
                    <a:pt x="14165" y="12771"/>
                    <a:pt x="14408" y="12914"/>
                    <a:pt x="14657" y="12914"/>
                  </a:cubicBezTo>
                  <a:cubicBezTo>
                    <a:pt x="14995" y="12914"/>
                    <a:pt x="15341" y="12648"/>
                    <a:pt x="15253" y="12209"/>
                  </a:cubicBezTo>
                  <a:lnTo>
                    <a:pt x="14231" y="7031"/>
                  </a:lnTo>
                  <a:lnTo>
                    <a:pt x="14688" y="7031"/>
                  </a:lnTo>
                  <a:cubicBezTo>
                    <a:pt x="14992" y="7031"/>
                    <a:pt x="15275" y="6748"/>
                    <a:pt x="15275" y="6443"/>
                  </a:cubicBezTo>
                  <a:lnTo>
                    <a:pt x="15275" y="5856"/>
                  </a:lnTo>
                  <a:cubicBezTo>
                    <a:pt x="15275" y="5203"/>
                    <a:pt x="14731" y="4681"/>
                    <a:pt x="14100" y="4681"/>
                  </a:cubicBezTo>
                  <a:lnTo>
                    <a:pt x="3526" y="4681"/>
                  </a:lnTo>
                  <a:cubicBezTo>
                    <a:pt x="3112" y="4681"/>
                    <a:pt x="2721" y="4899"/>
                    <a:pt x="2525" y="5268"/>
                  </a:cubicBezTo>
                  <a:lnTo>
                    <a:pt x="1763" y="5268"/>
                  </a:lnTo>
                  <a:cubicBezTo>
                    <a:pt x="1437" y="5268"/>
                    <a:pt x="1176" y="5007"/>
                    <a:pt x="1176" y="4681"/>
                  </a:cubicBezTo>
                  <a:lnTo>
                    <a:pt x="1176" y="2331"/>
                  </a:lnTo>
                  <a:cubicBezTo>
                    <a:pt x="1176" y="2005"/>
                    <a:pt x="1437" y="1744"/>
                    <a:pt x="1763" y="1744"/>
                  </a:cubicBezTo>
                  <a:lnTo>
                    <a:pt x="2525" y="1744"/>
                  </a:lnTo>
                  <a:cubicBezTo>
                    <a:pt x="2721" y="2113"/>
                    <a:pt x="3112" y="2331"/>
                    <a:pt x="3526" y="2331"/>
                  </a:cubicBezTo>
                  <a:lnTo>
                    <a:pt x="5854" y="2331"/>
                  </a:lnTo>
                  <a:cubicBezTo>
                    <a:pt x="5879" y="2333"/>
                    <a:pt x="5904" y="2334"/>
                    <a:pt x="5929" y="2334"/>
                  </a:cubicBezTo>
                  <a:cubicBezTo>
                    <a:pt x="6570" y="2334"/>
                    <a:pt x="7094" y="1805"/>
                    <a:pt x="7094" y="1156"/>
                  </a:cubicBezTo>
                  <a:cubicBezTo>
                    <a:pt x="7094" y="528"/>
                    <a:pt x="6570" y="1"/>
                    <a:pt x="59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5"/>
            <p:cNvSpPr/>
            <p:nvPr/>
          </p:nvSpPr>
          <p:spPr>
            <a:xfrm>
              <a:off x="2987125" y="4113000"/>
              <a:ext cx="316025" cy="264375"/>
            </a:xfrm>
            <a:custGeom>
              <a:avLst/>
              <a:gdLst/>
              <a:ahLst/>
              <a:cxnLst/>
              <a:rect l="l" t="t" r="r" b="b"/>
              <a:pathLst>
                <a:path w="12641" h="10575" extrusionOk="0">
                  <a:moveTo>
                    <a:pt x="3118" y="0"/>
                  </a:moveTo>
                  <a:cubicBezTo>
                    <a:pt x="1351" y="0"/>
                    <a:pt x="1" y="1579"/>
                    <a:pt x="260" y="3330"/>
                  </a:cubicBezTo>
                  <a:lnTo>
                    <a:pt x="608" y="5919"/>
                  </a:lnTo>
                  <a:cubicBezTo>
                    <a:pt x="761" y="5897"/>
                    <a:pt x="891" y="5875"/>
                    <a:pt x="1044" y="5875"/>
                  </a:cubicBezTo>
                  <a:lnTo>
                    <a:pt x="3372" y="5875"/>
                  </a:lnTo>
                  <a:cubicBezTo>
                    <a:pt x="4677" y="5875"/>
                    <a:pt x="5722" y="6941"/>
                    <a:pt x="5722" y="8225"/>
                  </a:cubicBezTo>
                  <a:cubicBezTo>
                    <a:pt x="5722" y="8639"/>
                    <a:pt x="5613" y="9052"/>
                    <a:pt x="5395" y="9400"/>
                  </a:cubicBezTo>
                  <a:lnTo>
                    <a:pt x="9007" y="9400"/>
                  </a:lnTo>
                  <a:cubicBezTo>
                    <a:pt x="9094" y="9400"/>
                    <a:pt x="9181" y="9378"/>
                    <a:pt x="9268" y="9378"/>
                  </a:cubicBezTo>
                  <a:lnTo>
                    <a:pt x="9268" y="10575"/>
                  </a:lnTo>
                  <a:lnTo>
                    <a:pt x="10443" y="10575"/>
                  </a:lnTo>
                  <a:lnTo>
                    <a:pt x="10443" y="9008"/>
                  </a:lnTo>
                  <a:cubicBezTo>
                    <a:pt x="11226" y="8573"/>
                    <a:pt x="11749" y="7790"/>
                    <a:pt x="11901" y="6898"/>
                  </a:cubicBezTo>
                  <a:lnTo>
                    <a:pt x="12401" y="3351"/>
                  </a:lnTo>
                  <a:cubicBezTo>
                    <a:pt x="12641" y="1567"/>
                    <a:pt x="11270" y="1"/>
                    <a:pt x="9486" y="1"/>
                  </a:cubicBezTo>
                  <a:lnTo>
                    <a:pt x="3154" y="1"/>
                  </a:lnTo>
                  <a:cubicBezTo>
                    <a:pt x="3142" y="0"/>
                    <a:pt x="3130" y="0"/>
                    <a:pt x="3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75"/>
          <p:cNvGrpSpPr/>
          <p:nvPr/>
        </p:nvGrpSpPr>
        <p:grpSpPr>
          <a:xfrm>
            <a:off x="5052656" y="4077923"/>
            <a:ext cx="301308" cy="463871"/>
            <a:chOff x="3057425" y="3893150"/>
            <a:chExt cx="322600" cy="496650"/>
          </a:xfrm>
        </p:grpSpPr>
        <p:sp>
          <p:nvSpPr>
            <p:cNvPr id="9133" name="Google Shape;9133;p75"/>
            <p:cNvSpPr/>
            <p:nvPr/>
          </p:nvSpPr>
          <p:spPr>
            <a:xfrm>
              <a:off x="3145550" y="3954075"/>
              <a:ext cx="58225" cy="204000"/>
            </a:xfrm>
            <a:custGeom>
              <a:avLst/>
              <a:gdLst/>
              <a:ahLst/>
              <a:cxnLst/>
              <a:rect l="l" t="t" r="r" b="b"/>
              <a:pathLst>
                <a:path w="2329" h="8160" extrusionOk="0">
                  <a:moveTo>
                    <a:pt x="2329" y="1"/>
                  </a:moveTo>
                  <a:cubicBezTo>
                    <a:pt x="980" y="284"/>
                    <a:pt x="0" y="1480"/>
                    <a:pt x="0" y="2873"/>
                  </a:cubicBezTo>
                  <a:lnTo>
                    <a:pt x="0" y="2895"/>
                  </a:lnTo>
                  <a:lnTo>
                    <a:pt x="0" y="6398"/>
                  </a:lnTo>
                  <a:cubicBezTo>
                    <a:pt x="0" y="7377"/>
                    <a:pt x="784" y="8160"/>
                    <a:pt x="1763" y="8160"/>
                  </a:cubicBezTo>
                  <a:lnTo>
                    <a:pt x="2329" y="8160"/>
                  </a:lnTo>
                  <a:lnTo>
                    <a:pt x="2329" y="6876"/>
                  </a:lnTo>
                  <a:cubicBezTo>
                    <a:pt x="1632" y="6637"/>
                    <a:pt x="1175" y="5962"/>
                    <a:pt x="1175" y="5223"/>
                  </a:cubicBezTo>
                  <a:lnTo>
                    <a:pt x="1175" y="4048"/>
                  </a:lnTo>
                  <a:cubicBezTo>
                    <a:pt x="1175" y="3308"/>
                    <a:pt x="1632" y="2655"/>
                    <a:pt x="2329" y="2416"/>
                  </a:cubicBezTo>
                  <a:lnTo>
                    <a:pt x="23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4" name="Google Shape;9134;p75"/>
            <p:cNvGrpSpPr/>
            <p:nvPr/>
          </p:nvGrpSpPr>
          <p:grpSpPr>
            <a:xfrm>
              <a:off x="3057425" y="3893150"/>
              <a:ext cx="322600" cy="496650"/>
              <a:chOff x="3057425" y="3893150"/>
              <a:chExt cx="322600" cy="496650"/>
            </a:xfrm>
          </p:grpSpPr>
          <p:sp>
            <p:nvSpPr>
              <p:cNvPr id="9135" name="Google Shape;9135;p75"/>
              <p:cNvSpPr/>
              <p:nvPr/>
            </p:nvSpPr>
            <p:spPr>
              <a:xfrm>
                <a:off x="3057425" y="3982375"/>
                <a:ext cx="322600" cy="407425"/>
              </a:xfrm>
              <a:custGeom>
                <a:avLst/>
                <a:gdLst/>
                <a:ahLst/>
                <a:cxnLst/>
                <a:rect l="l" t="t" r="r" b="b"/>
                <a:pathLst>
                  <a:path w="12904" h="16297" extrusionOk="0">
                    <a:moveTo>
                      <a:pt x="2764" y="0"/>
                    </a:moveTo>
                    <a:lnTo>
                      <a:pt x="2764" y="0"/>
                    </a:lnTo>
                    <a:cubicBezTo>
                      <a:pt x="1045" y="1197"/>
                      <a:pt x="1" y="3155"/>
                      <a:pt x="1" y="5266"/>
                    </a:cubicBezTo>
                    <a:lnTo>
                      <a:pt x="1" y="9987"/>
                    </a:lnTo>
                    <a:cubicBezTo>
                      <a:pt x="88" y="13490"/>
                      <a:pt x="2938" y="16297"/>
                      <a:pt x="6441" y="16297"/>
                    </a:cubicBezTo>
                    <a:cubicBezTo>
                      <a:pt x="9966" y="16297"/>
                      <a:pt x="12816" y="13490"/>
                      <a:pt x="12903" y="9987"/>
                    </a:cubicBezTo>
                    <a:lnTo>
                      <a:pt x="12903" y="5266"/>
                    </a:lnTo>
                    <a:cubicBezTo>
                      <a:pt x="12881" y="3155"/>
                      <a:pt x="11859" y="1197"/>
                      <a:pt x="10140" y="0"/>
                    </a:cubicBezTo>
                    <a:lnTo>
                      <a:pt x="10140" y="0"/>
                    </a:lnTo>
                    <a:cubicBezTo>
                      <a:pt x="10401" y="544"/>
                      <a:pt x="10553" y="1132"/>
                      <a:pt x="10553" y="1763"/>
                    </a:cubicBezTo>
                    <a:lnTo>
                      <a:pt x="10553" y="5266"/>
                    </a:lnTo>
                    <a:cubicBezTo>
                      <a:pt x="10553" y="6876"/>
                      <a:pt x="9248" y="8181"/>
                      <a:pt x="7616" y="8203"/>
                    </a:cubicBezTo>
                    <a:lnTo>
                      <a:pt x="5288" y="8203"/>
                    </a:lnTo>
                    <a:cubicBezTo>
                      <a:pt x="3656" y="8181"/>
                      <a:pt x="2350" y="6876"/>
                      <a:pt x="2350" y="5266"/>
                    </a:cubicBezTo>
                    <a:lnTo>
                      <a:pt x="2350" y="1763"/>
                    </a:lnTo>
                    <a:cubicBezTo>
                      <a:pt x="2350" y="1132"/>
                      <a:pt x="2503" y="544"/>
                      <a:pt x="2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5"/>
              <p:cNvSpPr/>
              <p:nvPr/>
            </p:nvSpPr>
            <p:spPr>
              <a:xfrm>
                <a:off x="3203775" y="3893150"/>
                <a:ext cx="29925" cy="60950"/>
              </a:xfrm>
              <a:custGeom>
                <a:avLst/>
                <a:gdLst/>
                <a:ahLst/>
                <a:cxnLst/>
                <a:rect l="l" t="t" r="r" b="b"/>
                <a:pathLst>
                  <a:path w="1197" h="2438" extrusionOk="0">
                    <a:moveTo>
                      <a:pt x="587" y="1"/>
                    </a:moveTo>
                    <a:lnTo>
                      <a:pt x="587" y="23"/>
                    </a:lnTo>
                    <a:cubicBezTo>
                      <a:pt x="574" y="22"/>
                      <a:pt x="562" y="21"/>
                      <a:pt x="549" y="21"/>
                    </a:cubicBezTo>
                    <a:cubicBezTo>
                      <a:pt x="241" y="21"/>
                      <a:pt x="0" y="275"/>
                      <a:pt x="21" y="588"/>
                    </a:cubicBezTo>
                    <a:lnTo>
                      <a:pt x="21" y="2438"/>
                    </a:lnTo>
                    <a:cubicBezTo>
                      <a:pt x="206" y="2405"/>
                      <a:pt x="402" y="2389"/>
                      <a:pt x="598" y="2389"/>
                    </a:cubicBezTo>
                    <a:cubicBezTo>
                      <a:pt x="794" y="2389"/>
                      <a:pt x="990" y="2405"/>
                      <a:pt x="1174" y="2438"/>
                    </a:cubicBezTo>
                    <a:lnTo>
                      <a:pt x="1174" y="588"/>
                    </a:lnTo>
                    <a:cubicBezTo>
                      <a:pt x="1196" y="262"/>
                      <a:pt x="913" y="1"/>
                      <a:pt x="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5"/>
              <p:cNvSpPr/>
              <p:nvPr/>
            </p:nvSpPr>
            <p:spPr>
              <a:xfrm>
                <a:off x="3203475" y="4040575"/>
                <a:ext cx="30500" cy="60000"/>
              </a:xfrm>
              <a:custGeom>
                <a:avLst/>
                <a:gdLst/>
                <a:ahLst/>
                <a:cxnLst/>
                <a:rect l="l" t="t" r="r" b="b"/>
                <a:pathLst>
                  <a:path w="1220" h="2400" extrusionOk="0">
                    <a:moveTo>
                      <a:pt x="599" y="0"/>
                    </a:moveTo>
                    <a:cubicBezTo>
                      <a:pt x="294" y="0"/>
                      <a:pt x="12" y="283"/>
                      <a:pt x="33" y="588"/>
                    </a:cubicBezTo>
                    <a:lnTo>
                      <a:pt x="33" y="1763"/>
                    </a:lnTo>
                    <a:cubicBezTo>
                      <a:pt x="1" y="2187"/>
                      <a:pt x="305" y="2399"/>
                      <a:pt x="610" y="2399"/>
                    </a:cubicBezTo>
                    <a:cubicBezTo>
                      <a:pt x="914" y="2399"/>
                      <a:pt x="1219" y="2187"/>
                      <a:pt x="1186" y="1763"/>
                    </a:cubicBezTo>
                    <a:lnTo>
                      <a:pt x="1186" y="588"/>
                    </a:lnTo>
                    <a:cubicBezTo>
                      <a:pt x="1186" y="261"/>
                      <a:pt x="925" y="0"/>
                      <a:pt x="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8" name="Google Shape;9138;p75"/>
            <p:cNvSpPr/>
            <p:nvPr/>
          </p:nvSpPr>
          <p:spPr>
            <a:xfrm>
              <a:off x="3233125" y="3954075"/>
              <a:ext cx="58775" cy="204000"/>
            </a:xfrm>
            <a:custGeom>
              <a:avLst/>
              <a:gdLst/>
              <a:ahLst/>
              <a:cxnLst/>
              <a:rect l="l" t="t" r="r" b="b"/>
              <a:pathLst>
                <a:path w="2351" h="8160" extrusionOk="0">
                  <a:moveTo>
                    <a:pt x="0" y="1"/>
                  </a:moveTo>
                  <a:lnTo>
                    <a:pt x="0" y="2394"/>
                  </a:lnTo>
                  <a:cubicBezTo>
                    <a:pt x="718" y="2633"/>
                    <a:pt x="1175" y="3308"/>
                    <a:pt x="1175" y="4048"/>
                  </a:cubicBezTo>
                  <a:lnTo>
                    <a:pt x="1175" y="5223"/>
                  </a:lnTo>
                  <a:cubicBezTo>
                    <a:pt x="1175" y="5962"/>
                    <a:pt x="718" y="6615"/>
                    <a:pt x="0" y="6876"/>
                  </a:cubicBezTo>
                  <a:lnTo>
                    <a:pt x="0" y="8160"/>
                  </a:lnTo>
                  <a:lnTo>
                    <a:pt x="588" y="8160"/>
                  </a:lnTo>
                  <a:cubicBezTo>
                    <a:pt x="1567" y="8160"/>
                    <a:pt x="2350" y="7377"/>
                    <a:pt x="2350" y="6419"/>
                  </a:cubicBezTo>
                  <a:lnTo>
                    <a:pt x="2350" y="2895"/>
                  </a:lnTo>
                  <a:cubicBezTo>
                    <a:pt x="2350" y="1480"/>
                    <a:pt x="1371" y="28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75"/>
          <p:cNvGrpSpPr/>
          <p:nvPr/>
        </p:nvGrpSpPr>
        <p:grpSpPr>
          <a:xfrm>
            <a:off x="3264225" y="4076534"/>
            <a:ext cx="364797" cy="466650"/>
            <a:chOff x="2538875" y="4112975"/>
            <a:chExt cx="390575" cy="499625"/>
          </a:xfrm>
        </p:grpSpPr>
        <p:sp>
          <p:nvSpPr>
            <p:cNvPr id="9140" name="Google Shape;9140;p75"/>
            <p:cNvSpPr/>
            <p:nvPr/>
          </p:nvSpPr>
          <p:spPr>
            <a:xfrm>
              <a:off x="2655825" y="4216350"/>
              <a:ext cx="136550" cy="117075"/>
            </a:xfrm>
            <a:custGeom>
              <a:avLst/>
              <a:gdLst/>
              <a:ahLst/>
              <a:cxnLst/>
              <a:rect l="l" t="t" r="r" b="b"/>
              <a:pathLst>
                <a:path w="5462" h="4683" extrusionOk="0">
                  <a:moveTo>
                    <a:pt x="3131" y="1742"/>
                  </a:moveTo>
                  <a:cubicBezTo>
                    <a:pt x="3433" y="1742"/>
                    <a:pt x="3721" y="1976"/>
                    <a:pt x="3721" y="2329"/>
                  </a:cubicBezTo>
                  <a:cubicBezTo>
                    <a:pt x="3699" y="2655"/>
                    <a:pt x="3438" y="2916"/>
                    <a:pt x="3134" y="2916"/>
                  </a:cubicBezTo>
                  <a:cubicBezTo>
                    <a:pt x="2611" y="2916"/>
                    <a:pt x="2329" y="2285"/>
                    <a:pt x="2720" y="1915"/>
                  </a:cubicBezTo>
                  <a:cubicBezTo>
                    <a:pt x="2840" y="1796"/>
                    <a:pt x="2987" y="1742"/>
                    <a:pt x="3131" y="1742"/>
                  </a:cubicBezTo>
                  <a:close/>
                  <a:moveTo>
                    <a:pt x="3134" y="1"/>
                  </a:moveTo>
                  <a:cubicBezTo>
                    <a:pt x="1045" y="1"/>
                    <a:pt x="0" y="2525"/>
                    <a:pt x="1458" y="4004"/>
                  </a:cubicBezTo>
                  <a:cubicBezTo>
                    <a:pt x="1934" y="4473"/>
                    <a:pt x="2517" y="4683"/>
                    <a:pt x="3090" y="4683"/>
                  </a:cubicBezTo>
                  <a:cubicBezTo>
                    <a:pt x="4299" y="4683"/>
                    <a:pt x="5462" y="3746"/>
                    <a:pt x="5462" y="2329"/>
                  </a:cubicBezTo>
                  <a:cubicBezTo>
                    <a:pt x="5462" y="1045"/>
                    <a:pt x="4417" y="1"/>
                    <a:pt x="3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5"/>
            <p:cNvSpPr/>
            <p:nvPr/>
          </p:nvSpPr>
          <p:spPr>
            <a:xfrm>
              <a:off x="2704775" y="4112975"/>
              <a:ext cx="58775" cy="79475"/>
            </a:xfrm>
            <a:custGeom>
              <a:avLst/>
              <a:gdLst/>
              <a:ahLst/>
              <a:cxnLst/>
              <a:rect l="l" t="t" r="r" b="b"/>
              <a:pathLst>
                <a:path w="2351" h="3179" extrusionOk="0">
                  <a:moveTo>
                    <a:pt x="1138" y="1"/>
                  </a:moveTo>
                  <a:cubicBezTo>
                    <a:pt x="503" y="1"/>
                    <a:pt x="1" y="536"/>
                    <a:pt x="1" y="1155"/>
                  </a:cubicBezTo>
                  <a:lnTo>
                    <a:pt x="1" y="3178"/>
                  </a:lnTo>
                  <a:cubicBezTo>
                    <a:pt x="381" y="3037"/>
                    <a:pt x="779" y="2966"/>
                    <a:pt x="1176" y="2966"/>
                  </a:cubicBezTo>
                  <a:cubicBezTo>
                    <a:pt x="1573" y="2966"/>
                    <a:pt x="1970" y="3037"/>
                    <a:pt x="2351" y="3178"/>
                  </a:cubicBezTo>
                  <a:lnTo>
                    <a:pt x="2351" y="1155"/>
                  </a:lnTo>
                  <a:cubicBezTo>
                    <a:pt x="2351" y="536"/>
                    <a:pt x="1828" y="1"/>
                    <a:pt x="1212" y="1"/>
                  </a:cubicBezTo>
                  <a:cubicBezTo>
                    <a:pt x="1200" y="1"/>
                    <a:pt x="1188" y="1"/>
                    <a:pt x="1176" y="2"/>
                  </a:cubicBezTo>
                  <a:cubicBezTo>
                    <a:pt x="1163" y="1"/>
                    <a:pt x="1150" y="1"/>
                    <a:pt x="11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5"/>
            <p:cNvSpPr/>
            <p:nvPr/>
          </p:nvSpPr>
          <p:spPr>
            <a:xfrm>
              <a:off x="2538875" y="4332750"/>
              <a:ext cx="390575" cy="279850"/>
            </a:xfrm>
            <a:custGeom>
              <a:avLst/>
              <a:gdLst/>
              <a:ahLst/>
              <a:cxnLst/>
              <a:rect l="l" t="t" r="r" b="b"/>
              <a:pathLst>
                <a:path w="15623" h="11194" extrusionOk="0">
                  <a:moveTo>
                    <a:pt x="5179" y="1"/>
                  </a:moveTo>
                  <a:lnTo>
                    <a:pt x="2786" y="5288"/>
                  </a:lnTo>
                  <a:lnTo>
                    <a:pt x="784" y="5288"/>
                  </a:lnTo>
                  <a:cubicBezTo>
                    <a:pt x="0" y="5288"/>
                    <a:pt x="0" y="6463"/>
                    <a:pt x="784" y="6463"/>
                  </a:cubicBezTo>
                  <a:lnTo>
                    <a:pt x="2263" y="6463"/>
                  </a:lnTo>
                  <a:lnTo>
                    <a:pt x="1611" y="7877"/>
                  </a:lnTo>
                  <a:cubicBezTo>
                    <a:pt x="1132" y="8965"/>
                    <a:pt x="1371" y="10227"/>
                    <a:pt x="2220" y="11032"/>
                  </a:cubicBezTo>
                  <a:cubicBezTo>
                    <a:pt x="2339" y="11143"/>
                    <a:pt x="2481" y="11193"/>
                    <a:pt x="2621" y="11193"/>
                  </a:cubicBezTo>
                  <a:cubicBezTo>
                    <a:pt x="2838" y="11193"/>
                    <a:pt x="3049" y="11070"/>
                    <a:pt x="3155" y="10858"/>
                  </a:cubicBezTo>
                  <a:lnTo>
                    <a:pt x="5135" y="6463"/>
                  </a:lnTo>
                  <a:lnTo>
                    <a:pt x="7224" y="6463"/>
                  </a:lnTo>
                  <a:lnTo>
                    <a:pt x="7224" y="7050"/>
                  </a:lnTo>
                  <a:cubicBezTo>
                    <a:pt x="7224" y="7442"/>
                    <a:pt x="7518" y="7638"/>
                    <a:pt x="7812" y="7638"/>
                  </a:cubicBezTo>
                  <a:cubicBezTo>
                    <a:pt x="8105" y="7638"/>
                    <a:pt x="8399" y="7442"/>
                    <a:pt x="8399" y="7050"/>
                  </a:cubicBezTo>
                  <a:lnTo>
                    <a:pt x="8399" y="6463"/>
                  </a:lnTo>
                  <a:lnTo>
                    <a:pt x="10488" y="6463"/>
                  </a:lnTo>
                  <a:lnTo>
                    <a:pt x="12446" y="10858"/>
                  </a:lnTo>
                  <a:cubicBezTo>
                    <a:pt x="12552" y="11070"/>
                    <a:pt x="12771" y="11193"/>
                    <a:pt x="12990" y="11193"/>
                  </a:cubicBezTo>
                  <a:cubicBezTo>
                    <a:pt x="13131" y="11193"/>
                    <a:pt x="13271" y="11143"/>
                    <a:pt x="13382" y="11032"/>
                  </a:cubicBezTo>
                  <a:cubicBezTo>
                    <a:pt x="14252" y="10227"/>
                    <a:pt x="14491" y="8965"/>
                    <a:pt x="14013" y="7899"/>
                  </a:cubicBezTo>
                  <a:lnTo>
                    <a:pt x="13360" y="6463"/>
                  </a:lnTo>
                  <a:lnTo>
                    <a:pt x="14840" y="6463"/>
                  </a:lnTo>
                  <a:cubicBezTo>
                    <a:pt x="15623" y="6463"/>
                    <a:pt x="15623" y="5310"/>
                    <a:pt x="14840" y="5310"/>
                  </a:cubicBezTo>
                  <a:lnTo>
                    <a:pt x="14840" y="5288"/>
                  </a:lnTo>
                  <a:lnTo>
                    <a:pt x="12816" y="5288"/>
                  </a:lnTo>
                  <a:lnTo>
                    <a:pt x="10423" y="1"/>
                  </a:lnTo>
                  <a:cubicBezTo>
                    <a:pt x="9813" y="675"/>
                    <a:pt x="8987" y="1089"/>
                    <a:pt x="8073" y="1176"/>
                  </a:cubicBezTo>
                  <a:lnTo>
                    <a:pt x="9944" y="5288"/>
                  </a:lnTo>
                  <a:lnTo>
                    <a:pt x="8399" y="5288"/>
                  </a:lnTo>
                  <a:lnTo>
                    <a:pt x="8399" y="4701"/>
                  </a:lnTo>
                  <a:cubicBezTo>
                    <a:pt x="8399" y="4309"/>
                    <a:pt x="8105" y="4113"/>
                    <a:pt x="7812" y="4113"/>
                  </a:cubicBezTo>
                  <a:cubicBezTo>
                    <a:pt x="7518" y="4113"/>
                    <a:pt x="7224" y="4309"/>
                    <a:pt x="7224" y="4701"/>
                  </a:cubicBezTo>
                  <a:lnTo>
                    <a:pt x="7224" y="5288"/>
                  </a:lnTo>
                  <a:lnTo>
                    <a:pt x="5658" y="5288"/>
                  </a:lnTo>
                  <a:lnTo>
                    <a:pt x="7529" y="1176"/>
                  </a:lnTo>
                  <a:cubicBezTo>
                    <a:pt x="6637" y="1089"/>
                    <a:pt x="5788" y="675"/>
                    <a:pt x="51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75"/>
          <p:cNvGrpSpPr/>
          <p:nvPr/>
        </p:nvGrpSpPr>
        <p:grpSpPr>
          <a:xfrm>
            <a:off x="2622529" y="4075821"/>
            <a:ext cx="405449" cy="468074"/>
            <a:chOff x="2111875" y="4111225"/>
            <a:chExt cx="434100" cy="501150"/>
          </a:xfrm>
        </p:grpSpPr>
        <p:sp>
          <p:nvSpPr>
            <p:cNvPr id="9144" name="Google Shape;9144;p75"/>
            <p:cNvSpPr/>
            <p:nvPr/>
          </p:nvSpPr>
          <p:spPr>
            <a:xfrm>
              <a:off x="2279950" y="4522600"/>
              <a:ext cx="146350" cy="89775"/>
            </a:xfrm>
            <a:custGeom>
              <a:avLst/>
              <a:gdLst/>
              <a:ahLst/>
              <a:cxnLst/>
              <a:rect l="l" t="t" r="r" b="b"/>
              <a:pathLst>
                <a:path w="5854" h="3591" extrusionOk="0">
                  <a:moveTo>
                    <a:pt x="2916" y="0"/>
                  </a:moveTo>
                  <a:cubicBezTo>
                    <a:pt x="1284" y="44"/>
                    <a:pt x="1" y="1371"/>
                    <a:pt x="1" y="3003"/>
                  </a:cubicBezTo>
                  <a:cubicBezTo>
                    <a:pt x="1" y="3308"/>
                    <a:pt x="262" y="3590"/>
                    <a:pt x="588" y="3590"/>
                  </a:cubicBezTo>
                  <a:lnTo>
                    <a:pt x="5266" y="3590"/>
                  </a:lnTo>
                  <a:cubicBezTo>
                    <a:pt x="5571" y="3569"/>
                    <a:pt x="5832" y="3329"/>
                    <a:pt x="5854" y="3003"/>
                  </a:cubicBezTo>
                  <a:cubicBezTo>
                    <a:pt x="5854" y="1371"/>
                    <a:pt x="4548" y="44"/>
                    <a:pt x="2916" y="22"/>
                  </a:cubicBezTo>
                  <a:lnTo>
                    <a:pt x="29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5"/>
            <p:cNvSpPr/>
            <p:nvPr/>
          </p:nvSpPr>
          <p:spPr>
            <a:xfrm>
              <a:off x="2111875" y="4111225"/>
              <a:ext cx="434100" cy="409875"/>
            </a:xfrm>
            <a:custGeom>
              <a:avLst/>
              <a:gdLst/>
              <a:ahLst/>
              <a:cxnLst/>
              <a:rect l="l" t="t" r="r" b="b"/>
              <a:pathLst>
                <a:path w="17364" h="16395" extrusionOk="0">
                  <a:moveTo>
                    <a:pt x="3890" y="0"/>
                  </a:moveTo>
                  <a:cubicBezTo>
                    <a:pt x="2653" y="0"/>
                    <a:pt x="1565" y="1384"/>
                    <a:pt x="2350" y="2704"/>
                  </a:cubicBezTo>
                  <a:cubicBezTo>
                    <a:pt x="0" y="6186"/>
                    <a:pt x="435" y="10864"/>
                    <a:pt x="3416" y="13823"/>
                  </a:cubicBezTo>
                  <a:cubicBezTo>
                    <a:pt x="5116" y="15522"/>
                    <a:pt x="7360" y="16394"/>
                    <a:pt x="9621" y="16394"/>
                  </a:cubicBezTo>
                  <a:cubicBezTo>
                    <a:pt x="11325" y="16394"/>
                    <a:pt x="13038" y="15899"/>
                    <a:pt x="14535" y="14889"/>
                  </a:cubicBezTo>
                  <a:cubicBezTo>
                    <a:pt x="14825" y="15061"/>
                    <a:pt x="15145" y="15147"/>
                    <a:pt x="15461" y="15147"/>
                  </a:cubicBezTo>
                  <a:cubicBezTo>
                    <a:pt x="15904" y="15147"/>
                    <a:pt x="16337" y="14979"/>
                    <a:pt x="16667" y="14649"/>
                  </a:cubicBezTo>
                  <a:cubicBezTo>
                    <a:pt x="17363" y="13975"/>
                    <a:pt x="17363" y="12865"/>
                    <a:pt x="16667" y="12169"/>
                  </a:cubicBezTo>
                  <a:cubicBezTo>
                    <a:pt x="16303" y="11805"/>
                    <a:pt x="15872" y="11648"/>
                    <a:pt x="15451" y="11648"/>
                  </a:cubicBezTo>
                  <a:cubicBezTo>
                    <a:pt x="14363" y="11648"/>
                    <a:pt x="13349" y="12704"/>
                    <a:pt x="13773" y="13975"/>
                  </a:cubicBezTo>
                  <a:cubicBezTo>
                    <a:pt x="12502" y="14813"/>
                    <a:pt x="11055" y="15223"/>
                    <a:pt x="9616" y="15223"/>
                  </a:cubicBezTo>
                  <a:cubicBezTo>
                    <a:pt x="7656" y="15223"/>
                    <a:pt x="5711" y="14464"/>
                    <a:pt x="4243" y="12996"/>
                  </a:cubicBezTo>
                  <a:cubicBezTo>
                    <a:pt x="1697" y="10450"/>
                    <a:pt x="1306" y="6468"/>
                    <a:pt x="3286" y="3466"/>
                  </a:cubicBezTo>
                  <a:lnTo>
                    <a:pt x="3286" y="3466"/>
                  </a:lnTo>
                  <a:cubicBezTo>
                    <a:pt x="3505" y="3545"/>
                    <a:pt x="3718" y="3581"/>
                    <a:pt x="3920" y="3581"/>
                  </a:cubicBezTo>
                  <a:cubicBezTo>
                    <a:pt x="5443" y="3581"/>
                    <a:pt x="6369" y="1534"/>
                    <a:pt x="5005" y="420"/>
                  </a:cubicBezTo>
                  <a:cubicBezTo>
                    <a:pt x="4651" y="127"/>
                    <a:pt x="4264" y="0"/>
                    <a:pt x="38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5"/>
            <p:cNvSpPr/>
            <p:nvPr/>
          </p:nvSpPr>
          <p:spPr>
            <a:xfrm>
              <a:off x="2321825" y="4322425"/>
              <a:ext cx="128950" cy="97925"/>
            </a:xfrm>
            <a:custGeom>
              <a:avLst/>
              <a:gdLst/>
              <a:ahLst/>
              <a:cxnLst/>
              <a:rect l="l" t="t" r="r" b="b"/>
              <a:pathLst>
                <a:path w="5158" h="3917" extrusionOk="0">
                  <a:moveTo>
                    <a:pt x="1241" y="0"/>
                  </a:moveTo>
                  <a:lnTo>
                    <a:pt x="1" y="1219"/>
                  </a:lnTo>
                  <a:cubicBezTo>
                    <a:pt x="1807" y="2851"/>
                    <a:pt x="4004" y="3917"/>
                    <a:pt x="5158" y="3917"/>
                  </a:cubicBezTo>
                  <a:lnTo>
                    <a:pt x="12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5"/>
            <p:cNvSpPr/>
            <p:nvPr/>
          </p:nvSpPr>
          <p:spPr>
            <a:xfrm>
              <a:off x="2373525" y="4270750"/>
              <a:ext cx="97925" cy="128950"/>
            </a:xfrm>
            <a:custGeom>
              <a:avLst/>
              <a:gdLst/>
              <a:ahLst/>
              <a:cxnLst/>
              <a:rect l="l" t="t" r="r" b="b"/>
              <a:pathLst>
                <a:path w="3917" h="5158" extrusionOk="0">
                  <a:moveTo>
                    <a:pt x="1218" y="0"/>
                  </a:moveTo>
                  <a:lnTo>
                    <a:pt x="0" y="1241"/>
                  </a:lnTo>
                  <a:lnTo>
                    <a:pt x="3916" y="5157"/>
                  </a:lnTo>
                  <a:cubicBezTo>
                    <a:pt x="3916" y="4004"/>
                    <a:pt x="2872" y="1806"/>
                    <a:pt x="1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5"/>
            <p:cNvSpPr/>
            <p:nvPr/>
          </p:nvSpPr>
          <p:spPr>
            <a:xfrm>
              <a:off x="2234250" y="4203850"/>
              <a:ext cx="97950" cy="128400"/>
            </a:xfrm>
            <a:custGeom>
              <a:avLst/>
              <a:gdLst/>
              <a:ahLst/>
              <a:cxnLst/>
              <a:rect l="l" t="t" r="r" b="b"/>
              <a:pathLst>
                <a:path w="3918" h="5136" extrusionOk="0">
                  <a:moveTo>
                    <a:pt x="1" y="0"/>
                  </a:moveTo>
                  <a:cubicBezTo>
                    <a:pt x="1" y="1132"/>
                    <a:pt x="1045" y="3329"/>
                    <a:pt x="2677" y="5135"/>
                  </a:cubicBezTo>
                  <a:lnTo>
                    <a:pt x="3917" y="391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5"/>
            <p:cNvSpPr/>
            <p:nvPr/>
          </p:nvSpPr>
          <p:spPr>
            <a:xfrm>
              <a:off x="2281050" y="4140875"/>
              <a:ext cx="174625" cy="88550"/>
            </a:xfrm>
            <a:custGeom>
              <a:avLst/>
              <a:gdLst/>
              <a:ahLst/>
              <a:cxnLst/>
              <a:rect l="l" t="t" r="r" b="b"/>
              <a:pathLst>
                <a:path w="6985" h="3542" extrusionOk="0">
                  <a:moveTo>
                    <a:pt x="2863" y="1"/>
                  </a:moveTo>
                  <a:cubicBezTo>
                    <a:pt x="1889" y="1"/>
                    <a:pt x="908" y="220"/>
                    <a:pt x="0" y="670"/>
                  </a:cubicBezTo>
                  <a:cubicBezTo>
                    <a:pt x="1632" y="1061"/>
                    <a:pt x="3547" y="2280"/>
                    <a:pt x="4917" y="3542"/>
                  </a:cubicBezTo>
                  <a:lnTo>
                    <a:pt x="6984" y="1475"/>
                  </a:lnTo>
                  <a:cubicBezTo>
                    <a:pt x="5805" y="505"/>
                    <a:pt x="4340" y="1"/>
                    <a:pt x="2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5"/>
            <p:cNvSpPr/>
            <p:nvPr/>
          </p:nvSpPr>
          <p:spPr>
            <a:xfrm>
              <a:off x="2180500" y="4229950"/>
              <a:ext cx="100025" cy="174625"/>
            </a:xfrm>
            <a:custGeom>
              <a:avLst/>
              <a:gdLst/>
              <a:ahLst/>
              <a:cxnLst/>
              <a:rect l="l" t="t" r="r" b="b"/>
              <a:pathLst>
                <a:path w="4001" h="6985" extrusionOk="0">
                  <a:moveTo>
                    <a:pt x="1128" y="1"/>
                  </a:moveTo>
                  <a:lnTo>
                    <a:pt x="1107" y="22"/>
                  </a:lnTo>
                  <a:cubicBezTo>
                    <a:pt x="1108" y="27"/>
                    <a:pt x="1109" y="32"/>
                    <a:pt x="1110" y="37"/>
                  </a:cubicBezTo>
                  <a:lnTo>
                    <a:pt x="1110" y="37"/>
                  </a:lnTo>
                  <a:cubicBezTo>
                    <a:pt x="1116" y="25"/>
                    <a:pt x="1122" y="13"/>
                    <a:pt x="1128" y="1"/>
                  </a:cubicBezTo>
                  <a:close/>
                  <a:moveTo>
                    <a:pt x="1110" y="37"/>
                  </a:moveTo>
                  <a:cubicBezTo>
                    <a:pt x="0" y="2314"/>
                    <a:pt x="310" y="5037"/>
                    <a:pt x="1933" y="6985"/>
                  </a:cubicBezTo>
                  <a:lnTo>
                    <a:pt x="4000" y="4940"/>
                  </a:lnTo>
                  <a:cubicBezTo>
                    <a:pt x="2742" y="3551"/>
                    <a:pt x="1527" y="1644"/>
                    <a:pt x="1110" y="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5"/>
            <p:cNvSpPr/>
            <p:nvPr/>
          </p:nvSpPr>
          <p:spPr>
            <a:xfrm>
              <a:off x="2249500" y="4373550"/>
              <a:ext cx="174625" cy="88550"/>
            </a:xfrm>
            <a:custGeom>
              <a:avLst/>
              <a:gdLst/>
              <a:ahLst/>
              <a:cxnLst/>
              <a:rect l="l" t="t" r="r" b="b"/>
              <a:pathLst>
                <a:path w="6985" h="3542" extrusionOk="0">
                  <a:moveTo>
                    <a:pt x="2067" y="1"/>
                  </a:moveTo>
                  <a:lnTo>
                    <a:pt x="0" y="2068"/>
                  </a:lnTo>
                  <a:cubicBezTo>
                    <a:pt x="1180" y="3038"/>
                    <a:pt x="2644" y="3542"/>
                    <a:pt x="4121" y="3542"/>
                  </a:cubicBezTo>
                  <a:cubicBezTo>
                    <a:pt x="5096" y="3542"/>
                    <a:pt x="6076" y="3322"/>
                    <a:pt x="6985" y="2873"/>
                  </a:cubicBezTo>
                  <a:cubicBezTo>
                    <a:pt x="5353" y="2459"/>
                    <a:pt x="3460" y="1241"/>
                    <a:pt x="2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5"/>
            <p:cNvSpPr/>
            <p:nvPr/>
          </p:nvSpPr>
          <p:spPr>
            <a:xfrm>
              <a:off x="2254925" y="4182625"/>
              <a:ext cx="128400" cy="98475"/>
            </a:xfrm>
            <a:custGeom>
              <a:avLst/>
              <a:gdLst/>
              <a:ahLst/>
              <a:cxnLst/>
              <a:rect l="l" t="t" r="r" b="b"/>
              <a:pathLst>
                <a:path w="5136" h="3939" extrusionOk="0">
                  <a:moveTo>
                    <a:pt x="1" y="1"/>
                  </a:moveTo>
                  <a:lnTo>
                    <a:pt x="3917" y="3939"/>
                  </a:lnTo>
                  <a:lnTo>
                    <a:pt x="5136" y="2699"/>
                  </a:lnTo>
                  <a:cubicBezTo>
                    <a:pt x="3330" y="1067"/>
                    <a:pt x="1132" y="2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5"/>
            <p:cNvSpPr/>
            <p:nvPr/>
          </p:nvSpPr>
          <p:spPr>
            <a:xfrm>
              <a:off x="2425200" y="4198400"/>
              <a:ext cx="100100" cy="174625"/>
            </a:xfrm>
            <a:custGeom>
              <a:avLst/>
              <a:gdLst/>
              <a:ahLst/>
              <a:cxnLst/>
              <a:rect l="l" t="t" r="r" b="b"/>
              <a:pathLst>
                <a:path w="4004" h="6985" extrusionOk="0">
                  <a:moveTo>
                    <a:pt x="2045" y="1"/>
                  </a:moveTo>
                  <a:lnTo>
                    <a:pt x="0" y="2068"/>
                  </a:lnTo>
                  <a:cubicBezTo>
                    <a:pt x="1262" y="3460"/>
                    <a:pt x="2459" y="5353"/>
                    <a:pt x="2872" y="6985"/>
                  </a:cubicBezTo>
                  <a:cubicBezTo>
                    <a:pt x="4004" y="4700"/>
                    <a:pt x="3677" y="1959"/>
                    <a:pt x="20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75"/>
          <p:cNvGrpSpPr/>
          <p:nvPr/>
        </p:nvGrpSpPr>
        <p:grpSpPr>
          <a:xfrm>
            <a:off x="5513885" y="4076604"/>
            <a:ext cx="466907" cy="466510"/>
            <a:chOff x="3380000" y="3893600"/>
            <a:chExt cx="499900" cy="499475"/>
          </a:xfrm>
        </p:grpSpPr>
        <p:sp>
          <p:nvSpPr>
            <p:cNvPr id="9155" name="Google Shape;9155;p75"/>
            <p:cNvSpPr/>
            <p:nvPr/>
          </p:nvSpPr>
          <p:spPr>
            <a:xfrm>
              <a:off x="3659050" y="4069400"/>
              <a:ext cx="102825" cy="87550"/>
            </a:xfrm>
            <a:custGeom>
              <a:avLst/>
              <a:gdLst/>
              <a:ahLst/>
              <a:cxnLst/>
              <a:rect l="l" t="t" r="r" b="b"/>
              <a:pathLst>
                <a:path w="4113" h="3502" extrusionOk="0">
                  <a:moveTo>
                    <a:pt x="2388" y="0"/>
                  </a:moveTo>
                  <a:cubicBezTo>
                    <a:pt x="2375" y="0"/>
                    <a:pt x="2363" y="0"/>
                    <a:pt x="2350" y="0"/>
                  </a:cubicBezTo>
                  <a:cubicBezTo>
                    <a:pt x="783" y="0"/>
                    <a:pt x="0" y="1872"/>
                    <a:pt x="1110" y="2981"/>
                  </a:cubicBezTo>
                  <a:cubicBezTo>
                    <a:pt x="1469" y="3341"/>
                    <a:pt x="1911" y="3501"/>
                    <a:pt x="2343" y="3501"/>
                  </a:cubicBezTo>
                  <a:cubicBezTo>
                    <a:pt x="3247" y="3501"/>
                    <a:pt x="4112" y="2800"/>
                    <a:pt x="4112" y="1741"/>
                  </a:cubicBezTo>
                  <a:cubicBezTo>
                    <a:pt x="4112" y="796"/>
                    <a:pt x="3329" y="0"/>
                    <a:pt x="2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5"/>
            <p:cNvSpPr/>
            <p:nvPr/>
          </p:nvSpPr>
          <p:spPr>
            <a:xfrm>
              <a:off x="3498025" y="3922525"/>
              <a:ext cx="263300" cy="151800"/>
            </a:xfrm>
            <a:custGeom>
              <a:avLst/>
              <a:gdLst/>
              <a:ahLst/>
              <a:cxnLst/>
              <a:rect l="l" t="t" r="r" b="b"/>
              <a:pathLst>
                <a:path w="10532" h="6072" extrusionOk="0">
                  <a:moveTo>
                    <a:pt x="5266" y="1"/>
                  </a:moveTo>
                  <a:cubicBezTo>
                    <a:pt x="2351" y="1"/>
                    <a:pt x="1" y="2372"/>
                    <a:pt x="1" y="5288"/>
                  </a:cubicBezTo>
                  <a:cubicBezTo>
                    <a:pt x="530" y="4884"/>
                    <a:pt x="1148" y="4692"/>
                    <a:pt x="1759" y="4692"/>
                  </a:cubicBezTo>
                  <a:cubicBezTo>
                    <a:pt x="2729" y="4692"/>
                    <a:pt x="3683" y="5177"/>
                    <a:pt x="4244" y="6071"/>
                  </a:cubicBezTo>
                  <a:cubicBezTo>
                    <a:pt x="4570" y="5952"/>
                    <a:pt x="4918" y="5892"/>
                    <a:pt x="5269" y="5892"/>
                  </a:cubicBezTo>
                  <a:cubicBezTo>
                    <a:pt x="5620" y="5892"/>
                    <a:pt x="5973" y="5952"/>
                    <a:pt x="6311" y="6071"/>
                  </a:cubicBezTo>
                  <a:cubicBezTo>
                    <a:pt x="6833" y="5223"/>
                    <a:pt x="7768" y="4701"/>
                    <a:pt x="8791" y="4701"/>
                  </a:cubicBezTo>
                  <a:cubicBezTo>
                    <a:pt x="9422" y="4701"/>
                    <a:pt x="10031" y="4896"/>
                    <a:pt x="10532" y="5288"/>
                  </a:cubicBezTo>
                  <a:lnTo>
                    <a:pt x="10532" y="5266"/>
                  </a:lnTo>
                  <a:cubicBezTo>
                    <a:pt x="10532" y="2372"/>
                    <a:pt x="8182" y="1"/>
                    <a:pt x="5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5"/>
            <p:cNvSpPr/>
            <p:nvPr/>
          </p:nvSpPr>
          <p:spPr>
            <a:xfrm>
              <a:off x="3483350" y="4069400"/>
              <a:ext cx="102275" cy="87550"/>
            </a:xfrm>
            <a:custGeom>
              <a:avLst/>
              <a:gdLst/>
              <a:ahLst/>
              <a:cxnLst/>
              <a:rect l="l" t="t" r="r" b="b"/>
              <a:pathLst>
                <a:path w="4091" h="3502" extrusionOk="0">
                  <a:moveTo>
                    <a:pt x="2350" y="0"/>
                  </a:moveTo>
                  <a:cubicBezTo>
                    <a:pt x="784" y="0"/>
                    <a:pt x="0" y="1872"/>
                    <a:pt x="1110" y="2981"/>
                  </a:cubicBezTo>
                  <a:cubicBezTo>
                    <a:pt x="1469" y="3341"/>
                    <a:pt x="1908" y="3501"/>
                    <a:pt x="2338" y="3501"/>
                  </a:cubicBezTo>
                  <a:cubicBezTo>
                    <a:pt x="3235" y="3501"/>
                    <a:pt x="4091" y="2800"/>
                    <a:pt x="4091" y="1741"/>
                  </a:cubicBezTo>
                  <a:cubicBezTo>
                    <a:pt x="4091" y="784"/>
                    <a:pt x="3307" y="0"/>
                    <a:pt x="2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5"/>
            <p:cNvSpPr/>
            <p:nvPr/>
          </p:nvSpPr>
          <p:spPr>
            <a:xfrm>
              <a:off x="3498025" y="4098775"/>
              <a:ext cx="263850" cy="204550"/>
            </a:xfrm>
            <a:custGeom>
              <a:avLst/>
              <a:gdLst/>
              <a:ahLst/>
              <a:cxnLst/>
              <a:rect l="l" t="t" r="r" b="b"/>
              <a:pathLst>
                <a:path w="10554" h="8182" extrusionOk="0">
                  <a:moveTo>
                    <a:pt x="6666" y="5539"/>
                  </a:moveTo>
                  <a:cubicBezTo>
                    <a:pt x="7231" y="5539"/>
                    <a:pt x="7508" y="6412"/>
                    <a:pt x="6876" y="6680"/>
                  </a:cubicBezTo>
                  <a:cubicBezTo>
                    <a:pt x="6365" y="6898"/>
                    <a:pt x="5821" y="7006"/>
                    <a:pt x="5277" y="7006"/>
                  </a:cubicBezTo>
                  <a:cubicBezTo>
                    <a:pt x="4733" y="7006"/>
                    <a:pt x="4189" y="6898"/>
                    <a:pt x="3678" y="6680"/>
                  </a:cubicBezTo>
                  <a:cubicBezTo>
                    <a:pt x="3047" y="6412"/>
                    <a:pt x="3324" y="5539"/>
                    <a:pt x="3888" y="5539"/>
                  </a:cubicBezTo>
                  <a:cubicBezTo>
                    <a:pt x="3965" y="5539"/>
                    <a:pt x="4048" y="5555"/>
                    <a:pt x="4135" y="5592"/>
                  </a:cubicBezTo>
                  <a:cubicBezTo>
                    <a:pt x="4494" y="5744"/>
                    <a:pt x="4880" y="5821"/>
                    <a:pt x="5269" y="5821"/>
                  </a:cubicBezTo>
                  <a:cubicBezTo>
                    <a:pt x="5658" y="5821"/>
                    <a:pt x="6049" y="5744"/>
                    <a:pt x="6419" y="5592"/>
                  </a:cubicBezTo>
                  <a:cubicBezTo>
                    <a:pt x="6506" y="5555"/>
                    <a:pt x="6589" y="5539"/>
                    <a:pt x="6666" y="5539"/>
                  </a:cubicBezTo>
                  <a:close/>
                  <a:moveTo>
                    <a:pt x="5280" y="0"/>
                  </a:moveTo>
                  <a:cubicBezTo>
                    <a:pt x="5065" y="0"/>
                    <a:pt x="4853" y="44"/>
                    <a:pt x="4657" y="131"/>
                  </a:cubicBezTo>
                  <a:cubicBezTo>
                    <a:pt x="4679" y="261"/>
                    <a:pt x="4679" y="414"/>
                    <a:pt x="4700" y="566"/>
                  </a:cubicBezTo>
                  <a:cubicBezTo>
                    <a:pt x="4679" y="2198"/>
                    <a:pt x="3373" y="3503"/>
                    <a:pt x="1763" y="3503"/>
                  </a:cubicBezTo>
                  <a:cubicBezTo>
                    <a:pt x="1132" y="3503"/>
                    <a:pt x="501" y="3286"/>
                    <a:pt x="1" y="2894"/>
                  </a:cubicBezTo>
                  <a:lnTo>
                    <a:pt x="1" y="2916"/>
                  </a:lnTo>
                  <a:cubicBezTo>
                    <a:pt x="1" y="5832"/>
                    <a:pt x="2372" y="8181"/>
                    <a:pt x="5288" y="8181"/>
                  </a:cubicBezTo>
                  <a:cubicBezTo>
                    <a:pt x="8182" y="8181"/>
                    <a:pt x="10553" y="5832"/>
                    <a:pt x="10553" y="2916"/>
                  </a:cubicBezTo>
                  <a:lnTo>
                    <a:pt x="10553" y="2916"/>
                  </a:lnTo>
                  <a:cubicBezTo>
                    <a:pt x="10053" y="3286"/>
                    <a:pt x="9422" y="3503"/>
                    <a:pt x="8791" y="3503"/>
                  </a:cubicBezTo>
                  <a:cubicBezTo>
                    <a:pt x="7181" y="3482"/>
                    <a:pt x="5875" y="2176"/>
                    <a:pt x="5875" y="566"/>
                  </a:cubicBezTo>
                  <a:cubicBezTo>
                    <a:pt x="5875" y="414"/>
                    <a:pt x="5875" y="261"/>
                    <a:pt x="5919" y="131"/>
                  </a:cubicBezTo>
                  <a:cubicBezTo>
                    <a:pt x="5712" y="44"/>
                    <a:pt x="5495" y="0"/>
                    <a:pt x="5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5"/>
            <p:cNvSpPr/>
            <p:nvPr/>
          </p:nvSpPr>
          <p:spPr>
            <a:xfrm>
              <a:off x="3407725" y="3893700"/>
              <a:ext cx="157225" cy="171925"/>
            </a:xfrm>
            <a:custGeom>
              <a:avLst/>
              <a:gdLst/>
              <a:ahLst/>
              <a:cxnLst/>
              <a:rect l="l" t="t" r="r" b="b"/>
              <a:pathLst>
                <a:path w="6289" h="6877" extrusionOk="0">
                  <a:moveTo>
                    <a:pt x="4788" y="1"/>
                  </a:moveTo>
                  <a:cubicBezTo>
                    <a:pt x="3939" y="1"/>
                    <a:pt x="3156" y="436"/>
                    <a:pt x="2742" y="1176"/>
                  </a:cubicBezTo>
                  <a:cubicBezTo>
                    <a:pt x="2644" y="1163"/>
                    <a:pt x="2546" y="1157"/>
                    <a:pt x="2449" y="1157"/>
                  </a:cubicBezTo>
                  <a:cubicBezTo>
                    <a:pt x="1180" y="1157"/>
                    <a:pt x="110" y="2190"/>
                    <a:pt x="110" y="3504"/>
                  </a:cubicBezTo>
                  <a:cubicBezTo>
                    <a:pt x="110" y="3917"/>
                    <a:pt x="218" y="4309"/>
                    <a:pt x="414" y="4679"/>
                  </a:cubicBezTo>
                  <a:cubicBezTo>
                    <a:pt x="23" y="5353"/>
                    <a:pt x="1" y="6180"/>
                    <a:pt x="349" y="6876"/>
                  </a:cubicBezTo>
                  <a:cubicBezTo>
                    <a:pt x="936" y="6354"/>
                    <a:pt x="1676" y="6006"/>
                    <a:pt x="2481" y="5897"/>
                  </a:cubicBezTo>
                  <a:cubicBezTo>
                    <a:pt x="2677" y="3547"/>
                    <a:pt x="4135" y="1502"/>
                    <a:pt x="6289" y="545"/>
                  </a:cubicBezTo>
                  <a:cubicBezTo>
                    <a:pt x="5854" y="196"/>
                    <a:pt x="5332" y="1"/>
                    <a:pt x="4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5"/>
            <p:cNvSpPr/>
            <p:nvPr/>
          </p:nvSpPr>
          <p:spPr>
            <a:xfrm>
              <a:off x="3380000" y="4247275"/>
              <a:ext cx="235000" cy="145800"/>
            </a:xfrm>
            <a:custGeom>
              <a:avLst/>
              <a:gdLst/>
              <a:ahLst/>
              <a:cxnLst/>
              <a:rect l="l" t="t" r="r" b="b"/>
              <a:pathLst>
                <a:path w="9400" h="5832" extrusionOk="0">
                  <a:moveTo>
                    <a:pt x="4308" y="0"/>
                  </a:moveTo>
                  <a:cubicBezTo>
                    <a:pt x="1806" y="523"/>
                    <a:pt x="22" y="2698"/>
                    <a:pt x="0" y="5244"/>
                  </a:cubicBezTo>
                  <a:cubicBezTo>
                    <a:pt x="0" y="5570"/>
                    <a:pt x="261" y="5831"/>
                    <a:pt x="588" y="5831"/>
                  </a:cubicBezTo>
                  <a:lnTo>
                    <a:pt x="9400" y="5831"/>
                  </a:lnTo>
                  <a:lnTo>
                    <a:pt x="9400" y="3373"/>
                  </a:lnTo>
                  <a:cubicBezTo>
                    <a:pt x="7246" y="3177"/>
                    <a:pt x="5331" y="1915"/>
                    <a:pt x="43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5"/>
            <p:cNvSpPr/>
            <p:nvPr/>
          </p:nvSpPr>
          <p:spPr>
            <a:xfrm>
              <a:off x="3644900" y="4247275"/>
              <a:ext cx="235000" cy="145800"/>
            </a:xfrm>
            <a:custGeom>
              <a:avLst/>
              <a:gdLst/>
              <a:ahLst/>
              <a:cxnLst/>
              <a:rect l="l" t="t" r="r" b="b"/>
              <a:pathLst>
                <a:path w="9400" h="5832" extrusionOk="0">
                  <a:moveTo>
                    <a:pt x="5070" y="0"/>
                  </a:moveTo>
                  <a:cubicBezTo>
                    <a:pt x="4047" y="1915"/>
                    <a:pt x="2154" y="3177"/>
                    <a:pt x="0" y="3373"/>
                  </a:cubicBezTo>
                  <a:lnTo>
                    <a:pt x="0" y="5831"/>
                  </a:lnTo>
                  <a:lnTo>
                    <a:pt x="8812" y="5831"/>
                  </a:lnTo>
                  <a:cubicBezTo>
                    <a:pt x="9139" y="5831"/>
                    <a:pt x="9400" y="5570"/>
                    <a:pt x="9400" y="5244"/>
                  </a:cubicBezTo>
                  <a:cubicBezTo>
                    <a:pt x="9378" y="2698"/>
                    <a:pt x="7572" y="523"/>
                    <a:pt x="50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5"/>
            <p:cNvSpPr/>
            <p:nvPr/>
          </p:nvSpPr>
          <p:spPr>
            <a:xfrm>
              <a:off x="3692775" y="3893600"/>
              <a:ext cx="152875" cy="169850"/>
            </a:xfrm>
            <a:custGeom>
              <a:avLst/>
              <a:gdLst/>
              <a:ahLst/>
              <a:cxnLst/>
              <a:rect l="l" t="t" r="r" b="b"/>
              <a:pathLst>
                <a:path w="6115" h="6794" extrusionOk="0">
                  <a:moveTo>
                    <a:pt x="1431" y="0"/>
                  </a:moveTo>
                  <a:cubicBezTo>
                    <a:pt x="930" y="0"/>
                    <a:pt x="425" y="163"/>
                    <a:pt x="0" y="505"/>
                  </a:cubicBezTo>
                  <a:cubicBezTo>
                    <a:pt x="2198" y="1441"/>
                    <a:pt x="3699" y="3529"/>
                    <a:pt x="3895" y="5923"/>
                  </a:cubicBezTo>
                  <a:cubicBezTo>
                    <a:pt x="4635" y="6010"/>
                    <a:pt x="5331" y="6314"/>
                    <a:pt x="5918" y="6793"/>
                  </a:cubicBezTo>
                  <a:cubicBezTo>
                    <a:pt x="6049" y="6488"/>
                    <a:pt x="6114" y="6184"/>
                    <a:pt x="6114" y="5858"/>
                  </a:cubicBezTo>
                  <a:cubicBezTo>
                    <a:pt x="6114" y="5444"/>
                    <a:pt x="6005" y="5031"/>
                    <a:pt x="5788" y="4683"/>
                  </a:cubicBezTo>
                  <a:cubicBezTo>
                    <a:pt x="6005" y="4334"/>
                    <a:pt x="6114" y="3921"/>
                    <a:pt x="6114" y="3508"/>
                  </a:cubicBezTo>
                  <a:cubicBezTo>
                    <a:pt x="6094" y="2195"/>
                    <a:pt x="5025" y="1183"/>
                    <a:pt x="3758" y="1183"/>
                  </a:cubicBezTo>
                  <a:cubicBezTo>
                    <a:pt x="3660" y="1183"/>
                    <a:pt x="3560" y="1189"/>
                    <a:pt x="3460" y="1201"/>
                  </a:cubicBezTo>
                  <a:cubicBezTo>
                    <a:pt x="3030" y="423"/>
                    <a:pt x="2236" y="0"/>
                    <a:pt x="1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5"/>
            <p:cNvSpPr/>
            <p:nvPr/>
          </p:nvSpPr>
          <p:spPr>
            <a:xfrm>
              <a:off x="3784700" y="4071025"/>
              <a:ext cx="65825" cy="143625"/>
            </a:xfrm>
            <a:custGeom>
              <a:avLst/>
              <a:gdLst/>
              <a:ahLst/>
              <a:cxnLst/>
              <a:rect l="l" t="t" r="r" b="b"/>
              <a:pathLst>
                <a:path w="2633" h="5745" extrusionOk="0">
                  <a:moveTo>
                    <a:pt x="240" y="1"/>
                  </a:moveTo>
                  <a:lnTo>
                    <a:pt x="240" y="4026"/>
                  </a:lnTo>
                  <a:cubicBezTo>
                    <a:pt x="240" y="4613"/>
                    <a:pt x="174" y="5201"/>
                    <a:pt x="0" y="5745"/>
                  </a:cubicBezTo>
                  <a:cubicBezTo>
                    <a:pt x="1436" y="5593"/>
                    <a:pt x="2524" y="4418"/>
                    <a:pt x="2589" y="2982"/>
                  </a:cubicBezTo>
                  <a:cubicBezTo>
                    <a:pt x="2633" y="1546"/>
                    <a:pt x="1654" y="284"/>
                    <a:pt x="2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5"/>
            <p:cNvSpPr/>
            <p:nvPr/>
          </p:nvSpPr>
          <p:spPr>
            <a:xfrm>
              <a:off x="3408825" y="4070475"/>
              <a:ext cx="65850" cy="144175"/>
            </a:xfrm>
            <a:custGeom>
              <a:avLst/>
              <a:gdLst/>
              <a:ahLst/>
              <a:cxnLst/>
              <a:rect l="l" t="t" r="r" b="b"/>
              <a:pathLst>
                <a:path w="2634" h="5767" extrusionOk="0">
                  <a:moveTo>
                    <a:pt x="2394" y="1"/>
                  </a:moveTo>
                  <a:cubicBezTo>
                    <a:pt x="1001" y="284"/>
                    <a:pt x="0" y="1546"/>
                    <a:pt x="66" y="2982"/>
                  </a:cubicBezTo>
                  <a:cubicBezTo>
                    <a:pt x="109" y="4418"/>
                    <a:pt x="1219" y="5593"/>
                    <a:pt x="2633" y="5767"/>
                  </a:cubicBezTo>
                  <a:cubicBezTo>
                    <a:pt x="2481" y="5201"/>
                    <a:pt x="2394" y="4635"/>
                    <a:pt x="2394" y="4048"/>
                  </a:cubicBezTo>
                  <a:lnTo>
                    <a:pt x="23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75"/>
          <p:cNvGrpSpPr/>
          <p:nvPr/>
        </p:nvGrpSpPr>
        <p:grpSpPr>
          <a:xfrm>
            <a:off x="7414494" y="3265123"/>
            <a:ext cx="467420" cy="438490"/>
            <a:chOff x="6416725" y="3338950"/>
            <a:chExt cx="500450" cy="469475"/>
          </a:xfrm>
        </p:grpSpPr>
        <p:sp>
          <p:nvSpPr>
            <p:cNvPr id="9166" name="Google Shape;9166;p75"/>
            <p:cNvSpPr/>
            <p:nvPr/>
          </p:nvSpPr>
          <p:spPr>
            <a:xfrm>
              <a:off x="6416725" y="3720825"/>
              <a:ext cx="176800" cy="87600"/>
            </a:xfrm>
            <a:custGeom>
              <a:avLst/>
              <a:gdLst/>
              <a:ahLst/>
              <a:cxnLst/>
              <a:rect l="l" t="t" r="r" b="b"/>
              <a:pathLst>
                <a:path w="7072" h="3504" extrusionOk="0">
                  <a:moveTo>
                    <a:pt x="2350" y="0"/>
                  </a:moveTo>
                  <a:cubicBezTo>
                    <a:pt x="1067" y="0"/>
                    <a:pt x="0" y="1044"/>
                    <a:pt x="0" y="2350"/>
                  </a:cubicBezTo>
                  <a:cubicBezTo>
                    <a:pt x="0" y="2981"/>
                    <a:pt x="523" y="3503"/>
                    <a:pt x="1175" y="3503"/>
                  </a:cubicBezTo>
                  <a:lnTo>
                    <a:pt x="5897" y="3503"/>
                  </a:lnTo>
                  <a:cubicBezTo>
                    <a:pt x="6550" y="3503"/>
                    <a:pt x="7072" y="2981"/>
                    <a:pt x="7072" y="2350"/>
                  </a:cubicBezTo>
                  <a:cubicBezTo>
                    <a:pt x="7072" y="1044"/>
                    <a:pt x="6027" y="0"/>
                    <a:pt x="4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5"/>
            <p:cNvSpPr/>
            <p:nvPr/>
          </p:nvSpPr>
          <p:spPr>
            <a:xfrm>
              <a:off x="6504850" y="3515750"/>
              <a:ext cx="323125" cy="205100"/>
            </a:xfrm>
            <a:custGeom>
              <a:avLst/>
              <a:gdLst/>
              <a:ahLst/>
              <a:cxnLst/>
              <a:rect l="l" t="t" r="r" b="b"/>
              <a:pathLst>
                <a:path w="12925" h="8204" extrusionOk="0">
                  <a:moveTo>
                    <a:pt x="4169" y="2289"/>
                  </a:moveTo>
                  <a:cubicBezTo>
                    <a:pt x="4638" y="2289"/>
                    <a:pt x="5056" y="2925"/>
                    <a:pt x="4548" y="3351"/>
                  </a:cubicBezTo>
                  <a:lnTo>
                    <a:pt x="3786" y="4113"/>
                  </a:lnTo>
                  <a:lnTo>
                    <a:pt x="4548" y="4852"/>
                  </a:lnTo>
                  <a:cubicBezTo>
                    <a:pt x="4787" y="5092"/>
                    <a:pt x="4787" y="5462"/>
                    <a:pt x="4548" y="5679"/>
                  </a:cubicBezTo>
                  <a:cubicBezTo>
                    <a:pt x="4439" y="5788"/>
                    <a:pt x="4287" y="5853"/>
                    <a:pt x="4134" y="5853"/>
                  </a:cubicBezTo>
                  <a:cubicBezTo>
                    <a:pt x="3982" y="5853"/>
                    <a:pt x="3830" y="5788"/>
                    <a:pt x="3721" y="5679"/>
                  </a:cubicBezTo>
                  <a:lnTo>
                    <a:pt x="2959" y="4939"/>
                  </a:lnTo>
                  <a:lnTo>
                    <a:pt x="2220" y="5679"/>
                  </a:lnTo>
                  <a:cubicBezTo>
                    <a:pt x="2100" y="5767"/>
                    <a:pt x="1975" y="5804"/>
                    <a:pt x="1857" y="5804"/>
                  </a:cubicBezTo>
                  <a:cubicBezTo>
                    <a:pt x="1417" y="5804"/>
                    <a:pt x="1067" y="5281"/>
                    <a:pt x="1393" y="4852"/>
                  </a:cubicBezTo>
                  <a:lnTo>
                    <a:pt x="2154" y="4113"/>
                  </a:lnTo>
                  <a:lnTo>
                    <a:pt x="1393" y="3351"/>
                  </a:lnTo>
                  <a:cubicBezTo>
                    <a:pt x="962" y="3041"/>
                    <a:pt x="1472" y="2363"/>
                    <a:pt x="1908" y="2363"/>
                  </a:cubicBezTo>
                  <a:cubicBezTo>
                    <a:pt x="2023" y="2363"/>
                    <a:pt x="2133" y="2411"/>
                    <a:pt x="2220" y="2524"/>
                  </a:cubicBezTo>
                  <a:lnTo>
                    <a:pt x="2959" y="3286"/>
                  </a:lnTo>
                  <a:lnTo>
                    <a:pt x="3721" y="2524"/>
                  </a:lnTo>
                  <a:cubicBezTo>
                    <a:pt x="3855" y="2358"/>
                    <a:pt x="4015" y="2289"/>
                    <a:pt x="4169" y="2289"/>
                  </a:cubicBezTo>
                  <a:close/>
                  <a:moveTo>
                    <a:pt x="6476" y="2328"/>
                  </a:moveTo>
                  <a:cubicBezTo>
                    <a:pt x="6767" y="2328"/>
                    <a:pt x="7061" y="2524"/>
                    <a:pt x="7072" y="2916"/>
                  </a:cubicBezTo>
                  <a:lnTo>
                    <a:pt x="7072" y="3503"/>
                  </a:lnTo>
                  <a:lnTo>
                    <a:pt x="7659" y="3503"/>
                  </a:lnTo>
                  <a:cubicBezTo>
                    <a:pt x="8377" y="3547"/>
                    <a:pt x="8377" y="4635"/>
                    <a:pt x="7659" y="4678"/>
                  </a:cubicBezTo>
                  <a:lnTo>
                    <a:pt x="7072" y="4678"/>
                  </a:lnTo>
                  <a:lnTo>
                    <a:pt x="7072" y="5266"/>
                  </a:lnTo>
                  <a:cubicBezTo>
                    <a:pt x="7072" y="5657"/>
                    <a:pt x="6778" y="5853"/>
                    <a:pt x="6484" y="5853"/>
                  </a:cubicBezTo>
                  <a:cubicBezTo>
                    <a:pt x="6190" y="5853"/>
                    <a:pt x="5897" y="5657"/>
                    <a:pt x="5897" y="5266"/>
                  </a:cubicBezTo>
                  <a:lnTo>
                    <a:pt x="5897" y="4678"/>
                  </a:lnTo>
                  <a:lnTo>
                    <a:pt x="5309" y="4678"/>
                  </a:lnTo>
                  <a:cubicBezTo>
                    <a:pt x="4569" y="4635"/>
                    <a:pt x="4569" y="3569"/>
                    <a:pt x="5309" y="3525"/>
                  </a:cubicBezTo>
                  <a:lnTo>
                    <a:pt x="5897" y="3525"/>
                  </a:lnTo>
                  <a:lnTo>
                    <a:pt x="5897" y="2916"/>
                  </a:lnTo>
                  <a:cubicBezTo>
                    <a:pt x="5897" y="2524"/>
                    <a:pt x="6185" y="2328"/>
                    <a:pt x="6476" y="2328"/>
                  </a:cubicBezTo>
                  <a:close/>
                  <a:moveTo>
                    <a:pt x="11123" y="2379"/>
                  </a:moveTo>
                  <a:cubicBezTo>
                    <a:pt x="11555" y="2379"/>
                    <a:pt x="11914" y="2911"/>
                    <a:pt x="11576" y="3351"/>
                  </a:cubicBezTo>
                  <a:lnTo>
                    <a:pt x="10575" y="4352"/>
                  </a:lnTo>
                  <a:lnTo>
                    <a:pt x="10575" y="5266"/>
                  </a:lnTo>
                  <a:cubicBezTo>
                    <a:pt x="10575" y="5657"/>
                    <a:pt x="10281" y="5853"/>
                    <a:pt x="9987" y="5853"/>
                  </a:cubicBezTo>
                  <a:cubicBezTo>
                    <a:pt x="9694" y="5853"/>
                    <a:pt x="9400" y="5657"/>
                    <a:pt x="9400" y="5266"/>
                  </a:cubicBezTo>
                  <a:lnTo>
                    <a:pt x="9400" y="4352"/>
                  </a:lnTo>
                  <a:lnTo>
                    <a:pt x="8399" y="3351"/>
                  </a:lnTo>
                  <a:cubicBezTo>
                    <a:pt x="8061" y="2911"/>
                    <a:pt x="8419" y="2379"/>
                    <a:pt x="8852" y="2379"/>
                  </a:cubicBezTo>
                  <a:cubicBezTo>
                    <a:pt x="8975" y="2379"/>
                    <a:pt x="9105" y="2423"/>
                    <a:pt x="9226" y="2524"/>
                  </a:cubicBezTo>
                  <a:lnTo>
                    <a:pt x="9987" y="3286"/>
                  </a:lnTo>
                  <a:lnTo>
                    <a:pt x="10749" y="2524"/>
                  </a:lnTo>
                  <a:cubicBezTo>
                    <a:pt x="10870" y="2423"/>
                    <a:pt x="10999" y="2379"/>
                    <a:pt x="11123" y="2379"/>
                  </a:cubicBezTo>
                  <a:close/>
                  <a:moveTo>
                    <a:pt x="0" y="0"/>
                  </a:moveTo>
                  <a:lnTo>
                    <a:pt x="0" y="7028"/>
                  </a:lnTo>
                  <a:lnTo>
                    <a:pt x="1197" y="7028"/>
                  </a:lnTo>
                  <a:cubicBezTo>
                    <a:pt x="2198" y="7028"/>
                    <a:pt x="3155" y="7463"/>
                    <a:pt x="3808" y="8203"/>
                  </a:cubicBezTo>
                  <a:lnTo>
                    <a:pt x="12925" y="8203"/>
                  </a:lnTo>
                  <a:lnTo>
                    <a:pt x="129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5"/>
            <p:cNvSpPr/>
            <p:nvPr/>
          </p:nvSpPr>
          <p:spPr>
            <a:xfrm>
              <a:off x="6416725" y="3427075"/>
              <a:ext cx="500450" cy="381350"/>
            </a:xfrm>
            <a:custGeom>
              <a:avLst/>
              <a:gdLst/>
              <a:ahLst/>
              <a:cxnLst/>
              <a:rect l="l" t="t" r="r" b="b"/>
              <a:pathLst>
                <a:path w="20018" h="15254" extrusionOk="0">
                  <a:moveTo>
                    <a:pt x="1763" y="1"/>
                  </a:moveTo>
                  <a:cubicBezTo>
                    <a:pt x="784" y="1"/>
                    <a:pt x="0" y="784"/>
                    <a:pt x="0" y="1741"/>
                  </a:cubicBezTo>
                  <a:lnTo>
                    <a:pt x="0" y="11489"/>
                  </a:lnTo>
                  <a:cubicBezTo>
                    <a:pt x="653" y="10901"/>
                    <a:pt x="1480" y="10575"/>
                    <a:pt x="2350" y="10575"/>
                  </a:cubicBezTo>
                  <a:lnTo>
                    <a:pt x="2350" y="2960"/>
                  </a:lnTo>
                  <a:cubicBezTo>
                    <a:pt x="2350" y="2633"/>
                    <a:pt x="2611" y="2372"/>
                    <a:pt x="2938" y="2372"/>
                  </a:cubicBezTo>
                  <a:lnTo>
                    <a:pt x="17037" y="2372"/>
                  </a:lnTo>
                  <a:cubicBezTo>
                    <a:pt x="17342" y="2372"/>
                    <a:pt x="17625" y="2633"/>
                    <a:pt x="17625" y="2960"/>
                  </a:cubicBezTo>
                  <a:lnTo>
                    <a:pt x="17625" y="12338"/>
                  </a:lnTo>
                  <a:cubicBezTo>
                    <a:pt x="17625" y="12642"/>
                    <a:pt x="17342" y="12925"/>
                    <a:pt x="17037" y="12925"/>
                  </a:cubicBezTo>
                  <a:lnTo>
                    <a:pt x="8029" y="12925"/>
                  </a:lnTo>
                  <a:cubicBezTo>
                    <a:pt x="8160" y="13295"/>
                    <a:pt x="8247" y="13687"/>
                    <a:pt x="8247" y="14078"/>
                  </a:cubicBezTo>
                  <a:cubicBezTo>
                    <a:pt x="8247" y="14492"/>
                    <a:pt x="8138" y="14905"/>
                    <a:pt x="7920" y="15253"/>
                  </a:cubicBezTo>
                  <a:lnTo>
                    <a:pt x="18256" y="15253"/>
                  </a:lnTo>
                  <a:cubicBezTo>
                    <a:pt x="19213" y="15253"/>
                    <a:pt x="20018" y="14470"/>
                    <a:pt x="20018" y="13512"/>
                  </a:cubicBezTo>
                  <a:lnTo>
                    <a:pt x="20018" y="1763"/>
                  </a:lnTo>
                  <a:cubicBezTo>
                    <a:pt x="20018" y="784"/>
                    <a:pt x="19213" y="1"/>
                    <a:pt x="18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5"/>
            <p:cNvSpPr/>
            <p:nvPr/>
          </p:nvSpPr>
          <p:spPr>
            <a:xfrm>
              <a:off x="6595150" y="3338950"/>
              <a:ext cx="143625" cy="58775"/>
            </a:xfrm>
            <a:custGeom>
              <a:avLst/>
              <a:gdLst/>
              <a:ahLst/>
              <a:cxnLst/>
              <a:rect l="l" t="t" r="r" b="b"/>
              <a:pathLst>
                <a:path w="5745" h="2351" extrusionOk="0">
                  <a:moveTo>
                    <a:pt x="2872" y="1"/>
                  </a:moveTo>
                  <a:cubicBezTo>
                    <a:pt x="1480" y="1"/>
                    <a:pt x="283" y="980"/>
                    <a:pt x="0" y="2351"/>
                  </a:cubicBezTo>
                  <a:lnTo>
                    <a:pt x="1219" y="2351"/>
                  </a:lnTo>
                  <a:cubicBezTo>
                    <a:pt x="1491" y="1567"/>
                    <a:pt x="2176" y="1176"/>
                    <a:pt x="2864" y="1176"/>
                  </a:cubicBezTo>
                  <a:cubicBezTo>
                    <a:pt x="3552" y="1176"/>
                    <a:pt x="4243" y="1567"/>
                    <a:pt x="4526" y="2351"/>
                  </a:cubicBezTo>
                  <a:lnTo>
                    <a:pt x="5744" y="2351"/>
                  </a:lnTo>
                  <a:cubicBezTo>
                    <a:pt x="5461" y="980"/>
                    <a:pt x="4265" y="1"/>
                    <a:pt x="2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75"/>
          <p:cNvGrpSpPr/>
          <p:nvPr/>
        </p:nvGrpSpPr>
        <p:grpSpPr>
          <a:xfrm>
            <a:off x="6778978" y="3250879"/>
            <a:ext cx="483695" cy="466977"/>
            <a:chOff x="5905400" y="3323725"/>
            <a:chExt cx="517875" cy="499975"/>
          </a:xfrm>
        </p:grpSpPr>
        <p:sp>
          <p:nvSpPr>
            <p:cNvPr id="9171" name="Google Shape;9171;p75"/>
            <p:cNvSpPr/>
            <p:nvPr/>
          </p:nvSpPr>
          <p:spPr>
            <a:xfrm>
              <a:off x="5970675" y="3676200"/>
              <a:ext cx="357950" cy="59875"/>
            </a:xfrm>
            <a:custGeom>
              <a:avLst/>
              <a:gdLst/>
              <a:ahLst/>
              <a:cxnLst/>
              <a:rect l="l" t="t" r="r" b="b"/>
              <a:pathLst>
                <a:path w="14318" h="2395" extrusionOk="0">
                  <a:moveTo>
                    <a:pt x="1" y="1"/>
                  </a:moveTo>
                  <a:cubicBezTo>
                    <a:pt x="110" y="393"/>
                    <a:pt x="175" y="784"/>
                    <a:pt x="175" y="1176"/>
                  </a:cubicBezTo>
                  <a:cubicBezTo>
                    <a:pt x="175" y="1589"/>
                    <a:pt x="110" y="2003"/>
                    <a:pt x="1" y="2394"/>
                  </a:cubicBezTo>
                  <a:lnTo>
                    <a:pt x="13143" y="2394"/>
                  </a:lnTo>
                  <a:cubicBezTo>
                    <a:pt x="13795" y="2373"/>
                    <a:pt x="14318" y="1829"/>
                    <a:pt x="14318" y="1176"/>
                  </a:cubicBezTo>
                  <a:cubicBezTo>
                    <a:pt x="14318" y="523"/>
                    <a:pt x="13795" y="1"/>
                    <a:pt x="13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5"/>
            <p:cNvSpPr/>
            <p:nvPr/>
          </p:nvSpPr>
          <p:spPr>
            <a:xfrm>
              <a:off x="6004400" y="3411850"/>
              <a:ext cx="357950" cy="59850"/>
            </a:xfrm>
            <a:custGeom>
              <a:avLst/>
              <a:gdLst/>
              <a:ahLst/>
              <a:cxnLst/>
              <a:rect l="l" t="t" r="r" b="b"/>
              <a:pathLst>
                <a:path w="14318" h="2394" extrusionOk="0">
                  <a:moveTo>
                    <a:pt x="1176" y="0"/>
                  </a:moveTo>
                  <a:cubicBezTo>
                    <a:pt x="523" y="0"/>
                    <a:pt x="1" y="523"/>
                    <a:pt x="1" y="1175"/>
                  </a:cubicBezTo>
                  <a:cubicBezTo>
                    <a:pt x="1" y="1828"/>
                    <a:pt x="523" y="2372"/>
                    <a:pt x="1176" y="2394"/>
                  </a:cubicBezTo>
                  <a:lnTo>
                    <a:pt x="14318" y="2394"/>
                  </a:lnTo>
                  <a:cubicBezTo>
                    <a:pt x="14209" y="2002"/>
                    <a:pt x="14144" y="1589"/>
                    <a:pt x="14144" y="1175"/>
                  </a:cubicBezTo>
                  <a:cubicBezTo>
                    <a:pt x="14144" y="784"/>
                    <a:pt x="14209" y="392"/>
                    <a:pt x="14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5"/>
            <p:cNvSpPr/>
            <p:nvPr/>
          </p:nvSpPr>
          <p:spPr>
            <a:xfrm>
              <a:off x="5910300" y="3323725"/>
              <a:ext cx="507525" cy="235550"/>
            </a:xfrm>
            <a:custGeom>
              <a:avLst/>
              <a:gdLst/>
              <a:ahLst/>
              <a:cxnLst/>
              <a:rect l="l" t="t" r="r" b="b"/>
              <a:pathLst>
                <a:path w="20301" h="9422" extrusionOk="0">
                  <a:moveTo>
                    <a:pt x="19122" y="0"/>
                  </a:moveTo>
                  <a:cubicBezTo>
                    <a:pt x="19109" y="0"/>
                    <a:pt x="19096" y="0"/>
                    <a:pt x="19083" y="1"/>
                  </a:cubicBezTo>
                  <a:lnTo>
                    <a:pt x="19083" y="22"/>
                  </a:lnTo>
                  <a:lnTo>
                    <a:pt x="5136" y="22"/>
                  </a:lnTo>
                  <a:cubicBezTo>
                    <a:pt x="2699" y="22"/>
                    <a:pt x="523" y="1807"/>
                    <a:pt x="283" y="4243"/>
                  </a:cubicBezTo>
                  <a:cubicBezTo>
                    <a:pt x="1" y="7007"/>
                    <a:pt x="2155" y="9400"/>
                    <a:pt x="4940" y="9422"/>
                  </a:cubicBezTo>
                  <a:lnTo>
                    <a:pt x="6115" y="9422"/>
                  </a:lnTo>
                  <a:lnTo>
                    <a:pt x="6115" y="7072"/>
                  </a:lnTo>
                  <a:lnTo>
                    <a:pt x="4940" y="7072"/>
                  </a:lnTo>
                  <a:cubicBezTo>
                    <a:pt x="3482" y="7050"/>
                    <a:pt x="2394" y="5723"/>
                    <a:pt x="2633" y="4287"/>
                  </a:cubicBezTo>
                  <a:cubicBezTo>
                    <a:pt x="2845" y="3163"/>
                    <a:pt x="3843" y="2349"/>
                    <a:pt x="4982" y="2349"/>
                  </a:cubicBezTo>
                  <a:cubicBezTo>
                    <a:pt x="5011" y="2349"/>
                    <a:pt x="5041" y="2349"/>
                    <a:pt x="5070" y="2351"/>
                  </a:cubicBezTo>
                  <a:lnTo>
                    <a:pt x="19083" y="2351"/>
                  </a:lnTo>
                  <a:cubicBezTo>
                    <a:pt x="19096" y="2351"/>
                    <a:pt x="19109" y="2351"/>
                    <a:pt x="19122" y="2351"/>
                  </a:cubicBezTo>
                  <a:cubicBezTo>
                    <a:pt x="19758" y="2351"/>
                    <a:pt x="20301" y="1837"/>
                    <a:pt x="20301" y="1176"/>
                  </a:cubicBezTo>
                  <a:cubicBezTo>
                    <a:pt x="20301" y="515"/>
                    <a:pt x="19758" y="0"/>
                    <a:pt x="19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5"/>
            <p:cNvSpPr/>
            <p:nvPr/>
          </p:nvSpPr>
          <p:spPr>
            <a:xfrm>
              <a:off x="6210575" y="3500450"/>
              <a:ext cx="207250" cy="58350"/>
            </a:xfrm>
            <a:custGeom>
              <a:avLst/>
              <a:gdLst/>
              <a:ahLst/>
              <a:cxnLst/>
              <a:rect l="l" t="t" r="r" b="b"/>
              <a:pathLst>
                <a:path w="8290" h="2334" extrusionOk="0">
                  <a:moveTo>
                    <a:pt x="7145" y="1"/>
                  </a:moveTo>
                  <a:cubicBezTo>
                    <a:pt x="7120" y="1"/>
                    <a:pt x="7096" y="1"/>
                    <a:pt x="7072" y="3"/>
                  </a:cubicBezTo>
                  <a:lnTo>
                    <a:pt x="0" y="3"/>
                  </a:lnTo>
                  <a:lnTo>
                    <a:pt x="0" y="2331"/>
                  </a:lnTo>
                  <a:lnTo>
                    <a:pt x="7072" y="2331"/>
                  </a:lnTo>
                  <a:cubicBezTo>
                    <a:pt x="7096" y="2333"/>
                    <a:pt x="7120" y="2334"/>
                    <a:pt x="7145" y="2334"/>
                  </a:cubicBezTo>
                  <a:cubicBezTo>
                    <a:pt x="7766" y="2334"/>
                    <a:pt x="8290" y="1806"/>
                    <a:pt x="8290" y="1178"/>
                  </a:cubicBezTo>
                  <a:cubicBezTo>
                    <a:pt x="8290" y="529"/>
                    <a:pt x="7766" y="1"/>
                    <a:pt x="71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5"/>
            <p:cNvSpPr/>
            <p:nvPr/>
          </p:nvSpPr>
          <p:spPr>
            <a:xfrm>
              <a:off x="5905550" y="3588625"/>
              <a:ext cx="517725" cy="235075"/>
            </a:xfrm>
            <a:custGeom>
              <a:avLst/>
              <a:gdLst/>
              <a:ahLst/>
              <a:cxnLst/>
              <a:rect l="l" t="t" r="r" b="b"/>
              <a:pathLst>
                <a:path w="20709" h="9403" extrusionOk="0">
                  <a:moveTo>
                    <a:pt x="12201" y="1"/>
                  </a:moveTo>
                  <a:lnTo>
                    <a:pt x="12201" y="2329"/>
                  </a:lnTo>
                  <a:lnTo>
                    <a:pt x="15617" y="2329"/>
                  </a:lnTo>
                  <a:cubicBezTo>
                    <a:pt x="15633" y="2329"/>
                    <a:pt x="15648" y="2329"/>
                    <a:pt x="15663" y="2329"/>
                  </a:cubicBezTo>
                  <a:cubicBezTo>
                    <a:pt x="16840" y="2329"/>
                    <a:pt x="17840" y="3149"/>
                    <a:pt x="18076" y="4287"/>
                  </a:cubicBezTo>
                  <a:cubicBezTo>
                    <a:pt x="18315" y="5723"/>
                    <a:pt x="17227" y="7050"/>
                    <a:pt x="15769" y="7072"/>
                  </a:cubicBezTo>
                  <a:lnTo>
                    <a:pt x="1627" y="7072"/>
                  </a:lnTo>
                  <a:cubicBezTo>
                    <a:pt x="1598" y="7071"/>
                    <a:pt x="1571" y="7070"/>
                    <a:pt x="1543" y="7070"/>
                  </a:cubicBezTo>
                  <a:cubicBezTo>
                    <a:pt x="1" y="7070"/>
                    <a:pt x="1" y="9403"/>
                    <a:pt x="1543" y="9403"/>
                  </a:cubicBezTo>
                  <a:cubicBezTo>
                    <a:pt x="1571" y="9403"/>
                    <a:pt x="1598" y="9402"/>
                    <a:pt x="1627" y="9400"/>
                  </a:cubicBezTo>
                  <a:lnTo>
                    <a:pt x="15769" y="9400"/>
                  </a:lnTo>
                  <a:cubicBezTo>
                    <a:pt x="18533" y="9379"/>
                    <a:pt x="20709" y="6985"/>
                    <a:pt x="20426" y="4222"/>
                  </a:cubicBezTo>
                  <a:lnTo>
                    <a:pt x="20404" y="4222"/>
                  </a:lnTo>
                  <a:cubicBezTo>
                    <a:pt x="20186" y="1785"/>
                    <a:pt x="17989" y="1"/>
                    <a:pt x="15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5"/>
            <p:cNvSpPr/>
            <p:nvPr/>
          </p:nvSpPr>
          <p:spPr>
            <a:xfrm>
              <a:off x="5905400" y="3588600"/>
              <a:ext cx="157775" cy="58850"/>
            </a:xfrm>
            <a:custGeom>
              <a:avLst/>
              <a:gdLst/>
              <a:ahLst/>
              <a:cxnLst/>
              <a:rect l="l" t="t" r="r" b="b"/>
              <a:pathLst>
                <a:path w="6311" h="2354" extrusionOk="0">
                  <a:moveTo>
                    <a:pt x="1570" y="1"/>
                  </a:moveTo>
                  <a:cubicBezTo>
                    <a:pt x="7" y="1"/>
                    <a:pt x="0" y="2354"/>
                    <a:pt x="1549" y="2354"/>
                  </a:cubicBezTo>
                  <a:cubicBezTo>
                    <a:pt x="1577" y="2354"/>
                    <a:pt x="1604" y="2353"/>
                    <a:pt x="1633" y="2352"/>
                  </a:cubicBezTo>
                  <a:lnTo>
                    <a:pt x="6311" y="2352"/>
                  </a:lnTo>
                  <a:lnTo>
                    <a:pt x="6311" y="2"/>
                  </a:lnTo>
                  <a:lnTo>
                    <a:pt x="1633" y="2"/>
                  </a:lnTo>
                  <a:cubicBezTo>
                    <a:pt x="1611" y="1"/>
                    <a:pt x="1590" y="1"/>
                    <a:pt x="1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5"/>
            <p:cNvSpPr/>
            <p:nvPr/>
          </p:nvSpPr>
          <p:spPr>
            <a:xfrm>
              <a:off x="6092525" y="3500525"/>
              <a:ext cx="89225" cy="137100"/>
            </a:xfrm>
            <a:custGeom>
              <a:avLst/>
              <a:gdLst/>
              <a:ahLst/>
              <a:cxnLst/>
              <a:rect l="l" t="t" r="r" b="b"/>
              <a:pathLst>
                <a:path w="3569" h="5484" extrusionOk="0">
                  <a:moveTo>
                    <a:pt x="1" y="0"/>
                  </a:moveTo>
                  <a:lnTo>
                    <a:pt x="1" y="5483"/>
                  </a:lnTo>
                  <a:lnTo>
                    <a:pt x="1524" y="4743"/>
                  </a:lnTo>
                  <a:cubicBezTo>
                    <a:pt x="1611" y="4700"/>
                    <a:pt x="1698" y="4678"/>
                    <a:pt x="1807" y="4678"/>
                  </a:cubicBezTo>
                  <a:cubicBezTo>
                    <a:pt x="1894" y="4678"/>
                    <a:pt x="1981" y="4700"/>
                    <a:pt x="2068" y="4743"/>
                  </a:cubicBezTo>
                  <a:lnTo>
                    <a:pt x="3569" y="5483"/>
                  </a:lnTo>
                  <a:lnTo>
                    <a:pt x="35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75"/>
          <p:cNvGrpSpPr/>
          <p:nvPr/>
        </p:nvGrpSpPr>
        <p:grpSpPr>
          <a:xfrm>
            <a:off x="6141787" y="3250973"/>
            <a:ext cx="466907" cy="466790"/>
            <a:chOff x="5416400" y="3323875"/>
            <a:chExt cx="499900" cy="499775"/>
          </a:xfrm>
        </p:grpSpPr>
        <p:sp>
          <p:nvSpPr>
            <p:cNvPr id="9179" name="Google Shape;9179;p75"/>
            <p:cNvSpPr/>
            <p:nvPr/>
          </p:nvSpPr>
          <p:spPr>
            <a:xfrm>
              <a:off x="5416400" y="3559250"/>
              <a:ext cx="235550" cy="264400"/>
            </a:xfrm>
            <a:custGeom>
              <a:avLst/>
              <a:gdLst/>
              <a:ahLst/>
              <a:cxnLst/>
              <a:rect l="l" t="t" r="r" b="b"/>
              <a:pathLst>
                <a:path w="9422" h="10576" extrusionOk="0">
                  <a:moveTo>
                    <a:pt x="4708" y="2035"/>
                  </a:moveTo>
                  <a:cubicBezTo>
                    <a:pt x="4923" y="2035"/>
                    <a:pt x="5134" y="2153"/>
                    <a:pt x="5244" y="2373"/>
                  </a:cubicBezTo>
                  <a:lnTo>
                    <a:pt x="5244" y="2351"/>
                  </a:lnTo>
                  <a:lnTo>
                    <a:pt x="5244" y="2351"/>
                  </a:lnTo>
                  <a:cubicBezTo>
                    <a:pt x="5396" y="2655"/>
                    <a:pt x="5266" y="3004"/>
                    <a:pt x="4983" y="3134"/>
                  </a:cubicBezTo>
                  <a:lnTo>
                    <a:pt x="2633" y="4309"/>
                  </a:lnTo>
                  <a:cubicBezTo>
                    <a:pt x="2536" y="4358"/>
                    <a:pt x="2442" y="4379"/>
                    <a:pt x="2354" y="4379"/>
                  </a:cubicBezTo>
                  <a:cubicBezTo>
                    <a:pt x="1815" y="4379"/>
                    <a:pt x="1512" y="3564"/>
                    <a:pt x="2111" y="3265"/>
                  </a:cubicBezTo>
                  <a:lnTo>
                    <a:pt x="4461" y="2090"/>
                  </a:lnTo>
                  <a:cubicBezTo>
                    <a:pt x="4540" y="2053"/>
                    <a:pt x="4624" y="2035"/>
                    <a:pt x="4708" y="2035"/>
                  </a:cubicBezTo>
                  <a:close/>
                  <a:moveTo>
                    <a:pt x="4722" y="1"/>
                  </a:moveTo>
                  <a:lnTo>
                    <a:pt x="305" y="2460"/>
                  </a:lnTo>
                  <a:cubicBezTo>
                    <a:pt x="109" y="2568"/>
                    <a:pt x="0" y="2764"/>
                    <a:pt x="0" y="2982"/>
                  </a:cubicBezTo>
                  <a:lnTo>
                    <a:pt x="0" y="7594"/>
                  </a:lnTo>
                  <a:cubicBezTo>
                    <a:pt x="0" y="7812"/>
                    <a:pt x="109" y="8008"/>
                    <a:pt x="305" y="8117"/>
                  </a:cubicBezTo>
                  <a:lnTo>
                    <a:pt x="4439" y="10510"/>
                  </a:lnTo>
                  <a:cubicBezTo>
                    <a:pt x="4526" y="10554"/>
                    <a:pt x="4624" y="10575"/>
                    <a:pt x="4722" y="10575"/>
                  </a:cubicBezTo>
                  <a:cubicBezTo>
                    <a:pt x="4820" y="10575"/>
                    <a:pt x="4918" y="10554"/>
                    <a:pt x="5005" y="10510"/>
                  </a:cubicBezTo>
                  <a:lnTo>
                    <a:pt x="9421" y="7943"/>
                  </a:lnTo>
                  <a:lnTo>
                    <a:pt x="9421" y="2634"/>
                  </a:lnTo>
                  <a:lnTo>
                    <a:pt x="4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5"/>
            <p:cNvSpPr/>
            <p:nvPr/>
          </p:nvSpPr>
          <p:spPr>
            <a:xfrm>
              <a:off x="5680750" y="3559250"/>
              <a:ext cx="235550" cy="264400"/>
            </a:xfrm>
            <a:custGeom>
              <a:avLst/>
              <a:gdLst/>
              <a:ahLst/>
              <a:cxnLst/>
              <a:rect l="l" t="t" r="r" b="b"/>
              <a:pathLst>
                <a:path w="9422" h="10576" extrusionOk="0">
                  <a:moveTo>
                    <a:pt x="4700" y="2054"/>
                  </a:moveTo>
                  <a:cubicBezTo>
                    <a:pt x="4782" y="2054"/>
                    <a:pt x="4870" y="2071"/>
                    <a:pt x="4962" y="2111"/>
                  </a:cubicBezTo>
                  <a:lnTo>
                    <a:pt x="7333" y="3286"/>
                  </a:lnTo>
                  <a:cubicBezTo>
                    <a:pt x="7638" y="3417"/>
                    <a:pt x="7747" y="3765"/>
                    <a:pt x="7616" y="4070"/>
                  </a:cubicBezTo>
                  <a:lnTo>
                    <a:pt x="7594" y="4048"/>
                  </a:lnTo>
                  <a:cubicBezTo>
                    <a:pt x="7500" y="4267"/>
                    <a:pt x="7293" y="4385"/>
                    <a:pt x="7071" y="4385"/>
                  </a:cubicBezTo>
                  <a:cubicBezTo>
                    <a:pt x="6985" y="4385"/>
                    <a:pt x="6896" y="4367"/>
                    <a:pt x="6811" y="4331"/>
                  </a:cubicBezTo>
                  <a:lnTo>
                    <a:pt x="4439" y="3156"/>
                  </a:lnTo>
                  <a:cubicBezTo>
                    <a:pt x="3872" y="2835"/>
                    <a:pt x="4159" y="2054"/>
                    <a:pt x="4700" y="2054"/>
                  </a:cubicBezTo>
                  <a:close/>
                  <a:moveTo>
                    <a:pt x="4700" y="1"/>
                  </a:moveTo>
                  <a:lnTo>
                    <a:pt x="1" y="2634"/>
                  </a:lnTo>
                  <a:lnTo>
                    <a:pt x="1" y="7943"/>
                  </a:lnTo>
                  <a:lnTo>
                    <a:pt x="4418" y="10510"/>
                  </a:lnTo>
                  <a:cubicBezTo>
                    <a:pt x="4505" y="10554"/>
                    <a:pt x="4603" y="10575"/>
                    <a:pt x="4700" y="10575"/>
                  </a:cubicBezTo>
                  <a:cubicBezTo>
                    <a:pt x="4798" y="10575"/>
                    <a:pt x="4896" y="10554"/>
                    <a:pt x="4983" y="10510"/>
                  </a:cubicBezTo>
                  <a:lnTo>
                    <a:pt x="9117" y="8117"/>
                  </a:lnTo>
                  <a:cubicBezTo>
                    <a:pt x="9313" y="8008"/>
                    <a:pt x="9422" y="7812"/>
                    <a:pt x="9422" y="7616"/>
                  </a:cubicBezTo>
                  <a:lnTo>
                    <a:pt x="9422" y="2982"/>
                  </a:lnTo>
                  <a:cubicBezTo>
                    <a:pt x="9422" y="2764"/>
                    <a:pt x="9313" y="2568"/>
                    <a:pt x="9117" y="2481"/>
                  </a:cubicBezTo>
                  <a:lnTo>
                    <a:pt x="9117" y="2460"/>
                  </a:lnTo>
                  <a:lnTo>
                    <a:pt x="47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5"/>
            <p:cNvSpPr/>
            <p:nvPr/>
          </p:nvSpPr>
          <p:spPr>
            <a:xfrm>
              <a:off x="5549125" y="3323875"/>
              <a:ext cx="234450" cy="275650"/>
            </a:xfrm>
            <a:custGeom>
              <a:avLst/>
              <a:gdLst/>
              <a:ahLst/>
              <a:cxnLst/>
              <a:rect l="l" t="t" r="r" b="b"/>
              <a:pathLst>
                <a:path w="9378" h="11026" extrusionOk="0">
                  <a:moveTo>
                    <a:pt x="4697" y="2035"/>
                  </a:moveTo>
                  <a:cubicBezTo>
                    <a:pt x="5241" y="2035"/>
                    <a:pt x="5560" y="2850"/>
                    <a:pt x="4961" y="3150"/>
                  </a:cubicBezTo>
                  <a:lnTo>
                    <a:pt x="2611" y="4325"/>
                  </a:lnTo>
                  <a:cubicBezTo>
                    <a:pt x="2514" y="4373"/>
                    <a:pt x="2420" y="4395"/>
                    <a:pt x="2333" y="4395"/>
                  </a:cubicBezTo>
                  <a:cubicBezTo>
                    <a:pt x="1793" y="4395"/>
                    <a:pt x="1490" y="3580"/>
                    <a:pt x="2089" y="3280"/>
                  </a:cubicBezTo>
                  <a:lnTo>
                    <a:pt x="4417" y="2105"/>
                  </a:lnTo>
                  <a:cubicBezTo>
                    <a:pt x="4514" y="2057"/>
                    <a:pt x="4609" y="2035"/>
                    <a:pt x="4697" y="2035"/>
                  </a:cubicBezTo>
                  <a:close/>
                  <a:moveTo>
                    <a:pt x="4681" y="0"/>
                  </a:moveTo>
                  <a:cubicBezTo>
                    <a:pt x="4580" y="0"/>
                    <a:pt x="4482" y="27"/>
                    <a:pt x="4395" y="82"/>
                  </a:cubicBezTo>
                  <a:lnTo>
                    <a:pt x="305" y="2475"/>
                  </a:lnTo>
                  <a:cubicBezTo>
                    <a:pt x="109" y="2584"/>
                    <a:pt x="0" y="2758"/>
                    <a:pt x="0" y="2976"/>
                  </a:cubicBezTo>
                  <a:lnTo>
                    <a:pt x="0" y="8393"/>
                  </a:lnTo>
                  <a:lnTo>
                    <a:pt x="4700" y="11026"/>
                  </a:lnTo>
                  <a:lnTo>
                    <a:pt x="9378" y="8393"/>
                  </a:lnTo>
                  <a:lnTo>
                    <a:pt x="9378" y="2976"/>
                  </a:lnTo>
                  <a:cubicBezTo>
                    <a:pt x="9378" y="2780"/>
                    <a:pt x="9269" y="2584"/>
                    <a:pt x="9073" y="2475"/>
                  </a:cubicBezTo>
                  <a:lnTo>
                    <a:pt x="4983" y="82"/>
                  </a:lnTo>
                  <a:cubicBezTo>
                    <a:pt x="4885" y="27"/>
                    <a:pt x="4782" y="0"/>
                    <a:pt x="4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75"/>
          <p:cNvGrpSpPr/>
          <p:nvPr/>
        </p:nvGrpSpPr>
        <p:grpSpPr>
          <a:xfrm>
            <a:off x="5513628" y="3250903"/>
            <a:ext cx="467420" cy="466930"/>
            <a:chOff x="4916500" y="3323725"/>
            <a:chExt cx="500450" cy="499925"/>
          </a:xfrm>
        </p:grpSpPr>
        <p:sp>
          <p:nvSpPr>
            <p:cNvPr id="9183" name="Google Shape;9183;p75"/>
            <p:cNvSpPr/>
            <p:nvPr/>
          </p:nvSpPr>
          <p:spPr>
            <a:xfrm>
              <a:off x="5005175" y="3558350"/>
              <a:ext cx="146325" cy="265300"/>
            </a:xfrm>
            <a:custGeom>
              <a:avLst/>
              <a:gdLst/>
              <a:ahLst/>
              <a:cxnLst/>
              <a:rect l="l" t="t" r="r" b="b"/>
              <a:pathLst>
                <a:path w="5853" h="10612" extrusionOk="0">
                  <a:moveTo>
                    <a:pt x="1734" y="3245"/>
                  </a:moveTo>
                  <a:cubicBezTo>
                    <a:pt x="1797" y="3245"/>
                    <a:pt x="1865" y="3256"/>
                    <a:pt x="1936" y="3279"/>
                  </a:cubicBezTo>
                  <a:lnTo>
                    <a:pt x="4286" y="4062"/>
                  </a:lnTo>
                  <a:cubicBezTo>
                    <a:pt x="4591" y="4149"/>
                    <a:pt x="4743" y="4497"/>
                    <a:pt x="4656" y="4802"/>
                  </a:cubicBezTo>
                  <a:cubicBezTo>
                    <a:pt x="4570" y="5045"/>
                    <a:pt x="4345" y="5204"/>
                    <a:pt x="4103" y="5204"/>
                  </a:cubicBezTo>
                  <a:cubicBezTo>
                    <a:pt x="4041" y="5204"/>
                    <a:pt x="3978" y="5194"/>
                    <a:pt x="3916" y="5172"/>
                  </a:cubicBezTo>
                  <a:lnTo>
                    <a:pt x="1567" y="4389"/>
                  </a:lnTo>
                  <a:cubicBezTo>
                    <a:pt x="898" y="4172"/>
                    <a:pt x="1136" y="3245"/>
                    <a:pt x="1734" y="3245"/>
                  </a:cubicBezTo>
                  <a:close/>
                  <a:moveTo>
                    <a:pt x="560" y="0"/>
                  </a:moveTo>
                  <a:cubicBezTo>
                    <a:pt x="447" y="0"/>
                    <a:pt x="335" y="34"/>
                    <a:pt x="239" y="102"/>
                  </a:cubicBezTo>
                  <a:cubicBezTo>
                    <a:pt x="87" y="211"/>
                    <a:pt x="0" y="385"/>
                    <a:pt x="0" y="581"/>
                  </a:cubicBezTo>
                  <a:lnTo>
                    <a:pt x="0" y="7848"/>
                  </a:lnTo>
                  <a:cubicBezTo>
                    <a:pt x="0" y="8087"/>
                    <a:pt x="152" y="8305"/>
                    <a:pt x="392" y="8392"/>
                  </a:cubicBezTo>
                  <a:lnTo>
                    <a:pt x="5853" y="10611"/>
                  </a:lnTo>
                  <a:lnTo>
                    <a:pt x="5853" y="2060"/>
                  </a:lnTo>
                  <a:lnTo>
                    <a:pt x="762" y="37"/>
                  </a:lnTo>
                  <a:cubicBezTo>
                    <a:pt x="696" y="12"/>
                    <a:pt x="628" y="0"/>
                    <a:pt x="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5"/>
            <p:cNvSpPr/>
            <p:nvPr/>
          </p:nvSpPr>
          <p:spPr>
            <a:xfrm>
              <a:off x="5180850" y="3558350"/>
              <a:ext cx="146350" cy="265300"/>
            </a:xfrm>
            <a:custGeom>
              <a:avLst/>
              <a:gdLst/>
              <a:ahLst/>
              <a:cxnLst/>
              <a:rect l="l" t="t" r="r" b="b"/>
              <a:pathLst>
                <a:path w="5854" h="10612" extrusionOk="0">
                  <a:moveTo>
                    <a:pt x="4135" y="3239"/>
                  </a:moveTo>
                  <a:cubicBezTo>
                    <a:pt x="4722" y="3239"/>
                    <a:pt x="4950" y="4155"/>
                    <a:pt x="4287" y="4389"/>
                  </a:cubicBezTo>
                  <a:lnTo>
                    <a:pt x="1937" y="5172"/>
                  </a:lnTo>
                  <a:cubicBezTo>
                    <a:pt x="1866" y="5195"/>
                    <a:pt x="1798" y="5205"/>
                    <a:pt x="1735" y="5205"/>
                  </a:cubicBezTo>
                  <a:cubicBezTo>
                    <a:pt x="1137" y="5205"/>
                    <a:pt x="899" y="4278"/>
                    <a:pt x="1567" y="4062"/>
                  </a:cubicBezTo>
                  <a:lnTo>
                    <a:pt x="3917" y="3279"/>
                  </a:lnTo>
                  <a:cubicBezTo>
                    <a:pt x="3994" y="3252"/>
                    <a:pt x="4067" y="3239"/>
                    <a:pt x="4135" y="3239"/>
                  </a:cubicBezTo>
                  <a:close/>
                  <a:moveTo>
                    <a:pt x="5289" y="0"/>
                  </a:moveTo>
                  <a:cubicBezTo>
                    <a:pt x="5217" y="0"/>
                    <a:pt x="5144" y="12"/>
                    <a:pt x="5071" y="37"/>
                  </a:cubicBezTo>
                  <a:lnTo>
                    <a:pt x="1" y="2060"/>
                  </a:lnTo>
                  <a:lnTo>
                    <a:pt x="1" y="10611"/>
                  </a:lnTo>
                  <a:lnTo>
                    <a:pt x="5440" y="8392"/>
                  </a:lnTo>
                  <a:cubicBezTo>
                    <a:pt x="5680" y="8305"/>
                    <a:pt x="5854" y="8087"/>
                    <a:pt x="5854" y="7848"/>
                  </a:cubicBezTo>
                  <a:lnTo>
                    <a:pt x="5854" y="581"/>
                  </a:lnTo>
                  <a:cubicBezTo>
                    <a:pt x="5854" y="385"/>
                    <a:pt x="5767" y="211"/>
                    <a:pt x="5615" y="102"/>
                  </a:cubicBezTo>
                  <a:cubicBezTo>
                    <a:pt x="5519" y="34"/>
                    <a:pt x="5407" y="0"/>
                    <a:pt x="5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5"/>
            <p:cNvSpPr/>
            <p:nvPr/>
          </p:nvSpPr>
          <p:spPr>
            <a:xfrm>
              <a:off x="5034525" y="3323725"/>
              <a:ext cx="232300" cy="88150"/>
            </a:xfrm>
            <a:custGeom>
              <a:avLst/>
              <a:gdLst/>
              <a:ahLst/>
              <a:cxnLst/>
              <a:rect l="l" t="t" r="r" b="b"/>
              <a:pathLst>
                <a:path w="9292" h="3526" extrusionOk="0">
                  <a:moveTo>
                    <a:pt x="6441" y="1"/>
                  </a:moveTo>
                  <a:lnTo>
                    <a:pt x="6441" y="22"/>
                  </a:lnTo>
                  <a:lnTo>
                    <a:pt x="588" y="22"/>
                  </a:lnTo>
                  <a:cubicBezTo>
                    <a:pt x="577" y="22"/>
                    <a:pt x="565" y="21"/>
                    <a:pt x="553" y="21"/>
                  </a:cubicBezTo>
                  <a:cubicBezTo>
                    <a:pt x="243" y="21"/>
                    <a:pt x="1" y="295"/>
                    <a:pt x="1" y="588"/>
                  </a:cubicBezTo>
                  <a:lnTo>
                    <a:pt x="1" y="1763"/>
                  </a:lnTo>
                  <a:cubicBezTo>
                    <a:pt x="1" y="1894"/>
                    <a:pt x="23" y="2024"/>
                    <a:pt x="44" y="2155"/>
                  </a:cubicBezTo>
                  <a:cubicBezTo>
                    <a:pt x="219" y="2960"/>
                    <a:pt x="937" y="3504"/>
                    <a:pt x="1742" y="3525"/>
                  </a:cubicBezTo>
                  <a:lnTo>
                    <a:pt x="2438" y="3525"/>
                  </a:lnTo>
                  <a:cubicBezTo>
                    <a:pt x="3330" y="3504"/>
                    <a:pt x="4200" y="3156"/>
                    <a:pt x="4853" y="2525"/>
                  </a:cubicBezTo>
                  <a:cubicBezTo>
                    <a:pt x="4962" y="2394"/>
                    <a:pt x="5114" y="2351"/>
                    <a:pt x="5266" y="2351"/>
                  </a:cubicBezTo>
                  <a:lnTo>
                    <a:pt x="9292" y="2351"/>
                  </a:lnTo>
                  <a:cubicBezTo>
                    <a:pt x="9031" y="980"/>
                    <a:pt x="7834"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5"/>
            <p:cNvSpPr/>
            <p:nvPr/>
          </p:nvSpPr>
          <p:spPr>
            <a:xfrm>
              <a:off x="5063900" y="3411850"/>
              <a:ext cx="204550" cy="146350"/>
            </a:xfrm>
            <a:custGeom>
              <a:avLst/>
              <a:gdLst/>
              <a:ahLst/>
              <a:cxnLst/>
              <a:rect l="l" t="t" r="r" b="b"/>
              <a:pathLst>
                <a:path w="8182" h="5854" extrusionOk="0">
                  <a:moveTo>
                    <a:pt x="4331" y="0"/>
                  </a:moveTo>
                  <a:cubicBezTo>
                    <a:pt x="3482" y="762"/>
                    <a:pt x="2394" y="1175"/>
                    <a:pt x="1263" y="1175"/>
                  </a:cubicBezTo>
                  <a:lnTo>
                    <a:pt x="567" y="1175"/>
                  </a:lnTo>
                  <a:cubicBezTo>
                    <a:pt x="371" y="1175"/>
                    <a:pt x="175" y="1154"/>
                    <a:pt x="1" y="1110"/>
                  </a:cubicBezTo>
                  <a:lnTo>
                    <a:pt x="1" y="1567"/>
                  </a:lnTo>
                  <a:cubicBezTo>
                    <a:pt x="1" y="3852"/>
                    <a:pt x="1785" y="5853"/>
                    <a:pt x="4091" y="5853"/>
                  </a:cubicBezTo>
                  <a:cubicBezTo>
                    <a:pt x="6354" y="5853"/>
                    <a:pt x="8182" y="4026"/>
                    <a:pt x="8182" y="1763"/>
                  </a:cubicBezTo>
                  <a:lnTo>
                    <a:pt x="81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5"/>
            <p:cNvSpPr/>
            <p:nvPr/>
          </p:nvSpPr>
          <p:spPr>
            <a:xfrm>
              <a:off x="5356550" y="3586975"/>
              <a:ext cx="60400" cy="117575"/>
            </a:xfrm>
            <a:custGeom>
              <a:avLst/>
              <a:gdLst/>
              <a:ahLst/>
              <a:cxnLst/>
              <a:rect l="l" t="t" r="r" b="b"/>
              <a:pathLst>
                <a:path w="2416" h="4703" extrusionOk="0">
                  <a:moveTo>
                    <a:pt x="79" y="0"/>
                  </a:moveTo>
                  <a:cubicBezTo>
                    <a:pt x="53" y="0"/>
                    <a:pt x="27" y="1"/>
                    <a:pt x="1" y="2"/>
                  </a:cubicBezTo>
                  <a:lnTo>
                    <a:pt x="1" y="23"/>
                  </a:lnTo>
                  <a:lnTo>
                    <a:pt x="1" y="4701"/>
                  </a:lnTo>
                  <a:cubicBezTo>
                    <a:pt x="27" y="4702"/>
                    <a:pt x="53" y="4703"/>
                    <a:pt x="79" y="4703"/>
                  </a:cubicBezTo>
                  <a:cubicBezTo>
                    <a:pt x="1371" y="4703"/>
                    <a:pt x="2416" y="3652"/>
                    <a:pt x="2416" y="2351"/>
                  </a:cubicBezTo>
                  <a:cubicBezTo>
                    <a:pt x="2416" y="1050"/>
                    <a:pt x="1371" y="0"/>
                    <a:pt x="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5"/>
            <p:cNvSpPr/>
            <p:nvPr/>
          </p:nvSpPr>
          <p:spPr>
            <a:xfrm>
              <a:off x="4916500" y="3587550"/>
              <a:ext cx="59325" cy="116975"/>
            </a:xfrm>
            <a:custGeom>
              <a:avLst/>
              <a:gdLst/>
              <a:ahLst/>
              <a:cxnLst/>
              <a:rect l="l" t="t" r="r" b="b"/>
              <a:pathLst>
                <a:path w="2373" h="4679" extrusionOk="0">
                  <a:moveTo>
                    <a:pt x="2372" y="0"/>
                  </a:moveTo>
                  <a:cubicBezTo>
                    <a:pt x="1067" y="0"/>
                    <a:pt x="0" y="1045"/>
                    <a:pt x="0" y="2350"/>
                  </a:cubicBezTo>
                  <a:cubicBezTo>
                    <a:pt x="22" y="3634"/>
                    <a:pt x="1067" y="4678"/>
                    <a:pt x="2372" y="4678"/>
                  </a:cubicBezTo>
                  <a:lnTo>
                    <a:pt x="23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75"/>
          <p:cNvGrpSpPr/>
          <p:nvPr/>
        </p:nvGrpSpPr>
        <p:grpSpPr>
          <a:xfrm>
            <a:off x="4969846" y="3251090"/>
            <a:ext cx="466930" cy="466556"/>
            <a:chOff x="4416050" y="3324125"/>
            <a:chExt cx="499925" cy="499525"/>
          </a:xfrm>
        </p:grpSpPr>
        <p:sp>
          <p:nvSpPr>
            <p:cNvPr id="9190" name="Google Shape;9190;p75"/>
            <p:cNvSpPr/>
            <p:nvPr/>
          </p:nvSpPr>
          <p:spPr>
            <a:xfrm>
              <a:off x="4567825" y="3324125"/>
              <a:ext cx="195300" cy="87750"/>
            </a:xfrm>
            <a:custGeom>
              <a:avLst/>
              <a:gdLst/>
              <a:ahLst/>
              <a:cxnLst/>
              <a:rect l="l" t="t" r="r" b="b"/>
              <a:pathLst>
                <a:path w="7812" h="3510" extrusionOk="0">
                  <a:moveTo>
                    <a:pt x="3917" y="1"/>
                  </a:moveTo>
                  <a:cubicBezTo>
                    <a:pt x="3226" y="1"/>
                    <a:pt x="2535" y="387"/>
                    <a:pt x="2263" y="1160"/>
                  </a:cubicBezTo>
                  <a:lnTo>
                    <a:pt x="1567" y="1160"/>
                  </a:lnTo>
                  <a:cubicBezTo>
                    <a:pt x="0" y="1160"/>
                    <a:pt x="0" y="3509"/>
                    <a:pt x="1567" y="3509"/>
                  </a:cubicBezTo>
                  <a:lnTo>
                    <a:pt x="6267" y="3509"/>
                  </a:lnTo>
                  <a:cubicBezTo>
                    <a:pt x="7812" y="3509"/>
                    <a:pt x="7812" y="1160"/>
                    <a:pt x="6267" y="1160"/>
                  </a:cubicBezTo>
                  <a:lnTo>
                    <a:pt x="5571" y="1160"/>
                  </a:lnTo>
                  <a:cubicBezTo>
                    <a:pt x="5299" y="387"/>
                    <a:pt x="4608" y="1"/>
                    <a:pt x="39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5"/>
            <p:cNvSpPr/>
            <p:nvPr/>
          </p:nvSpPr>
          <p:spPr>
            <a:xfrm>
              <a:off x="4533550" y="3607675"/>
              <a:ext cx="59875" cy="40825"/>
            </a:xfrm>
            <a:custGeom>
              <a:avLst/>
              <a:gdLst/>
              <a:ahLst/>
              <a:cxnLst/>
              <a:rect l="l" t="t" r="r" b="b"/>
              <a:pathLst>
                <a:path w="2395" h="1633" extrusionOk="0">
                  <a:moveTo>
                    <a:pt x="88" y="0"/>
                  </a:moveTo>
                  <a:cubicBezTo>
                    <a:pt x="44" y="131"/>
                    <a:pt x="22" y="261"/>
                    <a:pt x="22" y="414"/>
                  </a:cubicBezTo>
                  <a:cubicBezTo>
                    <a:pt x="1" y="1067"/>
                    <a:pt x="523" y="1632"/>
                    <a:pt x="1197" y="1632"/>
                  </a:cubicBezTo>
                  <a:cubicBezTo>
                    <a:pt x="1872" y="1632"/>
                    <a:pt x="2394" y="1067"/>
                    <a:pt x="2372" y="414"/>
                  </a:cubicBezTo>
                  <a:cubicBezTo>
                    <a:pt x="2372" y="261"/>
                    <a:pt x="2351" y="131"/>
                    <a:pt x="2307" y="0"/>
                  </a:cubicBezTo>
                  <a:lnTo>
                    <a:pt x="1415" y="370"/>
                  </a:lnTo>
                  <a:cubicBezTo>
                    <a:pt x="1339" y="392"/>
                    <a:pt x="1263" y="403"/>
                    <a:pt x="1189" y="403"/>
                  </a:cubicBezTo>
                  <a:cubicBezTo>
                    <a:pt x="1116" y="403"/>
                    <a:pt x="1045" y="392"/>
                    <a:pt x="980" y="370"/>
                  </a:cubicBezTo>
                  <a:lnTo>
                    <a:pt x="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5"/>
            <p:cNvSpPr/>
            <p:nvPr/>
          </p:nvSpPr>
          <p:spPr>
            <a:xfrm>
              <a:off x="4504725" y="3676200"/>
              <a:ext cx="117525" cy="58775"/>
            </a:xfrm>
            <a:custGeom>
              <a:avLst/>
              <a:gdLst/>
              <a:ahLst/>
              <a:cxnLst/>
              <a:rect l="l" t="t" r="r" b="b"/>
              <a:pathLst>
                <a:path w="4701" h="2351" extrusionOk="0">
                  <a:moveTo>
                    <a:pt x="2350" y="1"/>
                  </a:moveTo>
                  <a:cubicBezTo>
                    <a:pt x="1045" y="1"/>
                    <a:pt x="1" y="1045"/>
                    <a:pt x="1" y="2351"/>
                  </a:cubicBezTo>
                  <a:lnTo>
                    <a:pt x="4700" y="2351"/>
                  </a:lnTo>
                  <a:cubicBezTo>
                    <a:pt x="4700" y="1045"/>
                    <a:pt x="3656" y="1"/>
                    <a:pt x="23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5"/>
            <p:cNvSpPr/>
            <p:nvPr/>
          </p:nvSpPr>
          <p:spPr>
            <a:xfrm>
              <a:off x="4416050" y="3382475"/>
              <a:ext cx="499925" cy="88150"/>
            </a:xfrm>
            <a:custGeom>
              <a:avLst/>
              <a:gdLst/>
              <a:ahLst/>
              <a:cxnLst/>
              <a:rect l="l" t="t" r="r" b="b"/>
              <a:pathLst>
                <a:path w="19997" h="3526" extrusionOk="0">
                  <a:moveTo>
                    <a:pt x="1807" y="1"/>
                  </a:moveTo>
                  <a:cubicBezTo>
                    <a:pt x="828" y="1"/>
                    <a:pt x="23" y="784"/>
                    <a:pt x="1" y="1763"/>
                  </a:cubicBezTo>
                  <a:lnTo>
                    <a:pt x="1" y="3525"/>
                  </a:lnTo>
                  <a:lnTo>
                    <a:pt x="19997" y="3525"/>
                  </a:lnTo>
                  <a:lnTo>
                    <a:pt x="19997" y="1763"/>
                  </a:lnTo>
                  <a:cubicBezTo>
                    <a:pt x="19997" y="784"/>
                    <a:pt x="19192" y="1"/>
                    <a:pt x="18234" y="1"/>
                  </a:cubicBezTo>
                  <a:lnTo>
                    <a:pt x="14688" y="1"/>
                  </a:lnTo>
                  <a:cubicBezTo>
                    <a:pt x="14666" y="1306"/>
                    <a:pt x="13622" y="2350"/>
                    <a:pt x="12338" y="2350"/>
                  </a:cubicBezTo>
                  <a:lnTo>
                    <a:pt x="7660" y="2350"/>
                  </a:lnTo>
                  <a:cubicBezTo>
                    <a:pt x="6354" y="2350"/>
                    <a:pt x="5310" y="1306"/>
                    <a:pt x="53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5"/>
            <p:cNvSpPr/>
            <p:nvPr/>
          </p:nvSpPr>
          <p:spPr>
            <a:xfrm>
              <a:off x="4529200" y="3560350"/>
              <a:ext cx="68025" cy="27225"/>
            </a:xfrm>
            <a:custGeom>
              <a:avLst/>
              <a:gdLst/>
              <a:ahLst/>
              <a:cxnLst/>
              <a:rect l="l" t="t" r="r" b="b"/>
              <a:pathLst>
                <a:path w="2721" h="1089" extrusionOk="0">
                  <a:moveTo>
                    <a:pt x="1371" y="0"/>
                  </a:moveTo>
                  <a:lnTo>
                    <a:pt x="1" y="544"/>
                  </a:lnTo>
                  <a:lnTo>
                    <a:pt x="1371" y="1088"/>
                  </a:lnTo>
                  <a:lnTo>
                    <a:pt x="2720" y="544"/>
                  </a:lnTo>
                  <a:lnTo>
                    <a:pt x="13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5"/>
            <p:cNvSpPr/>
            <p:nvPr/>
          </p:nvSpPr>
          <p:spPr>
            <a:xfrm>
              <a:off x="4416050" y="3499425"/>
              <a:ext cx="499925" cy="324225"/>
            </a:xfrm>
            <a:custGeom>
              <a:avLst/>
              <a:gdLst/>
              <a:ahLst/>
              <a:cxnLst/>
              <a:rect l="l" t="t" r="r" b="b"/>
              <a:pathLst>
                <a:path w="19997" h="12969" extrusionOk="0">
                  <a:moveTo>
                    <a:pt x="17081" y="3569"/>
                  </a:moveTo>
                  <a:cubicBezTo>
                    <a:pt x="17843" y="3569"/>
                    <a:pt x="17843" y="4744"/>
                    <a:pt x="17081" y="4744"/>
                  </a:cubicBezTo>
                  <a:lnTo>
                    <a:pt x="15275" y="4744"/>
                  </a:lnTo>
                  <a:cubicBezTo>
                    <a:pt x="14492" y="4744"/>
                    <a:pt x="14492" y="3569"/>
                    <a:pt x="15275" y="3569"/>
                  </a:cubicBezTo>
                  <a:close/>
                  <a:moveTo>
                    <a:pt x="13513" y="3569"/>
                  </a:moveTo>
                  <a:cubicBezTo>
                    <a:pt x="13806" y="3569"/>
                    <a:pt x="14100" y="3765"/>
                    <a:pt x="14100" y="4156"/>
                  </a:cubicBezTo>
                  <a:lnTo>
                    <a:pt x="14100" y="5309"/>
                  </a:lnTo>
                  <a:cubicBezTo>
                    <a:pt x="14100" y="6289"/>
                    <a:pt x="13295" y="7072"/>
                    <a:pt x="12338" y="7072"/>
                  </a:cubicBezTo>
                  <a:cubicBezTo>
                    <a:pt x="11359" y="7072"/>
                    <a:pt x="10575" y="6289"/>
                    <a:pt x="10575" y="5309"/>
                  </a:cubicBezTo>
                  <a:lnTo>
                    <a:pt x="10575" y="4156"/>
                  </a:lnTo>
                  <a:cubicBezTo>
                    <a:pt x="10597" y="3786"/>
                    <a:pt x="10880" y="3601"/>
                    <a:pt x="11163" y="3601"/>
                  </a:cubicBezTo>
                  <a:cubicBezTo>
                    <a:pt x="11446" y="3601"/>
                    <a:pt x="11729" y="3786"/>
                    <a:pt x="11750" y="4156"/>
                  </a:cubicBezTo>
                  <a:lnTo>
                    <a:pt x="11750" y="5309"/>
                  </a:lnTo>
                  <a:cubicBezTo>
                    <a:pt x="11772" y="5679"/>
                    <a:pt x="12055" y="5864"/>
                    <a:pt x="12338" y="5864"/>
                  </a:cubicBezTo>
                  <a:cubicBezTo>
                    <a:pt x="12621" y="5864"/>
                    <a:pt x="12904" y="5679"/>
                    <a:pt x="12925" y="5309"/>
                  </a:cubicBezTo>
                  <a:lnTo>
                    <a:pt x="12925" y="4156"/>
                  </a:lnTo>
                  <a:cubicBezTo>
                    <a:pt x="12925" y="3765"/>
                    <a:pt x="13219" y="3569"/>
                    <a:pt x="13513" y="3569"/>
                  </a:cubicBezTo>
                  <a:close/>
                  <a:moveTo>
                    <a:pt x="17122" y="5896"/>
                  </a:moveTo>
                  <a:cubicBezTo>
                    <a:pt x="17888" y="5896"/>
                    <a:pt x="17894" y="7074"/>
                    <a:pt x="17141" y="7074"/>
                  </a:cubicBezTo>
                  <a:cubicBezTo>
                    <a:pt x="17122" y="7074"/>
                    <a:pt x="17102" y="7073"/>
                    <a:pt x="17081" y="7072"/>
                  </a:cubicBezTo>
                  <a:lnTo>
                    <a:pt x="15275" y="7072"/>
                  </a:lnTo>
                  <a:cubicBezTo>
                    <a:pt x="14535" y="7028"/>
                    <a:pt x="14535" y="5962"/>
                    <a:pt x="15275" y="5897"/>
                  </a:cubicBezTo>
                  <a:lnTo>
                    <a:pt x="17081" y="5897"/>
                  </a:lnTo>
                  <a:cubicBezTo>
                    <a:pt x="17095" y="5896"/>
                    <a:pt x="17108" y="5896"/>
                    <a:pt x="17122" y="5896"/>
                  </a:cubicBezTo>
                  <a:close/>
                  <a:moveTo>
                    <a:pt x="17119" y="8244"/>
                  </a:moveTo>
                  <a:cubicBezTo>
                    <a:pt x="17873" y="8244"/>
                    <a:pt x="17866" y="9423"/>
                    <a:pt x="17100" y="9423"/>
                  </a:cubicBezTo>
                  <a:cubicBezTo>
                    <a:pt x="17087" y="9423"/>
                    <a:pt x="17073" y="9422"/>
                    <a:pt x="17059" y="9422"/>
                  </a:cubicBezTo>
                  <a:lnTo>
                    <a:pt x="11163" y="9422"/>
                  </a:lnTo>
                  <a:cubicBezTo>
                    <a:pt x="11149" y="9422"/>
                    <a:pt x="11136" y="9423"/>
                    <a:pt x="11122" y="9423"/>
                  </a:cubicBezTo>
                  <a:cubicBezTo>
                    <a:pt x="10356" y="9423"/>
                    <a:pt x="10350" y="8244"/>
                    <a:pt x="11103" y="8244"/>
                  </a:cubicBezTo>
                  <a:cubicBezTo>
                    <a:pt x="11122" y="8244"/>
                    <a:pt x="11142" y="8245"/>
                    <a:pt x="11163" y="8247"/>
                  </a:cubicBezTo>
                  <a:lnTo>
                    <a:pt x="17059" y="8247"/>
                  </a:lnTo>
                  <a:cubicBezTo>
                    <a:pt x="17080" y="8245"/>
                    <a:pt x="17100" y="8244"/>
                    <a:pt x="17119" y="8244"/>
                  </a:cubicBezTo>
                  <a:close/>
                  <a:moveTo>
                    <a:pt x="5889" y="1230"/>
                  </a:moveTo>
                  <a:cubicBezTo>
                    <a:pt x="5963" y="1230"/>
                    <a:pt x="6039" y="1241"/>
                    <a:pt x="6115" y="1262"/>
                  </a:cubicBezTo>
                  <a:lnTo>
                    <a:pt x="9031" y="2437"/>
                  </a:lnTo>
                  <a:cubicBezTo>
                    <a:pt x="9531" y="2633"/>
                    <a:pt x="9531" y="3351"/>
                    <a:pt x="9031" y="3525"/>
                  </a:cubicBezTo>
                  <a:lnTo>
                    <a:pt x="8073" y="3917"/>
                  </a:lnTo>
                  <a:cubicBezTo>
                    <a:pt x="8182" y="4178"/>
                    <a:pt x="8226" y="4461"/>
                    <a:pt x="8247" y="4744"/>
                  </a:cubicBezTo>
                  <a:cubicBezTo>
                    <a:pt x="8247" y="5331"/>
                    <a:pt x="8008" y="5919"/>
                    <a:pt x="7595" y="6376"/>
                  </a:cubicBezTo>
                  <a:cubicBezTo>
                    <a:pt x="8704" y="6985"/>
                    <a:pt x="9422" y="8160"/>
                    <a:pt x="9422" y="9422"/>
                  </a:cubicBezTo>
                  <a:lnTo>
                    <a:pt x="9422" y="10009"/>
                  </a:lnTo>
                  <a:cubicBezTo>
                    <a:pt x="9422" y="10336"/>
                    <a:pt x="9161" y="10597"/>
                    <a:pt x="8835" y="10597"/>
                  </a:cubicBezTo>
                  <a:lnTo>
                    <a:pt x="2960" y="10597"/>
                  </a:lnTo>
                  <a:cubicBezTo>
                    <a:pt x="2634" y="10597"/>
                    <a:pt x="2373" y="10336"/>
                    <a:pt x="2373" y="10009"/>
                  </a:cubicBezTo>
                  <a:lnTo>
                    <a:pt x="2373" y="9422"/>
                  </a:lnTo>
                  <a:cubicBezTo>
                    <a:pt x="2394" y="8160"/>
                    <a:pt x="3091" y="6985"/>
                    <a:pt x="4200" y="6376"/>
                  </a:cubicBezTo>
                  <a:cubicBezTo>
                    <a:pt x="3569" y="5723"/>
                    <a:pt x="3373" y="4766"/>
                    <a:pt x="3700" y="3917"/>
                  </a:cubicBezTo>
                  <a:lnTo>
                    <a:pt x="2742" y="3525"/>
                  </a:lnTo>
                  <a:cubicBezTo>
                    <a:pt x="2264" y="3329"/>
                    <a:pt x="2264" y="2633"/>
                    <a:pt x="2742" y="2437"/>
                  </a:cubicBezTo>
                  <a:lnTo>
                    <a:pt x="5680" y="1262"/>
                  </a:lnTo>
                  <a:cubicBezTo>
                    <a:pt x="5745" y="1241"/>
                    <a:pt x="5816" y="1230"/>
                    <a:pt x="5889" y="1230"/>
                  </a:cubicBezTo>
                  <a:close/>
                  <a:moveTo>
                    <a:pt x="1" y="1"/>
                  </a:moveTo>
                  <a:lnTo>
                    <a:pt x="1" y="11206"/>
                  </a:lnTo>
                  <a:cubicBezTo>
                    <a:pt x="23" y="12185"/>
                    <a:pt x="828" y="12968"/>
                    <a:pt x="1807" y="12968"/>
                  </a:cubicBezTo>
                  <a:lnTo>
                    <a:pt x="18234" y="12968"/>
                  </a:lnTo>
                  <a:cubicBezTo>
                    <a:pt x="19192" y="12968"/>
                    <a:pt x="19997" y="12185"/>
                    <a:pt x="19997" y="11206"/>
                  </a:cubicBezTo>
                  <a:lnTo>
                    <a:pt x="1999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75"/>
          <p:cNvGrpSpPr/>
          <p:nvPr/>
        </p:nvGrpSpPr>
        <p:grpSpPr>
          <a:xfrm>
            <a:off x="4409221" y="3251148"/>
            <a:ext cx="466930" cy="466440"/>
            <a:chOff x="3915625" y="3324250"/>
            <a:chExt cx="499925" cy="499400"/>
          </a:xfrm>
        </p:grpSpPr>
        <p:sp>
          <p:nvSpPr>
            <p:cNvPr id="9197" name="Google Shape;9197;p75"/>
            <p:cNvSpPr/>
            <p:nvPr/>
          </p:nvSpPr>
          <p:spPr>
            <a:xfrm>
              <a:off x="3974375" y="3412925"/>
              <a:ext cx="382975" cy="409625"/>
            </a:xfrm>
            <a:custGeom>
              <a:avLst/>
              <a:gdLst/>
              <a:ahLst/>
              <a:cxnLst/>
              <a:rect l="l" t="t" r="r" b="b"/>
              <a:pathLst>
                <a:path w="15319" h="16385" extrusionOk="0">
                  <a:moveTo>
                    <a:pt x="7659" y="2416"/>
                  </a:moveTo>
                  <a:cubicBezTo>
                    <a:pt x="10531" y="2416"/>
                    <a:pt x="12903" y="4722"/>
                    <a:pt x="12968" y="7616"/>
                  </a:cubicBezTo>
                  <a:cubicBezTo>
                    <a:pt x="12968" y="7921"/>
                    <a:pt x="12707" y="8204"/>
                    <a:pt x="12381" y="8204"/>
                  </a:cubicBezTo>
                  <a:lnTo>
                    <a:pt x="2938" y="8204"/>
                  </a:lnTo>
                  <a:cubicBezTo>
                    <a:pt x="2611" y="8204"/>
                    <a:pt x="2350" y="7921"/>
                    <a:pt x="2350" y="7616"/>
                  </a:cubicBezTo>
                  <a:cubicBezTo>
                    <a:pt x="2415" y="4722"/>
                    <a:pt x="4765" y="2416"/>
                    <a:pt x="7659" y="2416"/>
                  </a:cubicBezTo>
                  <a:close/>
                  <a:moveTo>
                    <a:pt x="7659" y="1"/>
                  </a:moveTo>
                  <a:cubicBezTo>
                    <a:pt x="3438" y="1"/>
                    <a:pt x="22" y="3395"/>
                    <a:pt x="0" y="7616"/>
                  </a:cubicBezTo>
                  <a:lnTo>
                    <a:pt x="0" y="13513"/>
                  </a:lnTo>
                  <a:cubicBezTo>
                    <a:pt x="0" y="14927"/>
                    <a:pt x="1023" y="16145"/>
                    <a:pt x="2437" y="16385"/>
                  </a:cubicBezTo>
                  <a:cubicBezTo>
                    <a:pt x="2372" y="16211"/>
                    <a:pt x="2350" y="16037"/>
                    <a:pt x="2350" y="15841"/>
                  </a:cubicBezTo>
                  <a:lnTo>
                    <a:pt x="2350" y="11163"/>
                  </a:lnTo>
                  <a:cubicBezTo>
                    <a:pt x="2350" y="10184"/>
                    <a:pt x="3133" y="9400"/>
                    <a:pt x="4091" y="9400"/>
                  </a:cubicBezTo>
                  <a:lnTo>
                    <a:pt x="11206" y="9400"/>
                  </a:lnTo>
                  <a:cubicBezTo>
                    <a:pt x="12185" y="9400"/>
                    <a:pt x="12968" y="10184"/>
                    <a:pt x="12968" y="11163"/>
                  </a:cubicBezTo>
                  <a:lnTo>
                    <a:pt x="12968" y="15841"/>
                  </a:lnTo>
                  <a:cubicBezTo>
                    <a:pt x="12968" y="16037"/>
                    <a:pt x="12925" y="16211"/>
                    <a:pt x="12881" y="16385"/>
                  </a:cubicBezTo>
                  <a:cubicBezTo>
                    <a:pt x="14274" y="16145"/>
                    <a:pt x="15318" y="14927"/>
                    <a:pt x="15318" y="13513"/>
                  </a:cubicBezTo>
                  <a:lnTo>
                    <a:pt x="15318" y="7616"/>
                  </a:lnTo>
                  <a:cubicBezTo>
                    <a:pt x="15275" y="3395"/>
                    <a:pt x="11858"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5"/>
            <p:cNvSpPr/>
            <p:nvPr/>
          </p:nvSpPr>
          <p:spPr>
            <a:xfrm>
              <a:off x="4062500" y="3677300"/>
              <a:ext cx="206725" cy="146350"/>
            </a:xfrm>
            <a:custGeom>
              <a:avLst/>
              <a:gdLst/>
              <a:ahLst/>
              <a:cxnLst/>
              <a:rect l="l" t="t" r="r" b="b"/>
              <a:pathLst>
                <a:path w="8269" h="5854" extrusionOk="0">
                  <a:moveTo>
                    <a:pt x="6506" y="1175"/>
                  </a:moveTo>
                  <a:cubicBezTo>
                    <a:pt x="7289" y="1175"/>
                    <a:pt x="7289" y="2329"/>
                    <a:pt x="6506" y="2329"/>
                  </a:cubicBezTo>
                  <a:lnTo>
                    <a:pt x="3547" y="2329"/>
                  </a:lnTo>
                  <a:lnTo>
                    <a:pt x="3547" y="2916"/>
                  </a:lnTo>
                  <a:cubicBezTo>
                    <a:pt x="3514" y="3286"/>
                    <a:pt x="3231" y="3471"/>
                    <a:pt x="2951" y="3471"/>
                  </a:cubicBezTo>
                  <a:cubicBezTo>
                    <a:pt x="2671" y="3471"/>
                    <a:pt x="2394" y="3286"/>
                    <a:pt x="2372" y="2916"/>
                  </a:cubicBezTo>
                  <a:lnTo>
                    <a:pt x="2372" y="2329"/>
                  </a:lnTo>
                  <a:lnTo>
                    <a:pt x="1741" y="2329"/>
                  </a:lnTo>
                  <a:cubicBezTo>
                    <a:pt x="957" y="2329"/>
                    <a:pt x="957" y="1175"/>
                    <a:pt x="1741" y="1175"/>
                  </a:cubicBezTo>
                  <a:close/>
                  <a:moveTo>
                    <a:pt x="566" y="0"/>
                  </a:moveTo>
                  <a:cubicBezTo>
                    <a:pt x="261" y="0"/>
                    <a:pt x="0" y="261"/>
                    <a:pt x="0" y="588"/>
                  </a:cubicBezTo>
                  <a:lnTo>
                    <a:pt x="0" y="5266"/>
                  </a:lnTo>
                  <a:cubicBezTo>
                    <a:pt x="0" y="5592"/>
                    <a:pt x="261" y="5853"/>
                    <a:pt x="566" y="5853"/>
                  </a:cubicBezTo>
                  <a:lnTo>
                    <a:pt x="7681" y="5853"/>
                  </a:lnTo>
                  <a:cubicBezTo>
                    <a:pt x="8007" y="5853"/>
                    <a:pt x="8268" y="5592"/>
                    <a:pt x="8268" y="5266"/>
                  </a:cubicBezTo>
                  <a:lnTo>
                    <a:pt x="8268" y="588"/>
                  </a:lnTo>
                  <a:cubicBezTo>
                    <a:pt x="8268" y="261"/>
                    <a:pt x="8007" y="0"/>
                    <a:pt x="7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5"/>
            <p:cNvSpPr/>
            <p:nvPr/>
          </p:nvSpPr>
          <p:spPr>
            <a:xfrm>
              <a:off x="4063025" y="3500525"/>
              <a:ext cx="205100" cy="88125"/>
            </a:xfrm>
            <a:custGeom>
              <a:avLst/>
              <a:gdLst/>
              <a:ahLst/>
              <a:cxnLst/>
              <a:rect l="l" t="t" r="r" b="b"/>
              <a:pathLst>
                <a:path w="8204" h="3525" extrusionOk="0">
                  <a:moveTo>
                    <a:pt x="4113" y="0"/>
                  </a:moveTo>
                  <a:cubicBezTo>
                    <a:pt x="2046" y="0"/>
                    <a:pt x="305" y="1501"/>
                    <a:pt x="1" y="3525"/>
                  </a:cubicBezTo>
                  <a:lnTo>
                    <a:pt x="8204" y="3525"/>
                  </a:lnTo>
                  <a:cubicBezTo>
                    <a:pt x="7899" y="1501"/>
                    <a:pt x="6158" y="0"/>
                    <a:pt x="4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5"/>
            <p:cNvSpPr/>
            <p:nvPr/>
          </p:nvSpPr>
          <p:spPr>
            <a:xfrm>
              <a:off x="4269200" y="3324275"/>
              <a:ext cx="58225" cy="130025"/>
            </a:xfrm>
            <a:custGeom>
              <a:avLst/>
              <a:gdLst/>
              <a:ahLst/>
              <a:cxnLst/>
              <a:rect l="l" t="t" r="r" b="b"/>
              <a:pathLst>
                <a:path w="2329" h="5201" extrusionOk="0">
                  <a:moveTo>
                    <a:pt x="588" y="0"/>
                  </a:moveTo>
                  <a:cubicBezTo>
                    <a:pt x="261" y="0"/>
                    <a:pt x="0" y="262"/>
                    <a:pt x="0" y="566"/>
                  </a:cubicBezTo>
                  <a:lnTo>
                    <a:pt x="0" y="3395"/>
                  </a:lnTo>
                  <a:cubicBezTo>
                    <a:pt x="871" y="3852"/>
                    <a:pt x="1676" y="4461"/>
                    <a:pt x="2328" y="5201"/>
                  </a:cubicBezTo>
                  <a:lnTo>
                    <a:pt x="2328" y="588"/>
                  </a:lnTo>
                  <a:cubicBezTo>
                    <a:pt x="2328" y="262"/>
                    <a:pt x="2067" y="0"/>
                    <a:pt x="17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5"/>
            <p:cNvSpPr/>
            <p:nvPr/>
          </p:nvSpPr>
          <p:spPr>
            <a:xfrm>
              <a:off x="4123425" y="3354200"/>
              <a:ext cx="85950" cy="33750"/>
            </a:xfrm>
            <a:custGeom>
              <a:avLst/>
              <a:gdLst/>
              <a:ahLst/>
              <a:cxnLst/>
              <a:rect l="l" t="t" r="r" b="b"/>
              <a:pathLst>
                <a:path w="3438" h="1350" extrusionOk="0">
                  <a:moveTo>
                    <a:pt x="1697" y="0"/>
                  </a:moveTo>
                  <a:cubicBezTo>
                    <a:pt x="892" y="0"/>
                    <a:pt x="174" y="566"/>
                    <a:pt x="0" y="1349"/>
                  </a:cubicBezTo>
                  <a:cubicBezTo>
                    <a:pt x="544" y="1219"/>
                    <a:pt x="1110" y="1175"/>
                    <a:pt x="1697" y="1175"/>
                  </a:cubicBezTo>
                  <a:cubicBezTo>
                    <a:pt x="2263" y="1175"/>
                    <a:pt x="2850" y="1219"/>
                    <a:pt x="3438" y="1349"/>
                  </a:cubicBezTo>
                  <a:cubicBezTo>
                    <a:pt x="3220" y="544"/>
                    <a:pt x="2502" y="0"/>
                    <a:pt x="16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5"/>
            <p:cNvSpPr/>
            <p:nvPr/>
          </p:nvSpPr>
          <p:spPr>
            <a:xfrm>
              <a:off x="4003750" y="3324250"/>
              <a:ext cx="58775" cy="130050"/>
            </a:xfrm>
            <a:custGeom>
              <a:avLst/>
              <a:gdLst/>
              <a:ahLst/>
              <a:cxnLst/>
              <a:rect l="l" t="t" r="r" b="b"/>
              <a:pathLst>
                <a:path w="2351" h="5202" extrusionOk="0">
                  <a:moveTo>
                    <a:pt x="552" y="0"/>
                  </a:moveTo>
                  <a:cubicBezTo>
                    <a:pt x="243" y="0"/>
                    <a:pt x="0" y="274"/>
                    <a:pt x="0" y="567"/>
                  </a:cubicBezTo>
                  <a:lnTo>
                    <a:pt x="0" y="5202"/>
                  </a:lnTo>
                  <a:cubicBezTo>
                    <a:pt x="675" y="4462"/>
                    <a:pt x="1458" y="3853"/>
                    <a:pt x="2350" y="3396"/>
                  </a:cubicBezTo>
                  <a:lnTo>
                    <a:pt x="2350" y="567"/>
                  </a:lnTo>
                  <a:cubicBezTo>
                    <a:pt x="2329" y="274"/>
                    <a:pt x="2086" y="0"/>
                    <a:pt x="1796" y="0"/>
                  </a:cubicBezTo>
                  <a:cubicBezTo>
                    <a:pt x="1785" y="0"/>
                    <a:pt x="1774" y="1"/>
                    <a:pt x="1763" y="1"/>
                  </a:cubicBezTo>
                  <a:lnTo>
                    <a:pt x="588" y="1"/>
                  </a:lnTo>
                  <a:cubicBezTo>
                    <a:pt x="576" y="1"/>
                    <a:pt x="564" y="0"/>
                    <a:pt x="5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5"/>
            <p:cNvSpPr/>
            <p:nvPr/>
          </p:nvSpPr>
          <p:spPr>
            <a:xfrm>
              <a:off x="4385050" y="3603325"/>
              <a:ext cx="30500" cy="159400"/>
            </a:xfrm>
            <a:custGeom>
              <a:avLst/>
              <a:gdLst/>
              <a:ahLst/>
              <a:cxnLst/>
              <a:rect l="l" t="t" r="r" b="b"/>
              <a:pathLst>
                <a:path w="1220" h="6376" extrusionOk="0">
                  <a:moveTo>
                    <a:pt x="44" y="0"/>
                  </a:moveTo>
                  <a:lnTo>
                    <a:pt x="44" y="5897"/>
                  </a:lnTo>
                  <a:cubicBezTo>
                    <a:pt x="44" y="6049"/>
                    <a:pt x="22" y="6223"/>
                    <a:pt x="1" y="6375"/>
                  </a:cubicBezTo>
                  <a:cubicBezTo>
                    <a:pt x="719" y="6158"/>
                    <a:pt x="1219" y="5483"/>
                    <a:pt x="1219" y="4722"/>
                  </a:cubicBezTo>
                  <a:lnTo>
                    <a:pt x="1219" y="2372"/>
                  </a:lnTo>
                  <a:cubicBezTo>
                    <a:pt x="1219" y="1458"/>
                    <a:pt x="784" y="566"/>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5"/>
            <p:cNvSpPr/>
            <p:nvPr/>
          </p:nvSpPr>
          <p:spPr>
            <a:xfrm>
              <a:off x="3915625" y="3603325"/>
              <a:ext cx="31025" cy="159400"/>
            </a:xfrm>
            <a:custGeom>
              <a:avLst/>
              <a:gdLst/>
              <a:ahLst/>
              <a:cxnLst/>
              <a:rect l="l" t="t" r="r" b="b"/>
              <a:pathLst>
                <a:path w="1241" h="6376" extrusionOk="0">
                  <a:moveTo>
                    <a:pt x="1175" y="0"/>
                  </a:moveTo>
                  <a:cubicBezTo>
                    <a:pt x="436" y="566"/>
                    <a:pt x="0" y="1458"/>
                    <a:pt x="0" y="2372"/>
                  </a:cubicBezTo>
                  <a:lnTo>
                    <a:pt x="0" y="4722"/>
                  </a:lnTo>
                  <a:cubicBezTo>
                    <a:pt x="0" y="5483"/>
                    <a:pt x="501" y="6158"/>
                    <a:pt x="1241" y="6375"/>
                  </a:cubicBezTo>
                  <a:cubicBezTo>
                    <a:pt x="1197" y="6223"/>
                    <a:pt x="1175" y="6049"/>
                    <a:pt x="1175" y="5897"/>
                  </a:cubicBezTo>
                  <a:lnTo>
                    <a:pt x="11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75"/>
          <p:cNvGrpSpPr/>
          <p:nvPr/>
        </p:nvGrpSpPr>
        <p:grpSpPr>
          <a:xfrm>
            <a:off x="3812603" y="3251160"/>
            <a:ext cx="471997" cy="466416"/>
            <a:chOff x="3415725" y="3324275"/>
            <a:chExt cx="505350" cy="499375"/>
          </a:xfrm>
        </p:grpSpPr>
        <p:sp>
          <p:nvSpPr>
            <p:cNvPr id="9206" name="Google Shape;9206;p75"/>
            <p:cNvSpPr/>
            <p:nvPr/>
          </p:nvSpPr>
          <p:spPr>
            <a:xfrm>
              <a:off x="3664925" y="3691975"/>
              <a:ext cx="68500" cy="73925"/>
            </a:xfrm>
            <a:custGeom>
              <a:avLst/>
              <a:gdLst/>
              <a:ahLst/>
              <a:cxnLst/>
              <a:rect l="l" t="t" r="r" b="b"/>
              <a:pathLst>
                <a:path w="2740" h="2957" extrusionOk="0">
                  <a:moveTo>
                    <a:pt x="607" y="1"/>
                  </a:moveTo>
                  <a:cubicBezTo>
                    <a:pt x="477" y="436"/>
                    <a:pt x="390" y="697"/>
                    <a:pt x="390" y="719"/>
                  </a:cubicBezTo>
                  <a:lnTo>
                    <a:pt x="63" y="2264"/>
                  </a:lnTo>
                  <a:cubicBezTo>
                    <a:pt x="0" y="2655"/>
                    <a:pt x="310" y="2957"/>
                    <a:pt x="643" y="2957"/>
                  </a:cubicBezTo>
                  <a:cubicBezTo>
                    <a:pt x="772" y="2957"/>
                    <a:pt x="905" y="2911"/>
                    <a:pt x="1021" y="2808"/>
                  </a:cubicBezTo>
                  <a:lnTo>
                    <a:pt x="2217" y="1763"/>
                  </a:lnTo>
                  <a:cubicBezTo>
                    <a:pt x="2239" y="1742"/>
                    <a:pt x="2435" y="1546"/>
                    <a:pt x="2739" y="1198"/>
                  </a:cubicBezTo>
                  <a:cubicBezTo>
                    <a:pt x="2500" y="849"/>
                    <a:pt x="2174" y="567"/>
                    <a:pt x="1826" y="349"/>
                  </a:cubicBezTo>
                  <a:lnTo>
                    <a:pt x="1826" y="371"/>
                  </a:lnTo>
                  <a:cubicBezTo>
                    <a:pt x="1456" y="153"/>
                    <a:pt x="1042" y="23"/>
                    <a:pt x="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5"/>
            <p:cNvSpPr/>
            <p:nvPr/>
          </p:nvSpPr>
          <p:spPr>
            <a:xfrm>
              <a:off x="3831300" y="3367650"/>
              <a:ext cx="88150" cy="94800"/>
            </a:xfrm>
            <a:custGeom>
              <a:avLst/>
              <a:gdLst/>
              <a:ahLst/>
              <a:cxnLst/>
              <a:rect l="l" t="t" r="r" b="b"/>
              <a:pathLst>
                <a:path w="3526" h="3792" extrusionOk="0">
                  <a:moveTo>
                    <a:pt x="2199" y="0"/>
                  </a:moveTo>
                  <a:cubicBezTo>
                    <a:pt x="1791" y="0"/>
                    <a:pt x="1395" y="213"/>
                    <a:pt x="1176" y="594"/>
                  </a:cubicBezTo>
                  <a:lnTo>
                    <a:pt x="1" y="2617"/>
                  </a:lnTo>
                  <a:lnTo>
                    <a:pt x="2024" y="3792"/>
                  </a:lnTo>
                  <a:lnTo>
                    <a:pt x="3199" y="1768"/>
                  </a:lnTo>
                  <a:cubicBezTo>
                    <a:pt x="3526" y="1203"/>
                    <a:pt x="3330" y="485"/>
                    <a:pt x="2786" y="158"/>
                  </a:cubicBezTo>
                  <a:cubicBezTo>
                    <a:pt x="2600" y="51"/>
                    <a:pt x="2398" y="0"/>
                    <a:pt x="2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5"/>
            <p:cNvSpPr/>
            <p:nvPr/>
          </p:nvSpPr>
          <p:spPr>
            <a:xfrm>
              <a:off x="3415725" y="3384650"/>
              <a:ext cx="382425" cy="439000"/>
            </a:xfrm>
            <a:custGeom>
              <a:avLst/>
              <a:gdLst/>
              <a:ahLst/>
              <a:cxnLst/>
              <a:rect l="l" t="t" r="r" b="b"/>
              <a:pathLst>
                <a:path w="15297" h="17560" extrusionOk="0">
                  <a:moveTo>
                    <a:pt x="5787" y="4104"/>
                  </a:moveTo>
                  <a:cubicBezTo>
                    <a:pt x="6218" y="4104"/>
                    <a:pt x="6741" y="4782"/>
                    <a:pt x="6311" y="5092"/>
                  </a:cubicBezTo>
                  <a:lnTo>
                    <a:pt x="4548" y="6854"/>
                  </a:lnTo>
                  <a:cubicBezTo>
                    <a:pt x="4428" y="6963"/>
                    <a:pt x="4282" y="7018"/>
                    <a:pt x="4135" y="7018"/>
                  </a:cubicBezTo>
                  <a:cubicBezTo>
                    <a:pt x="3988" y="7018"/>
                    <a:pt x="3841" y="6963"/>
                    <a:pt x="3721" y="6854"/>
                  </a:cubicBezTo>
                  <a:lnTo>
                    <a:pt x="2568" y="5679"/>
                  </a:lnTo>
                  <a:cubicBezTo>
                    <a:pt x="2210" y="5253"/>
                    <a:pt x="2588" y="4719"/>
                    <a:pt x="3030" y="4719"/>
                  </a:cubicBezTo>
                  <a:cubicBezTo>
                    <a:pt x="3152" y="4719"/>
                    <a:pt x="3278" y="4759"/>
                    <a:pt x="3395" y="4853"/>
                  </a:cubicBezTo>
                  <a:lnTo>
                    <a:pt x="4135" y="5614"/>
                  </a:lnTo>
                  <a:lnTo>
                    <a:pt x="5484" y="4265"/>
                  </a:lnTo>
                  <a:cubicBezTo>
                    <a:pt x="5565" y="4152"/>
                    <a:pt x="5673" y="4104"/>
                    <a:pt x="5787" y="4104"/>
                  </a:cubicBezTo>
                  <a:close/>
                  <a:moveTo>
                    <a:pt x="5827" y="7673"/>
                  </a:moveTo>
                  <a:cubicBezTo>
                    <a:pt x="6255" y="7673"/>
                    <a:pt x="6603" y="8186"/>
                    <a:pt x="6311" y="8617"/>
                  </a:cubicBezTo>
                  <a:lnTo>
                    <a:pt x="4548" y="10357"/>
                  </a:lnTo>
                  <a:cubicBezTo>
                    <a:pt x="4428" y="10466"/>
                    <a:pt x="4282" y="10521"/>
                    <a:pt x="4135" y="10521"/>
                  </a:cubicBezTo>
                  <a:cubicBezTo>
                    <a:pt x="3988" y="10521"/>
                    <a:pt x="3841" y="10466"/>
                    <a:pt x="3721" y="10357"/>
                  </a:cubicBezTo>
                  <a:lnTo>
                    <a:pt x="2568" y="9182"/>
                  </a:lnTo>
                  <a:cubicBezTo>
                    <a:pt x="2244" y="8756"/>
                    <a:pt x="2602" y="8250"/>
                    <a:pt x="3034" y="8250"/>
                  </a:cubicBezTo>
                  <a:cubicBezTo>
                    <a:pt x="3153" y="8250"/>
                    <a:pt x="3277" y="8288"/>
                    <a:pt x="3395" y="8377"/>
                  </a:cubicBezTo>
                  <a:lnTo>
                    <a:pt x="4135" y="9139"/>
                  </a:lnTo>
                  <a:lnTo>
                    <a:pt x="5484" y="7790"/>
                  </a:lnTo>
                  <a:cubicBezTo>
                    <a:pt x="5597" y="7709"/>
                    <a:pt x="5715" y="7673"/>
                    <a:pt x="5827" y="7673"/>
                  </a:cubicBezTo>
                  <a:close/>
                  <a:moveTo>
                    <a:pt x="5271" y="11757"/>
                  </a:moveTo>
                  <a:cubicBezTo>
                    <a:pt x="5703" y="11757"/>
                    <a:pt x="6061" y="12285"/>
                    <a:pt x="5723" y="12707"/>
                  </a:cubicBezTo>
                  <a:lnTo>
                    <a:pt x="4962" y="13469"/>
                  </a:lnTo>
                  <a:lnTo>
                    <a:pt x="5723" y="14230"/>
                  </a:lnTo>
                  <a:cubicBezTo>
                    <a:pt x="6061" y="14653"/>
                    <a:pt x="5703" y="15181"/>
                    <a:pt x="5271" y="15181"/>
                  </a:cubicBezTo>
                  <a:cubicBezTo>
                    <a:pt x="5147" y="15181"/>
                    <a:pt x="5018" y="15137"/>
                    <a:pt x="4896" y="15035"/>
                  </a:cubicBezTo>
                  <a:lnTo>
                    <a:pt x="4135" y="14274"/>
                  </a:lnTo>
                  <a:lnTo>
                    <a:pt x="3395" y="15057"/>
                  </a:lnTo>
                  <a:cubicBezTo>
                    <a:pt x="3278" y="15151"/>
                    <a:pt x="3152" y="15191"/>
                    <a:pt x="3030" y="15191"/>
                  </a:cubicBezTo>
                  <a:cubicBezTo>
                    <a:pt x="2587" y="15191"/>
                    <a:pt x="2205" y="14657"/>
                    <a:pt x="2546" y="14230"/>
                  </a:cubicBezTo>
                  <a:lnTo>
                    <a:pt x="3308" y="13469"/>
                  </a:lnTo>
                  <a:lnTo>
                    <a:pt x="2546" y="12707"/>
                  </a:lnTo>
                  <a:cubicBezTo>
                    <a:pt x="2208" y="12285"/>
                    <a:pt x="2579" y="11757"/>
                    <a:pt x="3017" y="11757"/>
                  </a:cubicBezTo>
                  <a:cubicBezTo>
                    <a:pt x="3143" y="11757"/>
                    <a:pt x="3274" y="11800"/>
                    <a:pt x="3395" y="11902"/>
                  </a:cubicBezTo>
                  <a:lnTo>
                    <a:pt x="4135" y="12664"/>
                  </a:lnTo>
                  <a:lnTo>
                    <a:pt x="4896" y="11902"/>
                  </a:lnTo>
                  <a:cubicBezTo>
                    <a:pt x="5018" y="11800"/>
                    <a:pt x="5147" y="11757"/>
                    <a:pt x="5271" y="11757"/>
                  </a:cubicBezTo>
                  <a:close/>
                  <a:moveTo>
                    <a:pt x="1763" y="1"/>
                  </a:moveTo>
                  <a:cubicBezTo>
                    <a:pt x="784" y="1"/>
                    <a:pt x="1" y="784"/>
                    <a:pt x="1" y="1741"/>
                  </a:cubicBezTo>
                  <a:lnTo>
                    <a:pt x="1" y="15797"/>
                  </a:lnTo>
                  <a:cubicBezTo>
                    <a:pt x="1" y="16776"/>
                    <a:pt x="784" y="17559"/>
                    <a:pt x="1763" y="17559"/>
                  </a:cubicBezTo>
                  <a:lnTo>
                    <a:pt x="13534" y="17559"/>
                  </a:lnTo>
                  <a:cubicBezTo>
                    <a:pt x="14513" y="17559"/>
                    <a:pt x="15297" y="16776"/>
                    <a:pt x="15297" y="15797"/>
                  </a:cubicBezTo>
                  <a:lnTo>
                    <a:pt x="15297" y="12142"/>
                  </a:lnTo>
                  <a:cubicBezTo>
                    <a:pt x="13209" y="14994"/>
                    <a:pt x="11808" y="16001"/>
                    <a:pt x="11767" y="16001"/>
                  </a:cubicBezTo>
                  <a:cubicBezTo>
                    <a:pt x="11765" y="16001"/>
                    <a:pt x="11766" y="15998"/>
                    <a:pt x="11772" y="15993"/>
                  </a:cubicBezTo>
                  <a:lnTo>
                    <a:pt x="11772" y="15993"/>
                  </a:lnTo>
                  <a:cubicBezTo>
                    <a:pt x="11418" y="16310"/>
                    <a:pt x="11008" y="16449"/>
                    <a:pt x="10609" y="16449"/>
                  </a:cubicBezTo>
                  <a:cubicBezTo>
                    <a:pt x="9583" y="16449"/>
                    <a:pt x="8627" y="15529"/>
                    <a:pt x="8878" y="14339"/>
                  </a:cubicBezTo>
                  <a:cubicBezTo>
                    <a:pt x="8921" y="14209"/>
                    <a:pt x="9966" y="7616"/>
                    <a:pt x="15101" y="2242"/>
                  </a:cubicBezTo>
                  <a:lnTo>
                    <a:pt x="15297" y="1894"/>
                  </a:lnTo>
                  <a:lnTo>
                    <a:pt x="15297" y="1741"/>
                  </a:lnTo>
                  <a:cubicBezTo>
                    <a:pt x="15297" y="784"/>
                    <a:pt x="14513" y="1"/>
                    <a:pt x="13534" y="1"/>
                  </a:cubicBezTo>
                  <a:lnTo>
                    <a:pt x="12359" y="1"/>
                  </a:lnTo>
                  <a:cubicBezTo>
                    <a:pt x="12359" y="1284"/>
                    <a:pt x="11315" y="2329"/>
                    <a:pt x="10009" y="2329"/>
                  </a:cubicBezTo>
                  <a:lnTo>
                    <a:pt x="5310" y="2329"/>
                  </a:lnTo>
                  <a:cubicBezTo>
                    <a:pt x="4004" y="2329"/>
                    <a:pt x="2960" y="1284"/>
                    <a:pt x="29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5"/>
            <p:cNvSpPr/>
            <p:nvPr/>
          </p:nvSpPr>
          <p:spPr>
            <a:xfrm>
              <a:off x="3690425" y="3458625"/>
              <a:ext cx="230650" cy="241000"/>
            </a:xfrm>
            <a:custGeom>
              <a:avLst/>
              <a:gdLst/>
              <a:ahLst/>
              <a:cxnLst/>
              <a:rect l="l" t="t" r="r" b="b"/>
              <a:pathLst>
                <a:path w="9226" h="9640" extrusionOk="0">
                  <a:moveTo>
                    <a:pt x="6702" y="2285"/>
                  </a:moveTo>
                  <a:lnTo>
                    <a:pt x="7333" y="2655"/>
                  </a:lnTo>
                  <a:cubicBezTo>
                    <a:pt x="7529" y="2764"/>
                    <a:pt x="7638" y="2982"/>
                    <a:pt x="7616" y="3199"/>
                  </a:cubicBezTo>
                  <a:lnTo>
                    <a:pt x="7638" y="3221"/>
                  </a:lnTo>
                  <a:cubicBezTo>
                    <a:pt x="7616" y="3438"/>
                    <a:pt x="7464" y="3634"/>
                    <a:pt x="7246" y="3721"/>
                  </a:cubicBezTo>
                  <a:lnTo>
                    <a:pt x="6158" y="4113"/>
                  </a:lnTo>
                  <a:cubicBezTo>
                    <a:pt x="6071" y="4156"/>
                    <a:pt x="5962" y="4200"/>
                    <a:pt x="5897" y="4265"/>
                  </a:cubicBezTo>
                  <a:cubicBezTo>
                    <a:pt x="6180" y="3634"/>
                    <a:pt x="6463" y="2982"/>
                    <a:pt x="6702" y="2285"/>
                  </a:cubicBezTo>
                  <a:close/>
                  <a:moveTo>
                    <a:pt x="5048" y="1"/>
                  </a:moveTo>
                  <a:cubicBezTo>
                    <a:pt x="2329" y="2807"/>
                    <a:pt x="762" y="6158"/>
                    <a:pt x="1" y="8203"/>
                  </a:cubicBezTo>
                  <a:cubicBezTo>
                    <a:pt x="980" y="8356"/>
                    <a:pt x="1872" y="8856"/>
                    <a:pt x="2481" y="9639"/>
                  </a:cubicBezTo>
                  <a:cubicBezTo>
                    <a:pt x="3438" y="8465"/>
                    <a:pt x="4287" y="7224"/>
                    <a:pt x="5027" y="5919"/>
                  </a:cubicBezTo>
                  <a:cubicBezTo>
                    <a:pt x="5027" y="5941"/>
                    <a:pt x="5027" y="5962"/>
                    <a:pt x="5027" y="5962"/>
                  </a:cubicBezTo>
                  <a:lnTo>
                    <a:pt x="5266" y="7964"/>
                  </a:lnTo>
                  <a:cubicBezTo>
                    <a:pt x="5306" y="8310"/>
                    <a:pt x="5570" y="8472"/>
                    <a:pt x="5838" y="8472"/>
                  </a:cubicBezTo>
                  <a:cubicBezTo>
                    <a:pt x="6160" y="8472"/>
                    <a:pt x="6488" y="8239"/>
                    <a:pt x="6441" y="7812"/>
                  </a:cubicBezTo>
                  <a:lnTo>
                    <a:pt x="6202" y="5832"/>
                  </a:lnTo>
                  <a:cubicBezTo>
                    <a:pt x="6158" y="5549"/>
                    <a:pt x="6310" y="5310"/>
                    <a:pt x="6571" y="5201"/>
                  </a:cubicBezTo>
                  <a:lnTo>
                    <a:pt x="7659" y="4809"/>
                  </a:lnTo>
                  <a:cubicBezTo>
                    <a:pt x="9052" y="4309"/>
                    <a:pt x="9226" y="2394"/>
                    <a:pt x="7942" y="1654"/>
                  </a:cubicBezTo>
                  <a:lnTo>
                    <a:pt x="7920" y="1633"/>
                  </a:lnTo>
                  <a:lnTo>
                    <a:pt x="50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5"/>
            <p:cNvSpPr/>
            <p:nvPr/>
          </p:nvSpPr>
          <p:spPr>
            <a:xfrm>
              <a:off x="3519075" y="3324275"/>
              <a:ext cx="176825" cy="89775"/>
            </a:xfrm>
            <a:custGeom>
              <a:avLst/>
              <a:gdLst/>
              <a:ahLst/>
              <a:cxnLst/>
              <a:rect l="l" t="t" r="r" b="b"/>
              <a:pathLst>
                <a:path w="7073" h="3591" extrusionOk="0">
                  <a:moveTo>
                    <a:pt x="3504" y="0"/>
                  </a:moveTo>
                  <a:cubicBezTo>
                    <a:pt x="2764" y="0"/>
                    <a:pt x="2111" y="501"/>
                    <a:pt x="1872" y="1197"/>
                  </a:cubicBezTo>
                  <a:lnTo>
                    <a:pt x="1176" y="1197"/>
                  </a:lnTo>
                  <a:cubicBezTo>
                    <a:pt x="523" y="1219"/>
                    <a:pt x="1" y="1763"/>
                    <a:pt x="1" y="2416"/>
                  </a:cubicBezTo>
                  <a:cubicBezTo>
                    <a:pt x="1" y="3068"/>
                    <a:pt x="523" y="3590"/>
                    <a:pt x="1176" y="3590"/>
                  </a:cubicBezTo>
                  <a:lnTo>
                    <a:pt x="5897" y="3590"/>
                  </a:lnTo>
                  <a:cubicBezTo>
                    <a:pt x="6550" y="3590"/>
                    <a:pt x="7072" y="3068"/>
                    <a:pt x="7072" y="2416"/>
                  </a:cubicBezTo>
                  <a:cubicBezTo>
                    <a:pt x="7072" y="1763"/>
                    <a:pt x="6550" y="1219"/>
                    <a:pt x="5897" y="1197"/>
                  </a:cubicBezTo>
                  <a:lnTo>
                    <a:pt x="5201" y="1197"/>
                  </a:lnTo>
                  <a:cubicBezTo>
                    <a:pt x="4940" y="479"/>
                    <a:pt x="4265" y="0"/>
                    <a:pt x="35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75"/>
          <p:cNvGrpSpPr/>
          <p:nvPr/>
        </p:nvGrpSpPr>
        <p:grpSpPr>
          <a:xfrm>
            <a:off x="3210112" y="3250985"/>
            <a:ext cx="473024" cy="466766"/>
            <a:chOff x="2912025" y="3324125"/>
            <a:chExt cx="506450" cy="499750"/>
          </a:xfrm>
        </p:grpSpPr>
        <p:sp>
          <p:nvSpPr>
            <p:cNvPr id="9212" name="Google Shape;9212;p75"/>
            <p:cNvSpPr/>
            <p:nvPr/>
          </p:nvSpPr>
          <p:spPr>
            <a:xfrm>
              <a:off x="3123625" y="3522825"/>
              <a:ext cx="83250" cy="78900"/>
            </a:xfrm>
            <a:custGeom>
              <a:avLst/>
              <a:gdLst/>
              <a:ahLst/>
              <a:cxnLst/>
              <a:rect l="l" t="t" r="r" b="b"/>
              <a:pathLst>
                <a:path w="3330" h="3156" extrusionOk="0">
                  <a:moveTo>
                    <a:pt x="1676" y="0"/>
                  </a:moveTo>
                  <a:lnTo>
                    <a:pt x="1284" y="762"/>
                  </a:lnTo>
                  <a:cubicBezTo>
                    <a:pt x="1197" y="936"/>
                    <a:pt x="1045" y="1066"/>
                    <a:pt x="849" y="1088"/>
                  </a:cubicBezTo>
                  <a:lnTo>
                    <a:pt x="1" y="1219"/>
                  </a:lnTo>
                  <a:lnTo>
                    <a:pt x="610" y="1806"/>
                  </a:lnTo>
                  <a:cubicBezTo>
                    <a:pt x="762" y="1937"/>
                    <a:pt x="827" y="2132"/>
                    <a:pt x="784" y="2328"/>
                  </a:cubicBezTo>
                  <a:lnTo>
                    <a:pt x="631" y="3155"/>
                  </a:lnTo>
                  <a:lnTo>
                    <a:pt x="1393" y="2763"/>
                  </a:lnTo>
                  <a:cubicBezTo>
                    <a:pt x="1480" y="2720"/>
                    <a:pt x="1567" y="2698"/>
                    <a:pt x="1676" y="2698"/>
                  </a:cubicBezTo>
                  <a:cubicBezTo>
                    <a:pt x="1763" y="2698"/>
                    <a:pt x="1850" y="2720"/>
                    <a:pt x="1937" y="2763"/>
                  </a:cubicBezTo>
                  <a:lnTo>
                    <a:pt x="2699" y="3155"/>
                  </a:lnTo>
                  <a:lnTo>
                    <a:pt x="2546" y="2328"/>
                  </a:lnTo>
                  <a:cubicBezTo>
                    <a:pt x="2503" y="2132"/>
                    <a:pt x="2568" y="1937"/>
                    <a:pt x="2720" y="1806"/>
                  </a:cubicBezTo>
                  <a:lnTo>
                    <a:pt x="3330" y="1219"/>
                  </a:lnTo>
                  <a:lnTo>
                    <a:pt x="2481" y="1088"/>
                  </a:lnTo>
                  <a:cubicBezTo>
                    <a:pt x="2285" y="1066"/>
                    <a:pt x="2133" y="936"/>
                    <a:pt x="2046" y="762"/>
                  </a:cubicBezTo>
                  <a:lnTo>
                    <a:pt x="16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5"/>
            <p:cNvSpPr/>
            <p:nvPr/>
          </p:nvSpPr>
          <p:spPr>
            <a:xfrm>
              <a:off x="2989275" y="3427625"/>
              <a:ext cx="307900" cy="263700"/>
            </a:xfrm>
            <a:custGeom>
              <a:avLst/>
              <a:gdLst/>
              <a:ahLst/>
              <a:cxnLst/>
              <a:rect l="l" t="t" r="r" b="b"/>
              <a:pathLst>
                <a:path w="12316" h="10548" extrusionOk="0">
                  <a:moveTo>
                    <a:pt x="7050" y="1931"/>
                  </a:moveTo>
                  <a:cubicBezTo>
                    <a:pt x="7251" y="1931"/>
                    <a:pt x="7452" y="2035"/>
                    <a:pt x="7572" y="2242"/>
                  </a:cubicBezTo>
                  <a:lnTo>
                    <a:pt x="8334" y="3786"/>
                  </a:lnTo>
                  <a:lnTo>
                    <a:pt x="10053" y="4026"/>
                  </a:lnTo>
                  <a:cubicBezTo>
                    <a:pt x="10531" y="4091"/>
                    <a:pt x="10727" y="4700"/>
                    <a:pt x="10379" y="5027"/>
                  </a:cubicBezTo>
                  <a:lnTo>
                    <a:pt x="9139" y="6245"/>
                  </a:lnTo>
                  <a:lnTo>
                    <a:pt x="9443" y="7942"/>
                  </a:lnTo>
                  <a:cubicBezTo>
                    <a:pt x="9494" y="8318"/>
                    <a:pt x="9198" y="8626"/>
                    <a:pt x="8868" y="8626"/>
                  </a:cubicBezTo>
                  <a:cubicBezTo>
                    <a:pt x="8777" y="8626"/>
                    <a:pt x="8684" y="8603"/>
                    <a:pt x="8595" y="8551"/>
                  </a:cubicBezTo>
                  <a:lnTo>
                    <a:pt x="7050" y="7746"/>
                  </a:lnTo>
                  <a:lnTo>
                    <a:pt x="5527" y="8551"/>
                  </a:lnTo>
                  <a:cubicBezTo>
                    <a:pt x="5433" y="8603"/>
                    <a:pt x="5336" y="8626"/>
                    <a:pt x="5243" y="8626"/>
                  </a:cubicBezTo>
                  <a:cubicBezTo>
                    <a:pt x="4903" y="8626"/>
                    <a:pt x="4610" y="8318"/>
                    <a:pt x="4678" y="7942"/>
                  </a:cubicBezTo>
                  <a:lnTo>
                    <a:pt x="4961" y="6245"/>
                  </a:lnTo>
                  <a:lnTo>
                    <a:pt x="3721" y="5027"/>
                  </a:lnTo>
                  <a:cubicBezTo>
                    <a:pt x="3373" y="4700"/>
                    <a:pt x="3569" y="4091"/>
                    <a:pt x="4047" y="4026"/>
                  </a:cubicBezTo>
                  <a:lnTo>
                    <a:pt x="5766" y="3786"/>
                  </a:lnTo>
                  <a:lnTo>
                    <a:pt x="6528" y="2242"/>
                  </a:lnTo>
                  <a:cubicBezTo>
                    <a:pt x="6647" y="2035"/>
                    <a:pt x="6849" y="1931"/>
                    <a:pt x="7050" y="1931"/>
                  </a:cubicBezTo>
                  <a:close/>
                  <a:moveTo>
                    <a:pt x="7050" y="0"/>
                  </a:moveTo>
                  <a:cubicBezTo>
                    <a:pt x="2350" y="0"/>
                    <a:pt x="0" y="5679"/>
                    <a:pt x="3307" y="8987"/>
                  </a:cubicBezTo>
                  <a:cubicBezTo>
                    <a:pt x="4386" y="10065"/>
                    <a:pt x="5710" y="10547"/>
                    <a:pt x="7008" y="10547"/>
                  </a:cubicBezTo>
                  <a:cubicBezTo>
                    <a:pt x="9719" y="10547"/>
                    <a:pt x="12315" y="8444"/>
                    <a:pt x="12315" y="5266"/>
                  </a:cubicBezTo>
                  <a:cubicBezTo>
                    <a:pt x="12315" y="2350"/>
                    <a:pt x="9944" y="0"/>
                    <a:pt x="70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5"/>
            <p:cNvSpPr/>
            <p:nvPr/>
          </p:nvSpPr>
          <p:spPr>
            <a:xfrm>
              <a:off x="2928900" y="3324125"/>
              <a:ext cx="472700" cy="461725"/>
            </a:xfrm>
            <a:custGeom>
              <a:avLst/>
              <a:gdLst/>
              <a:ahLst/>
              <a:cxnLst/>
              <a:rect l="l" t="t" r="r" b="b"/>
              <a:pathLst>
                <a:path w="18908" h="18469" extrusionOk="0">
                  <a:moveTo>
                    <a:pt x="9395" y="2956"/>
                  </a:moveTo>
                  <a:cubicBezTo>
                    <a:pt x="12706" y="2956"/>
                    <a:pt x="15891" y="5533"/>
                    <a:pt x="15905" y="9406"/>
                  </a:cubicBezTo>
                  <a:cubicBezTo>
                    <a:pt x="15884" y="12974"/>
                    <a:pt x="13011" y="15846"/>
                    <a:pt x="9465" y="15868"/>
                  </a:cubicBezTo>
                  <a:cubicBezTo>
                    <a:pt x="3721" y="15868"/>
                    <a:pt x="827" y="8927"/>
                    <a:pt x="4896" y="4858"/>
                  </a:cubicBezTo>
                  <a:cubicBezTo>
                    <a:pt x="6204" y="3543"/>
                    <a:pt x="7814" y="2956"/>
                    <a:pt x="9395" y="2956"/>
                  </a:cubicBezTo>
                  <a:close/>
                  <a:moveTo>
                    <a:pt x="9465" y="1"/>
                  </a:moveTo>
                  <a:cubicBezTo>
                    <a:pt x="8861" y="1"/>
                    <a:pt x="8257" y="235"/>
                    <a:pt x="7790" y="703"/>
                  </a:cubicBezTo>
                  <a:cubicBezTo>
                    <a:pt x="7557" y="918"/>
                    <a:pt x="7249" y="1045"/>
                    <a:pt x="6933" y="1045"/>
                  </a:cubicBezTo>
                  <a:cubicBezTo>
                    <a:pt x="6834" y="1045"/>
                    <a:pt x="6735" y="1033"/>
                    <a:pt x="6636" y="1007"/>
                  </a:cubicBezTo>
                  <a:cubicBezTo>
                    <a:pt x="6439" y="956"/>
                    <a:pt x="6240" y="932"/>
                    <a:pt x="6045" y="932"/>
                  </a:cubicBezTo>
                  <a:cubicBezTo>
                    <a:pt x="4995" y="932"/>
                    <a:pt x="4036" y="1640"/>
                    <a:pt x="3742" y="2704"/>
                  </a:cubicBezTo>
                  <a:cubicBezTo>
                    <a:pt x="3634" y="3118"/>
                    <a:pt x="3307" y="3422"/>
                    <a:pt x="2894" y="3531"/>
                  </a:cubicBezTo>
                  <a:cubicBezTo>
                    <a:pt x="1654" y="3879"/>
                    <a:pt x="892" y="5163"/>
                    <a:pt x="1240" y="6425"/>
                  </a:cubicBezTo>
                  <a:cubicBezTo>
                    <a:pt x="1349" y="6838"/>
                    <a:pt x="1219" y="7274"/>
                    <a:pt x="936" y="7578"/>
                  </a:cubicBezTo>
                  <a:cubicBezTo>
                    <a:pt x="0" y="8514"/>
                    <a:pt x="0" y="9993"/>
                    <a:pt x="936" y="10929"/>
                  </a:cubicBezTo>
                  <a:cubicBezTo>
                    <a:pt x="1219" y="11212"/>
                    <a:pt x="1349" y="11669"/>
                    <a:pt x="1240" y="12060"/>
                  </a:cubicBezTo>
                  <a:cubicBezTo>
                    <a:pt x="892" y="13322"/>
                    <a:pt x="1654" y="14628"/>
                    <a:pt x="2894" y="14954"/>
                  </a:cubicBezTo>
                  <a:cubicBezTo>
                    <a:pt x="3307" y="15063"/>
                    <a:pt x="3634" y="15389"/>
                    <a:pt x="3742" y="15803"/>
                  </a:cubicBezTo>
                  <a:cubicBezTo>
                    <a:pt x="4035" y="16863"/>
                    <a:pt x="4989" y="17555"/>
                    <a:pt x="6034" y="17555"/>
                  </a:cubicBezTo>
                  <a:cubicBezTo>
                    <a:pt x="6233" y="17555"/>
                    <a:pt x="6435" y="17530"/>
                    <a:pt x="6636" y="17478"/>
                  </a:cubicBezTo>
                  <a:cubicBezTo>
                    <a:pt x="6741" y="17451"/>
                    <a:pt x="6847" y="17437"/>
                    <a:pt x="6952" y="17437"/>
                  </a:cubicBezTo>
                  <a:cubicBezTo>
                    <a:pt x="7262" y="17437"/>
                    <a:pt x="7562" y="17555"/>
                    <a:pt x="7790" y="17783"/>
                  </a:cubicBezTo>
                  <a:cubicBezTo>
                    <a:pt x="8246" y="18240"/>
                    <a:pt x="8850" y="18468"/>
                    <a:pt x="9454" y="18468"/>
                  </a:cubicBezTo>
                  <a:cubicBezTo>
                    <a:pt x="10058" y="18468"/>
                    <a:pt x="10662" y="18240"/>
                    <a:pt x="11119" y="17783"/>
                  </a:cubicBezTo>
                  <a:cubicBezTo>
                    <a:pt x="11346" y="17555"/>
                    <a:pt x="11646" y="17437"/>
                    <a:pt x="11956" y="17437"/>
                  </a:cubicBezTo>
                  <a:cubicBezTo>
                    <a:pt x="12061" y="17437"/>
                    <a:pt x="12167" y="17451"/>
                    <a:pt x="12272" y="17478"/>
                  </a:cubicBezTo>
                  <a:cubicBezTo>
                    <a:pt x="12473" y="17530"/>
                    <a:pt x="12675" y="17555"/>
                    <a:pt x="12874" y="17555"/>
                  </a:cubicBezTo>
                  <a:cubicBezTo>
                    <a:pt x="13920" y="17555"/>
                    <a:pt x="14873" y="16863"/>
                    <a:pt x="15166" y="15803"/>
                  </a:cubicBezTo>
                  <a:cubicBezTo>
                    <a:pt x="15274" y="15389"/>
                    <a:pt x="15601" y="15063"/>
                    <a:pt x="16014" y="14954"/>
                  </a:cubicBezTo>
                  <a:cubicBezTo>
                    <a:pt x="17276" y="14628"/>
                    <a:pt x="18016" y="13344"/>
                    <a:pt x="17689" y="12060"/>
                  </a:cubicBezTo>
                  <a:cubicBezTo>
                    <a:pt x="17581" y="11669"/>
                    <a:pt x="17689" y="11234"/>
                    <a:pt x="17994" y="10929"/>
                  </a:cubicBezTo>
                  <a:cubicBezTo>
                    <a:pt x="18908" y="9993"/>
                    <a:pt x="18908" y="8514"/>
                    <a:pt x="17994" y="7578"/>
                  </a:cubicBezTo>
                  <a:lnTo>
                    <a:pt x="17994" y="7600"/>
                  </a:lnTo>
                  <a:cubicBezTo>
                    <a:pt x="17689" y="7295"/>
                    <a:pt x="17559" y="6860"/>
                    <a:pt x="17668" y="6447"/>
                  </a:cubicBezTo>
                  <a:cubicBezTo>
                    <a:pt x="18016" y="5185"/>
                    <a:pt x="17254" y="3901"/>
                    <a:pt x="16014" y="3553"/>
                  </a:cubicBezTo>
                  <a:cubicBezTo>
                    <a:pt x="15601" y="3444"/>
                    <a:pt x="15274" y="3118"/>
                    <a:pt x="15166" y="2704"/>
                  </a:cubicBezTo>
                  <a:cubicBezTo>
                    <a:pt x="15013" y="2095"/>
                    <a:pt x="14622" y="1573"/>
                    <a:pt x="14078" y="1247"/>
                  </a:cubicBezTo>
                  <a:cubicBezTo>
                    <a:pt x="13718" y="1031"/>
                    <a:pt x="13310" y="919"/>
                    <a:pt x="12905" y="919"/>
                  </a:cubicBezTo>
                  <a:cubicBezTo>
                    <a:pt x="12698" y="919"/>
                    <a:pt x="12492" y="948"/>
                    <a:pt x="12293" y="1007"/>
                  </a:cubicBezTo>
                  <a:cubicBezTo>
                    <a:pt x="12195" y="1033"/>
                    <a:pt x="12096" y="1045"/>
                    <a:pt x="11997" y="1045"/>
                  </a:cubicBezTo>
                  <a:cubicBezTo>
                    <a:pt x="11681" y="1045"/>
                    <a:pt x="11373" y="918"/>
                    <a:pt x="11140" y="703"/>
                  </a:cubicBezTo>
                  <a:cubicBezTo>
                    <a:pt x="10672" y="235"/>
                    <a:pt x="10069" y="1"/>
                    <a:pt x="9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5"/>
            <p:cNvSpPr/>
            <p:nvPr/>
          </p:nvSpPr>
          <p:spPr>
            <a:xfrm>
              <a:off x="3275925" y="3691450"/>
              <a:ext cx="142550" cy="132425"/>
            </a:xfrm>
            <a:custGeom>
              <a:avLst/>
              <a:gdLst/>
              <a:ahLst/>
              <a:cxnLst/>
              <a:rect l="l" t="t" r="r" b="b"/>
              <a:pathLst>
                <a:path w="5702" h="5297" extrusionOk="0">
                  <a:moveTo>
                    <a:pt x="4418" y="0"/>
                  </a:moveTo>
                  <a:cubicBezTo>
                    <a:pt x="3939" y="675"/>
                    <a:pt x="3243" y="1175"/>
                    <a:pt x="2438" y="1393"/>
                  </a:cubicBezTo>
                  <a:cubicBezTo>
                    <a:pt x="2177" y="2306"/>
                    <a:pt x="1589" y="3090"/>
                    <a:pt x="762" y="3568"/>
                  </a:cubicBezTo>
                  <a:cubicBezTo>
                    <a:pt x="523" y="3699"/>
                    <a:pt x="284" y="3808"/>
                    <a:pt x="1" y="3873"/>
                  </a:cubicBezTo>
                  <a:lnTo>
                    <a:pt x="1219" y="5113"/>
                  </a:lnTo>
                  <a:cubicBezTo>
                    <a:pt x="1337" y="5239"/>
                    <a:pt x="1486" y="5297"/>
                    <a:pt x="1634" y="5297"/>
                  </a:cubicBezTo>
                  <a:cubicBezTo>
                    <a:pt x="1868" y="5297"/>
                    <a:pt x="2096" y="5150"/>
                    <a:pt x="2177" y="4896"/>
                  </a:cubicBezTo>
                  <a:lnTo>
                    <a:pt x="2916" y="2655"/>
                  </a:lnTo>
                  <a:lnTo>
                    <a:pt x="5157" y="1915"/>
                  </a:lnTo>
                  <a:cubicBezTo>
                    <a:pt x="5571" y="1763"/>
                    <a:pt x="5701" y="1240"/>
                    <a:pt x="5397" y="936"/>
                  </a:cubicBezTo>
                  <a:lnTo>
                    <a:pt x="44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5"/>
            <p:cNvSpPr/>
            <p:nvPr/>
          </p:nvSpPr>
          <p:spPr>
            <a:xfrm>
              <a:off x="2912025" y="3690900"/>
              <a:ext cx="142550" cy="132975"/>
            </a:xfrm>
            <a:custGeom>
              <a:avLst/>
              <a:gdLst/>
              <a:ahLst/>
              <a:cxnLst/>
              <a:rect l="l" t="t" r="r" b="b"/>
              <a:pathLst>
                <a:path w="5702" h="5319" extrusionOk="0">
                  <a:moveTo>
                    <a:pt x="1306" y="0"/>
                  </a:moveTo>
                  <a:lnTo>
                    <a:pt x="305" y="958"/>
                  </a:lnTo>
                  <a:cubicBezTo>
                    <a:pt x="1" y="1262"/>
                    <a:pt x="131" y="1785"/>
                    <a:pt x="545" y="1937"/>
                  </a:cubicBezTo>
                  <a:lnTo>
                    <a:pt x="2786" y="2677"/>
                  </a:lnTo>
                  <a:lnTo>
                    <a:pt x="3525" y="4918"/>
                  </a:lnTo>
                  <a:cubicBezTo>
                    <a:pt x="3606" y="5172"/>
                    <a:pt x="3834" y="5319"/>
                    <a:pt x="4068" y="5319"/>
                  </a:cubicBezTo>
                  <a:cubicBezTo>
                    <a:pt x="4216" y="5319"/>
                    <a:pt x="4365" y="5261"/>
                    <a:pt x="4483" y="5135"/>
                  </a:cubicBezTo>
                  <a:lnTo>
                    <a:pt x="5701" y="3895"/>
                  </a:lnTo>
                  <a:cubicBezTo>
                    <a:pt x="5418" y="3830"/>
                    <a:pt x="5179" y="3721"/>
                    <a:pt x="4940" y="3590"/>
                  </a:cubicBezTo>
                  <a:cubicBezTo>
                    <a:pt x="4113" y="3112"/>
                    <a:pt x="3525" y="2350"/>
                    <a:pt x="3286" y="1436"/>
                  </a:cubicBezTo>
                  <a:cubicBezTo>
                    <a:pt x="2481" y="1219"/>
                    <a:pt x="1763" y="697"/>
                    <a:pt x="1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75"/>
          <p:cNvGrpSpPr/>
          <p:nvPr/>
        </p:nvGrpSpPr>
        <p:grpSpPr>
          <a:xfrm>
            <a:off x="2581422" y="3250004"/>
            <a:ext cx="487665" cy="468728"/>
            <a:chOff x="2395900" y="3323775"/>
            <a:chExt cx="522125" cy="501850"/>
          </a:xfrm>
        </p:grpSpPr>
        <p:sp>
          <p:nvSpPr>
            <p:cNvPr id="9218" name="Google Shape;9218;p75"/>
            <p:cNvSpPr/>
            <p:nvPr/>
          </p:nvSpPr>
          <p:spPr>
            <a:xfrm>
              <a:off x="2514400" y="3474025"/>
              <a:ext cx="253500" cy="242000"/>
            </a:xfrm>
            <a:custGeom>
              <a:avLst/>
              <a:gdLst/>
              <a:ahLst/>
              <a:cxnLst/>
              <a:rect l="l" t="t" r="r" b="b"/>
              <a:pathLst>
                <a:path w="10140" h="9680" extrusionOk="0">
                  <a:moveTo>
                    <a:pt x="1149" y="1"/>
                  </a:moveTo>
                  <a:cubicBezTo>
                    <a:pt x="904" y="1"/>
                    <a:pt x="669" y="149"/>
                    <a:pt x="588" y="407"/>
                  </a:cubicBezTo>
                  <a:cubicBezTo>
                    <a:pt x="0" y="2148"/>
                    <a:pt x="457" y="4063"/>
                    <a:pt x="1763" y="5346"/>
                  </a:cubicBezTo>
                  <a:lnTo>
                    <a:pt x="4678" y="8262"/>
                  </a:lnTo>
                  <a:cubicBezTo>
                    <a:pt x="5592" y="9191"/>
                    <a:pt x="6826" y="9680"/>
                    <a:pt x="8089" y="9680"/>
                  </a:cubicBezTo>
                  <a:cubicBezTo>
                    <a:pt x="8600" y="9680"/>
                    <a:pt x="9116" y="9600"/>
                    <a:pt x="9617" y="9437"/>
                  </a:cubicBezTo>
                  <a:cubicBezTo>
                    <a:pt x="10031" y="9285"/>
                    <a:pt x="10140" y="8762"/>
                    <a:pt x="9835" y="8458"/>
                  </a:cubicBezTo>
                  <a:lnTo>
                    <a:pt x="1567" y="168"/>
                  </a:lnTo>
                  <a:cubicBezTo>
                    <a:pt x="1445" y="54"/>
                    <a:pt x="1295"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5"/>
            <p:cNvSpPr/>
            <p:nvPr/>
          </p:nvSpPr>
          <p:spPr>
            <a:xfrm>
              <a:off x="2564450" y="3323775"/>
              <a:ext cx="353575" cy="347025"/>
            </a:xfrm>
            <a:custGeom>
              <a:avLst/>
              <a:gdLst/>
              <a:ahLst/>
              <a:cxnLst/>
              <a:rect l="l" t="t" r="r" b="b"/>
              <a:pathLst>
                <a:path w="14143" h="13881" extrusionOk="0">
                  <a:moveTo>
                    <a:pt x="8012" y="0"/>
                  </a:moveTo>
                  <a:cubicBezTo>
                    <a:pt x="7710" y="0"/>
                    <a:pt x="7420" y="239"/>
                    <a:pt x="7420" y="608"/>
                  </a:cubicBezTo>
                  <a:lnTo>
                    <a:pt x="7463" y="1957"/>
                  </a:lnTo>
                  <a:cubicBezTo>
                    <a:pt x="7463" y="2327"/>
                    <a:pt x="7289" y="2653"/>
                    <a:pt x="7006" y="2871"/>
                  </a:cubicBezTo>
                  <a:cubicBezTo>
                    <a:pt x="6534" y="3191"/>
                    <a:pt x="5977" y="3350"/>
                    <a:pt x="5409" y="3350"/>
                  </a:cubicBezTo>
                  <a:cubicBezTo>
                    <a:pt x="5165" y="3350"/>
                    <a:pt x="4920" y="3321"/>
                    <a:pt x="4678" y="3262"/>
                  </a:cubicBezTo>
                  <a:cubicBezTo>
                    <a:pt x="4305" y="3158"/>
                    <a:pt x="3927" y="3107"/>
                    <a:pt x="3554" y="3107"/>
                  </a:cubicBezTo>
                  <a:cubicBezTo>
                    <a:pt x="2142" y="3107"/>
                    <a:pt x="792" y="3829"/>
                    <a:pt x="0" y="5068"/>
                  </a:cubicBezTo>
                  <a:cubicBezTo>
                    <a:pt x="131" y="5134"/>
                    <a:pt x="261" y="5242"/>
                    <a:pt x="392" y="5351"/>
                  </a:cubicBezTo>
                  <a:lnTo>
                    <a:pt x="3090" y="8049"/>
                  </a:lnTo>
                  <a:lnTo>
                    <a:pt x="6397" y="6874"/>
                  </a:lnTo>
                  <a:cubicBezTo>
                    <a:pt x="6468" y="6848"/>
                    <a:pt x="6539" y="6836"/>
                    <a:pt x="6606" y="6836"/>
                  </a:cubicBezTo>
                  <a:cubicBezTo>
                    <a:pt x="6992" y="6836"/>
                    <a:pt x="7288" y="7225"/>
                    <a:pt x="7159" y="7614"/>
                  </a:cubicBezTo>
                  <a:lnTo>
                    <a:pt x="5962" y="10921"/>
                  </a:lnTo>
                  <a:lnTo>
                    <a:pt x="8660" y="13619"/>
                  </a:lnTo>
                  <a:cubicBezTo>
                    <a:pt x="8747" y="13706"/>
                    <a:pt x="8812" y="13793"/>
                    <a:pt x="8877" y="13880"/>
                  </a:cubicBezTo>
                  <a:cubicBezTo>
                    <a:pt x="9487" y="13445"/>
                    <a:pt x="9965" y="12858"/>
                    <a:pt x="10292" y="12183"/>
                  </a:cubicBezTo>
                  <a:lnTo>
                    <a:pt x="10575" y="11596"/>
                  </a:lnTo>
                  <a:cubicBezTo>
                    <a:pt x="10944" y="10812"/>
                    <a:pt x="11837" y="10334"/>
                    <a:pt x="12642" y="10073"/>
                  </a:cubicBezTo>
                  <a:lnTo>
                    <a:pt x="13621" y="9746"/>
                  </a:lnTo>
                  <a:cubicBezTo>
                    <a:pt x="14034" y="9616"/>
                    <a:pt x="14143" y="9094"/>
                    <a:pt x="13838" y="8767"/>
                  </a:cubicBezTo>
                  <a:lnTo>
                    <a:pt x="13838" y="8767"/>
                  </a:lnTo>
                  <a:lnTo>
                    <a:pt x="13838" y="8789"/>
                  </a:lnTo>
                  <a:cubicBezTo>
                    <a:pt x="12968" y="7940"/>
                    <a:pt x="11793" y="7440"/>
                    <a:pt x="10553" y="7396"/>
                  </a:cubicBezTo>
                  <a:lnTo>
                    <a:pt x="10531" y="7396"/>
                  </a:lnTo>
                  <a:cubicBezTo>
                    <a:pt x="11771" y="5438"/>
                    <a:pt x="11619" y="3371"/>
                    <a:pt x="10074" y="1805"/>
                  </a:cubicBezTo>
                  <a:lnTo>
                    <a:pt x="8421" y="173"/>
                  </a:lnTo>
                  <a:cubicBezTo>
                    <a:pt x="8302" y="54"/>
                    <a:pt x="8156" y="0"/>
                    <a:pt x="80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5"/>
            <p:cNvSpPr/>
            <p:nvPr/>
          </p:nvSpPr>
          <p:spPr>
            <a:xfrm>
              <a:off x="2664525" y="3533150"/>
              <a:ext cx="40825" cy="40825"/>
            </a:xfrm>
            <a:custGeom>
              <a:avLst/>
              <a:gdLst/>
              <a:ahLst/>
              <a:cxnLst/>
              <a:rect l="l" t="t" r="r" b="b"/>
              <a:pathLst>
                <a:path w="1633" h="1633" extrusionOk="0">
                  <a:moveTo>
                    <a:pt x="1632" y="1"/>
                  </a:moveTo>
                  <a:lnTo>
                    <a:pt x="1" y="588"/>
                  </a:lnTo>
                  <a:lnTo>
                    <a:pt x="1045" y="1632"/>
                  </a:lnTo>
                  <a:lnTo>
                    <a:pt x="16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5"/>
            <p:cNvSpPr/>
            <p:nvPr/>
          </p:nvSpPr>
          <p:spPr>
            <a:xfrm>
              <a:off x="2471975" y="3615825"/>
              <a:ext cx="151225" cy="151250"/>
            </a:xfrm>
            <a:custGeom>
              <a:avLst/>
              <a:gdLst/>
              <a:ahLst/>
              <a:cxnLst/>
              <a:rect l="l" t="t" r="r" b="b"/>
              <a:pathLst>
                <a:path w="6049" h="6050" extrusionOk="0">
                  <a:moveTo>
                    <a:pt x="2198" y="1"/>
                  </a:moveTo>
                  <a:lnTo>
                    <a:pt x="0" y="2829"/>
                  </a:lnTo>
                  <a:lnTo>
                    <a:pt x="3199" y="6049"/>
                  </a:lnTo>
                  <a:lnTo>
                    <a:pt x="6049" y="3830"/>
                  </a:lnTo>
                  <a:cubicBezTo>
                    <a:pt x="5875" y="3700"/>
                    <a:pt x="5701" y="3569"/>
                    <a:pt x="5549" y="3417"/>
                  </a:cubicBezTo>
                  <a:lnTo>
                    <a:pt x="2633" y="501"/>
                  </a:lnTo>
                  <a:cubicBezTo>
                    <a:pt x="2481" y="349"/>
                    <a:pt x="2328" y="175"/>
                    <a:pt x="2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5"/>
            <p:cNvSpPr/>
            <p:nvPr/>
          </p:nvSpPr>
          <p:spPr>
            <a:xfrm>
              <a:off x="2395900" y="3709925"/>
              <a:ext cx="133200" cy="115700"/>
            </a:xfrm>
            <a:custGeom>
              <a:avLst/>
              <a:gdLst/>
              <a:ahLst/>
              <a:cxnLst/>
              <a:rect l="l" t="t" r="r" b="b"/>
              <a:pathLst>
                <a:path w="5328" h="4628" extrusionOk="0">
                  <a:moveTo>
                    <a:pt x="2303" y="1"/>
                  </a:moveTo>
                  <a:lnTo>
                    <a:pt x="1172" y="1459"/>
                  </a:lnTo>
                  <a:cubicBezTo>
                    <a:pt x="1" y="2851"/>
                    <a:pt x="1200" y="4627"/>
                    <a:pt x="2632" y="4627"/>
                  </a:cubicBezTo>
                  <a:cubicBezTo>
                    <a:pt x="3035" y="4627"/>
                    <a:pt x="3456" y="4486"/>
                    <a:pt x="3848" y="4157"/>
                  </a:cubicBezTo>
                  <a:lnTo>
                    <a:pt x="5328" y="3003"/>
                  </a:lnTo>
                  <a:lnTo>
                    <a:pt x="23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5"/>
          <p:cNvGrpSpPr/>
          <p:nvPr/>
        </p:nvGrpSpPr>
        <p:grpSpPr>
          <a:xfrm>
            <a:off x="1970011" y="3265497"/>
            <a:ext cx="466930" cy="437742"/>
            <a:chOff x="1914950" y="3339750"/>
            <a:chExt cx="499925" cy="468675"/>
          </a:xfrm>
        </p:grpSpPr>
        <p:sp>
          <p:nvSpPr>
            <p:cNvPr id="9224" name="Google Shape;9224;p75"/>
            <p:cNvSpPr/>
            <p:nvPr/>
          </p:nvSpPr>
          <p:spPr>
            <a:xfrm>
              <a:off x="1914950" y="3339750"/>
              <a:ext cx="499925" cy="205250"/>
            </a:xfrm>
            <a:custGeom>
              <a:avLst/>
              <a:gdLst/>
              <a:ahLst/>
              <a:cxnLst/>
              <a:rect l="l" t="t" r="r" b="b"/>
              <a:pathLst>
                <a:path w="19997" h="8210" extrusionOk="0">
                  <a:moveTo>
                    <a:pt x="18233" y="0"/>
                  </a:moveTo>
                  <a:cubicBezTo>
                    <a:pt x="17927" y="0"/>
                    <a:pt x="17647" y="238"/>
                    <a:pt x="17647" y="578"/>
                  </a:cubicBezTo>
                  <a:lnTo>
                    <a:pt x="17647" y="2341"/>
                  </a:lnTo>
                  <a:cubicBezTo>
                    <a:pt x="17625" y="2993"/>
                    <a:pt x="17081" y="3515"/>
                    <a:pt x="16428" y="3515"/>
                  </a:cubicBezTo>
                  <a:lnTo>
                    <a:pt x="14274" y="3515"/>
                  </a:lnTo>
                  <a:cubicBezTo>
                    <a:pt x="12664" y="3515"/>
                    <a:pt x="11098" y="4190"/>
                    <a:pt x="9988" y="5365"/>
                  </a:cubicBezTo>
                  <a:cubicBezTo>
                    <a:pt x="8878" y="4190"/>
                    <a:pt x="7333" y="3537"/>
                    <a:pt x="5723" y="3515"/>
                  </a:cubicBezTo>
                  <a:lnTo>
                    <a:pt x="3547" y="3515"/>
                  </a:lnTo>
                  <a:cubicBezTo>
                    <a:pt x="2895" y="3515"/>
                    <a:pt x="2373" y="2993"/>
                    <a:pt x="2351" y="2341"/>
                  </a:cubicBezTo>
                  <a:lnTo>
                    <a:pt x="2351" y="600"/>
                  </a:lnTo>
                  <a:cubicBezTo>
                    <a:pt x="2333" y="264"/>
                    <a:pt x="2071" y="14"/>
                    <a:pt x="1775" y="14"/>
                  </a:cubicBezTo>
                  <a:cubicBezTo>
                    <a:pt x="1707" y="14"/>
                    <a:pt x="1637" y="27"/>
                    <a:pt x="1567" y="56"/>
                  </a:cubicBezTo>
                  <a:cubicBezTo>
                    <a:pt x="610" y="426"/>
                    <a:pt x="1" y="1340"/>
                    <a:pt x="1" y="2362"/>
                  </a:cubicBezTo>
                  <a:cubicBezTo>
                    <a:pt x="23" y="4299"/>
                    <a:pt x="1611" y="5865"/>
                    <a:pt x="3547" y="5865"/>
                  </a:cubicBezTo>
                  <a:lnTo>
                    <a:pt x="5723" y="5865"/>
                  </a:lnTo>
                  <a:cubicBezTo>
                    <a:pt x="7703" y="5865"/>
                    <a:pt x="8574" y="7410"/>
                    <a:pt x="9161" y="7867"/>
                  </a:cubicBezTo>
                  <a:cubicBezTo>
                    <a:pt x="9390" y="8096"/>
                    <a:pt x="9689" y="8210"/>
                    <a:pt x="9988" y="8210"/>
                  </a:cubicBezTo>
                  <a:cubicBezTo>
                    <a:pt x="10287" y="8210"/>
                    <a:pt x="10586" y="8096"/>
                    <a:pt x="10815" y="7867"/>
                  </a:cubicBezTo>
                  <a:cubicBezTo>
                    <a:pt x="11402" y="7410"/>
                    <a:pt x="12294" y="5865"/>
                    <a:pt x="14274" y="5865"/>
                  </a:cubicBezTo>
                  <a:lnTo>
                    <a:pt x="16428" y="5865"/>
                  </a:lnTo>
                  <a:cubicBezTo>
                    <a:pt x="18387" y="5865"/>
                    <a:pt x="19975" y="4299"/>
                    <a:pt x="19997" y="2341"/>
                  </a:cubicBezTo>
                  <a:cubicBezTo>
                    <a:pt x="19997" y="1340"/>
                    <a:pt x="19366" y="404"/>
                    <a:pt x="18430" y="34"/>
                  </a:cubicBezTo>
                  <a:cubicBezTo>
                    <a:pt x="18365" y="11"/>
                    <a:pt x="18298" y="0"/>
                    <a:pt x="18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5"/>
            <p:cNvSpPr/>
            <p:nvPr/>
          </p:nvSpPr>
          <p:spPr>
            <a:xfrm>
              <a:off x="2208700" y="3515750"/>
              <a:ext cx="136550" cy="117125"/>
            </a:xfrm>
            <a:custGeom>
              <a:avLst/>
              <a:gdLst/>
              <a:ahLst/>
              <a:cxnLst/>
              <a:rect l="l" t="t" r="r" b="b"/>
              <a:pathLst>
                <a:path w="5462" h="4685" extrusionOk="0">
                  <a:moveTo>
                    <a:pt x="2346" y="1155"/>
                  </a:moveTo>
                  <a:cubicBezTo>
                    <a:pt x="2948" y="1155"/>
                    <a:pt x="3525" y="1622"/>
                    <a:pt x="3525" y="2328"/>
                  </a:cubicBezTo>
                  <a:cubicBezTo>
                    <a:pt x="3503" y="2981"/>
                    <a:pt x="2981" y="3503"/>
                    <a:pt x="2350" y="3503"/>
                  </a:cubicBezTo>
                  <a:cubicBezTo>
                    <a:pt x="1306" y="3503"/>
                    <a:pt x="784" y="2241"/>
                    <a:pt x="1523" y="1502"/>
                  </a:cubicBezTo>
                  <a:cubicBezTo>
                    <a:pt x="1763" y="1262"/>
                    <a:pt x="2057" y="1155"/>
                    <a:pt x="2346" y="1155"/>
                  </a:cubicBezTo>
                  <a:close/>
                  <a:moveTo>
                    <a:pt x="2459" y="0"/>
                  </a:moveTo>
                  <a:cubicBezTo>
                    <a:pt x="1458" y="22"/>
                    <a:pt x="871" y="631"/>
                    <a:pt x="348" y="1197"/>
                  </a:cubicBezTo>
                  <a:lnTo>
                    <a:pt x="240" y="1306"/>
                  </a:lnTo>
                  <a:cubicBezTo>
                    <a:pt x="87" y="1610"/>
                    <a:pt x="0" y="1980"/>
                    <a:pt x="0" y="2328"/>
                  </a:cubicBezTo>
                  <a:cubicBezTo>
                    <a:pt x="0" y="3740"/>
                    <a:pt x="1147" y="4685"/>
                    <a:pt x="2352" y="4685"/>
                  </a:cubicBezTo>
                  <a:cubicBezTo>
                    <a:pt x="2912" y="4685"/>
                    <a:pt x="3484" y="4481"/>
                    <a:pt x="3960" y="4025"/>
                  </a:cubicBezTo>
                  <a:cubicBezTo>
                    <a:pt x="5462" y="2611"/>
                    <a:pt x="4504" y="87"/>
                    <a:pt x="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5"/>
            <p:cNvSpPr/>
            <p:nvPr/>
          </p:nvSpPr>
          <p:spPr>
            <a:xfrm>
              <a:off x="1984575" y="3515200"/>
              <a:ext cx="136025" cy="117125"/>
            </a:xfrm>
            <a:custGeom>
              <a:avLst/>
              <a:gdLst/>
              <a:ahLst/>
              <a:cxnLst/>
              <a:rect l="l" t="t" r="r" b="b"/>
              <a:pathLst>
                <a:path w="5441" h="4685" extrusionOk="0">
                  <a:moveTo>
                    <a:pt x="3108" y="1155"/>
                  </a:moveTo>
                  <a:cubicBezTo>
                    <a:pt x="3710" y="1155"/>
                    <a:pt x="4287" y="1622"/>
                    <a:pt x="4287" y="2329"/>
                  </a:cubicBezTo>
                  <a:cubicBezTo>
                    <a:pt x="4287" y="2981"/>
                    <a:pt x="3765" y="3504"/>
                    <a:pt x="3112" y="3504"/>
                  </a:cubicBezTo>
                  <a:cubicBezTo>
                    <a:pt x="2068" y="3504"/>
                    <a:pt x="1546" y="2242"/>
                    <a:pt x="2286" y="1502"/>
                  </a:cubicBezTo>
                  <a:cubicBezTo>
                    <a:pt x="2525" y="1262"/>
                    <a:pt x="2819" y="1155"/>
                    <a:pt x="3108" y="1155"/>
                  </a:cubicBezTo>
                  <a:close/>
                  <a:moveTo>
                    <a:pt x="3004" y="0"/>
                  </a:moveTo>
                  <a:cubicBezTo>
                    <a:pt x="937" y="109"/>
                    <a:pt x="1" y="2611"/>
                    <a:pt x="1502" y="4026"/>
                  </a:cubicBezTo>
                  <a:cubicBezTo>
                    <a:pt x="1971" y="4481"/>
                    <a:pt x="2539" y="4685"/>
                    <a:pt x="3096" y="4685"/>
                  </a:cubicBezTo>
                  <a:cubicBezTo>
                    <a:pt x="4294" y="4685"/>
                    <a:pt x="5440" y="3740"/>
                    <a:pt x="5440" y="2329"/>
                  </a:cubicBezTo>
                  <a:cubicBezTo>
                    <a:pt x="5440" y="1980"/>
                    <a:pt x="5353" y="1632"/>
                    <a:pt x="5201" y="1306"/>
                  </a:cubicBezTo>
                  <a:lnTo>
                    <a:pt x="5092" y="1197"/>
                  </a:lnTo>
                  <a:cubicBezTo>
                    <a:pt x="4592" y="653"/>
                    <a:pt x="4004" y="44"/>
                    <a:pt x="3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5"/>
            <p:cNvSpPr/>
            <p:nvPr/>
          </p:nvSpPr>
          <p:spPr>
            <a:xfrm>
              <a:off x="1914950" y="3495625"/>
              <a:ext cx="499925" cy="224675"/>
            </a:xfrm>
            <a:custGeom>
              <a:avLst/>
              <a:gdLst/>
              <a:ahLst/>
              <a:cxnLst/>
              <a:rect l="l" t="t" r="r" b="b"/>
              <a:pathLst>
                <a:path w="19997" h="8987" extrusionOk="0">
                  <a:moveTo>
                    <a:pt x="915" y="0"/>
                  </a:moveTo>
                  <a:cubicBezTo>
                    <a:pt x="305" y="936"/>
                    <a:pt x="1" y="2024"/>
                    <a:pt x="1" y="3133"/>
                  </a:cubicBezTo>
                  <a:cubicBezTo>
                    <a:pt x="23" y="6375"/>
                    <a:pt x="2655" y="8986"/>
                    <a:pt x="5897" y="8986"/>
                  </a:cubicBezTo>
                  <a:cubicBezTo>
                    <a:pt x="7420" y="8986"/>
                    <a:pt x="8900" y="8377"/>
                    <a:pt x="9988" y="7267"/>
                  </a:cubicBezTo>
                  <a:cubicBezTo>
                    <a:pt x="11076" y="8377"/>
                    <a:pt x="12555" y="8986"/>
                    <a:pt x="14100" y="8986"/>
                  </a:cubicBezTo>
                  <a:cubicBezTo>
                    <a:pt x="17342" y="8986"/>
                    <a:pt x="19953" y="6375"/>
                    <a:pt x="19997" y="3133"/>
                  </a:cubicBezTo>
                  <a:cubicBezTo>
                    <a:pt x="19997" y="2024"/>
                    <a:pt x="19670" y="936"/>
                    <a:pt x="19083" y="0"/>
                  </a:cubicBezTo>
                  <a:cubicBezTo>
                    <a:pt x="18387" y="457"/>
                    <a:pt x="17560" y="740"/>
                    <a:pt x="16733" y="762"/>
                  </a:cubicBezTo>
                  <a:cubicBezTo>
                    <a:pt x="17320" y="1414"/>
                    <a:pt x="17647" y="2263"/>
                    <a:pt x="17647" y="3133"/>
                  </a:cubicBezTo>
                  <a:cubicBezTo>
                    <a:pt x="17647" y="5092"/>
                    <a:pt x="16058" y="6658"/>
                    <a:pt x="14122" y="6658"/>
                  </a:cubicBezTo>
                  <a:cubicBezTo>
                    <a:pt x="12164" y="6658"/>
                    <a:pt x="10575" y="5092"/>
                    <a:pt x="10575" y="3133"/>
                  </a:cubicBezTo>
                  <a:lnTo>
                    <a:pt x="10575" y="3046"/>
                  </a:lnTo>
                  <a:cubicBezTo>
                    <a:pt x="10380" y="3101"/>
                    <a:pt x="10178" y="3128"/>
                    <a:pt x="9980" y="3128"/>
                  </a:cubicBezTo>
                  <a:cubicBezTo>
                    <a:pt x="9781" y="3128"/>
                    <a:pt x="9585" y="3101"/>
                    <a:pt x="9400" y="3046"/>
                  </a:cubicBezTo>
                  <a:lnTo>
                    <a:pt x="9400" y="3133"/>
                  </a:lnTo>
                  <a:cubicBezTo>
                    <a:pt x="9454" y="5196"/>
                    <a:pt x="7777" y="6750"/>
                    <a:pt x="5868" y="6750"/>
                  </a:cubicBezTo>
                  <a:cubicBezTo>
                    <a:pt x="5442" y="6750"/>
                    <a:pt x="5003" y="6673"/>
                    <a:pt x="4570" y="6506"/>
                  </a:cubicBezTo>
                  <a:cubicBezTo>
                    <a:pt x="2220" y="5592"/>
                    <a:pt x="1567" y="2589"/>
                    <a:pt x="3308" y="762"/>
                  </a:cubicBezTo>
                  <a:cubicBezTo>
                    <a:pt x="2460" y="740"/>
                    <a:pt x="1633" y="457"/>
                    <a:pt x="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5"/>
            <p:cNvSpPr/>
            <p:nvPr/>
          </p:nvSpPr>
          <p:spPr>
            <a:xfrm>
              <a:off x="2120575" y="3715925"/>
              <a:ext cx="88700" cy="82700"/>
            </a:xfrm>
            <a:custGeom>
              <a:avLst/>
              <a:gdLst/>
              <a:ahLst/>
              <a:cxnLst/>
              <a:rect l="l" t="t" r="r" b="b"/>
              <a:pathLst>
                <a:path w="3548" h="3308" extrusionOk="0">
                  <a:moveTo>
                    <a:pt x="1763" y="0"/>
                  </a:moveTo>
                  <a:cubicBezTo>
                    <a:pt x="1219" y="392"/>
                    <a:pt x="631" y="718"/>
                    <a:pt x="0" y="936"/>
                  </a:cubicBezTo>
                  <a:lnTo>
                    <a:pt x="1763" y="3307"/>
                  </a:lnTo>
                  <a:lnTo>
                    <a:pt x="3547" y="936"/>
                  </a:lnTo>
                  <a:cubicBezTo>
                    <a:pt x="2916" y="718"/>
                    <a:pt x="2307" y="392"/>
                    <a:pt x="17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5"/>
            <p:cNvSpPr/>
            <p:nvPr/>
          </p:nvSpPr>
          <p:spPr>
            <a:xfrm>
              <a:off x="2194000" y="3670775"/>
              <a:ext cx="220875" cy="137650"/>
            </a:xfrm>
            <a:custGeom>
              <a:avLst/>
              <a:gdLst/>
              <a:ahLst/>
              <a:cxnLst/>
              <a:rect l="l" t="t" r="r" b="b"/>
              <a:pathLst>
                <a:path w="8835" h="5506" extrusionOk="0">
                  <a:moveTo>
                    <a:pt x="8835" y="0"/>
                  </a:moveTo>
                  <a:cubicBezTo>
                    <a:pt x="7507" y="1959"/>
                    <a:pt x="5310" y="3155"/>
                    <a:pt x="2938" y="3155"/>
                  </a:cubicBezTo>
                  <a:cubicBezTo>
                    <a:pt x="2568" y="3155"/>
                    <a:pt x="2198" y="3112"/>
                    <a:pt x="1828" y="3068"/>
                  </a:cubicBezTo>
                  <a:lnTo>
                    <a:pt x="1" y="5505"/>
                  </a:lnTo>
                  <a:lnTo>
                    <a:pt x="5897" y="5505"/>
                  </a:lnTo>
                  <a:cubicBezTo>
                    <a:pt x="7507" y="5483"/>
                    <a:pt x="8835" y="4178"/>
                    <a:pt x="8835" y="2568"/>
                  </a:cubicBezTo>
                  <a:lnTo>
                    <a:pt x="88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5"/>
            <p:cNvSpPr/>
            <p:nvPr/>
          </p:nvSpPr>
          <p:spPr>
            <a:xfrm>
              <a:off x="1914950" y="3670775"/>
              <a:ext cx="220875" cy="137650"/>
            </a:xfrm>
            <a:custGeom>
              <a:avLst/>
              <a:gdLst/>
              <a:ahLst/>
              <a:cxnLst/>
              <a:rect l="l" t="t" r="r" b="b"/>
              <a:pathLst>
                <a:path w="8835" h="5506" extrusionOk="0">
                  <a:moveTo>
                    <a:pt x="1" y="0"/>
                  </a:moveTo>
                  <a:lnTo>
                    <a:pt x="1" y="2568"/>
                  </a:lnTo>
                  <a:cubicBezTo>
                    <a:pt x="23" y="4200"/>
                    <a:pt x="1350" y="5505"/>
                    <a:pt x="2960" y="5505"/>
                  </a:cubicBezTo>
                  <a:lnTo>
                    <a:pt x="8835" y="5505"/>
                  </a:lnTo>
                  <a:lnTo>
                    <a:pt x="7007" y="3068"/>
                  </a:lnTo>
                  <a:cubicBezTo>
                    <a:pt x="6633" y="3127"/>
                    <a:pt x="6260" y="3156"/>
                    <a:pt x="5890" y="3156"/>
                  </a:cubicBezTo>
                  <a:cubicBezTo>
                    <a:pt x="3546" y="3156"/>
                    <a:pt x="1335" y="1992"/>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75"/>
          <p:cNvGrpSpPr/>
          <p:nvPr/>
        </p:nvGrpSpPr>
        <p:grpSpPr>
          <a:xfrm>
            <a:off x="1340281" y="3251148"/>
            <a:ext cx="485213" cy="466440"/>
            <a:chOff x="1404725" y="3324250"/>
            <a:chExt cx="519500" cy="499400"/>
          </a:xfrm>
        </p:grpSpPr>
        <p:sp>
          <p:nvSpPr>
            <p:cNvPr id="9232" name="Google Shape;9232;p75"/>
            <p:cNvSpPr/>
            <p:nvPr/>
          </p:nvSpPr>
          <p:spPr>
            <a:xfrm>
              <a:off x="1561925" y="3765425"/>
              <a:ext cx="205100" cy="58225"/>
            </a:xfrm>
            <a:custGeom>
              <a:avLst/>
              <a:gdLst/>
              <a:ahLst/>
              <a:cxnLst/>
              <a:rect l="l" t="t" r="r" b="b"/>
              <a:pathLst>
                <a:path w="8204" h="2329" extrusionOk="0">
                  <a:moveTo>
                    <a:pt x="1763" y="0"/>
                  </a:moveTo>
                  <a:cubicBezTo>
                    <a:pt x="784" y="0"/>
                    <a:pt x="1" y="783"/>
                    <a:pt x="1" y="1741"/>
                  </a:cubicBezTo>
                  <a:cubicBezTo>
                    <a:pt x="1" y="2067"/>
                    <a:pt x="262" y="2328"/>
                    <a:pt x="588" y="2328"/>
                  </a:cubicBezTo>
                  <a:lnTo>
                    <a:pt x="7616" y="2328"/>
                  </a:lnTo>
                  <a:cubicBezTo>
                    <a:pt x="7943" y="2328"/>
                    <a:pt x="8204" y="2067"/>
                    <a:pt x="8204" y="1741"/>
                  </a:cubicBezTo>
                  <a:cubicBezTo>
                    <a:pt x="8204" y="783"/>
                    <a:pt x="7420" y="0"/>
                    <a:pt x="6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5"/>
            <p:cNvSpPr/>
            <p:nvPr/>
          </p:nvSpPr>
          <p:spPr>
            <a:xfrm>
              <a:off x="1721300" y="3471150"/>
              <a:ext cx="193150" cy="234450"/>
            </a:xfrm>
            <a:custGeom>
              <a:avLst/>
              <a:gdLst/>
              <a:ahLst/>
              <a:cxnLst/>
              <a:rect l="l" t="t" r="r" b="b"/>
              <a:pathLst>
                <a:path w="7726" h="9378" extrusionOk="0">
                  <a:moveTo>
                    <a:pt x="3047" y="0"/>
                  </a:moveTo>
                  <a:lnTo>
                    <a:pt x="3047" y="2350"/>
                  </a:lnTo>
                  <a:lnTo>
                    <a:pt x="2460" y="2350"/>
                  </a:lnTo>
                  <a:cubicBezTo>
                    <a:pt x="2133" y="2350"/>
                    <a:pt x="1872" y="2611"/>
                    <a:pt x="1872" y="2937"/>
                  </a:cubicBezTo>
                  <a:lnTo>
                    <a:pt x="1" y="2937"/>
                  </a:lnTo>
                  <a:cubicBezTo>
                    <a:pt x="44" y="3133"/>
                    <a:pt x="66" y="3329"/>
                    <a:pt x="66" y="3525"/>
                  </a:cubicBezTo>
                  <a:cubicBezTo>
                    <a:pt x="66" y="3721"/>
                    <a:pt x="44" y="3917"/>
                    <a:pt x="1" y="4112"/>
                  </a:cubicBezTo>
                  <a:lnTo>
                    <a:pt x="1872" y="4112"/>
                  </a:lnTo>
                  <a:cubicBezTo>
                    <a:pt x="1872" y="4439"/>
                    <a:pt x="2133" y="4700"/>
                    <a:pt x="2460" y="4700"/>
                  </a:cubicBezTo>
                  <a:lnTo>
                    <a:pt x="3047" y="4700"/>
                  </a:lnTo>
                  <a:lnTo>
                    <a:pt x="3047" y="7615"/>
                  </a:lnTo>
                  <a:cubicBezTo>
                    <a:pt x="3047" y="8595"/>
                    <a:pt x="3830" y="9378"/>
                    <a:pt x="4810" y="9378"/>
                  </a:cubicBezTo>
                  <a:cubicBezTo>
                    <a:pt x="5767" y="9378"/>
                    <a:pt x="6550" y="8595"/>
                    <a:pt x="6550" y="7615"/>
                  </a:cubicBezTo>
                  <a:lnTo>
                    <a:pt x="6550" y="4700"/>
                  </a:lnTo>
                  <a:lnTo>
                    <a:pt x="7138" y="4700"/>
                  </a:lnTo>
                  <a:cubicBezTo>
                    <a:pt x="7464" y="4700"/>
                    <a:pt x="7725" y="4439"/>
                    <a:pt x="7725" y="4112"/>
                  </a:cubicBezTo>
                  <a:lnTo>
                    <a:pt x="7725" y="2937"/>
                  </a:lnTo>
                  <a:cubicBezTo>
                    <a:pt x="7725" y="2611"/>
                    <a:pt x="7464" y="2350"/>
                    <a:pt x="7138" y="2350"/>
                  </a:cubicBezTo>
                  <a:lnTo>
                    <a:pt x="6550" y="2350"/>
                  </a:lnTo>
                  <a:lnTo>
                    <a:pt x="65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5"/>
            <p:cNvSpPr/>
            <p:nvPr/>
          </p:nvSpPr>
          <p:spPr>
            <a:xfrm>
              <a:off x="1758300" y="3353100"/>
              <a:ext cx="165925" cy="89225"/>
            </a:xfrm>
            <a:custGeom>
              <a:avLst/>
              <a:gdLst/>
              <a:ahLst/>
              <a:cxnLst/>
              <a:rect l="l" t="t" r="r" b="b"/>
              <a:pathLst>
                <a:path w="6637" h="3569" extrusionOk="0">
                  <a:moveTo>
                    <a:pt x="1567" y="1"/>
                  </a:moveTo>
                  <a:cubicBezTo>
                    <a:pt x="1" y="1"/>
                    <a:pt x="1" y="2350"/>
                    <a:pt x="1567" y="2350"/>
                  </a:cubicBezTo>
                  <a:lnTo>
                    <a:pt x="1567" y="3569"/>
                  </a:lnTo>
                  <a:lnTo>
                    <a:pt x="5070" y="3569"/>
                  </a:lnTo>
                  <a:lnTo>
                    <a:pt x="5070" y="2350"/>
                  </a:lnTo>
                  <a:cubicBezTo>
                    <a:pt x="6637" y="2350"/>
                    <a:pt x="6637" y="22"/>
                    <a:pt x="5070" y="22"/>
                  </a:cubicBezTo>
                  <a:lnTo>
                    <a:pt x="50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5"/>
            <p:cNvSpPr/>
            <p:nvPr/>
          </p:nvSpPr>
          <p:spPr>
            <a:xfrm>
              <a:off x="1625575" y="3529875"/>
              <a:ext cx="68575" cy="58750"/>
            </a:xfrm>
            <a:custGeom>
              <a:avLst/>
              <a:gdLst/>
              <a:ahLst/>
              <a:cxnLst/>
              <a:rect l="l" t="t" r="r" b="b"/>
              <a:pathLst>
                <a:path w="2743" h="2350" extrusionOk="0">
                  <a:moveTo>
                    <a:pt x="1567" y="1"/>
                  </a:moveTo>
                  <a:cubicBezTo>
                    <a:pt x="523" y="1"/>
                    <a:pt x="1" y="1263"/>
                    <a:pt x="740" y="2003"/>
                  </a:cubicBezTo>
                  <a:cubicBezTo>
                    <a:pt x="980" y="2242"/>
                    <a:pt x="1274" y="2349"/>
                    <a:pt x="1563" y="2349"/>
                  </a:cubicBezTo>
                  <a:cubicBezTo>
                    <a:pt x="2165" y="2349"/>
                    <a:pt x="2742" y="1882"/>
                    <a:pt x="2742" y="1176"/>
                  </a:cubicBezTo>
                  <a:cubicBezTo>
                    <a:pt x="2742" y="523"/>
                    <a:pt x="2198" y="1"/>
                    <a:pt x="1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5"/>
            <p:cNvSpPr/>
            <p:nvPr/>
          </p:nvSpPr>
          <p:spPr>
            <a:xfrm>
              <a:off x="1414525" y="3471150"/>
              <a:ext cx="193675" cy="236625"/>
            </a:xfrm>
            <a:custGeom>
              <a:avLst/>
              <a:gdLst/>
              <a:ahLst/>
              <a:cxnLst/>
              <a:rect l="l" t="t" r="r" b="b"/>
              <a:pathLst>
                <a:path w="7747" h="9465" extrusionOk="0">
                  <a:moveTo>
                    <a:pt x="1175" y="0"/>
                  </a:moveTo>
                  <a:lnTo>
                    <a:pt x="1175" y="2350"/>
                  </a:lnTo>
                  <a:lnTo>
                    <a:pt x="588" y="2350"/>
                  </a:lnTo>
                  <a:cubicBezTo>
                    <a:pt x="261" y="2350"/>
                    <a:pt x="0" y="2611"/>
                    <a:pt x="0" y="2937"/>
                  </a:cubicBezTo>
                  <a:lnTo>
                    <a:pt x="0" y="4112"/>
                  </a:lnTo>
                  <a:cubicBezTo>
                    <a:pt x="0" y="4439"/>
                    <a:pt x="261" y="4700"/>
                    <a:pt x="588" y="4700"/>
                  </a:cubicBezTo>
                  <a:lnTo>
                    <a:pt x="1175" y="4700"/>
                  </a:lnTo>
                  <a:lnTo>
                    <a:pt x="1175" y="7637"/>
                  </a:lnTo>
                  <a:cubicBezTo>
                    <a:pt x="1132" y="8638"/>
                    <a:pt x="1937" y="9465"/>
                    <a:pt x="2938" y="9465"/>
                  </a:cubicBezTo>
                  <a:cubicBezTo>
                    <a:pt x="3939" y="9465"/>
                    <a:pt x="4722" y="8638"/>
                    <a:pt x="4700" y="7637"/>
                  </a:cubicBezTo>
                  <a:lnTo>
                    <a:pt x="4700" y="4700"/>
                  </a:lnTo>
                  <a:lnTo>
                    <a:pt x="5288" y="4700"/>
                  </a:lnTo>
                  <a:cubicBezTo>
                    <a:pt x="5592" y="4700"/>
                    <a:pt x="5875" y="4439"/>
                    <a:pt x="5875" y="4112"/>
                  </a:cubicBezTo>
                  <a:lnTo>
                    <a:pt x="7746" y="4112"/>
                  </a:lnTo>
                  <a:cubicBezTo>
                    <a:pt x="7681" y="3938"/>
                    <a:pt x="7659" y="3742"/>
                    <a:pt x="7659" y="3525"/>
                  </a:cubicBezTo>
                  <a:cubicBezTo>
                    <a:pt x="7659" y="3329"/>
                    <a:pt x="7681" y="3133"/>
                    <a:pt x="7746" y="2959"/>
                  </a:cubicBezTo>
                  <a:lnTo>
                    <a:pt x="7746" y="2937"/>
                  </a:lnTo>
                  <a:lnTo>
                    <a:pt x="5875" y="2937"/>
                  </a:lnTo>
                  <a:cubicBezTo>
                    <a:pt x="5875" y="2611"/>
                    <a:pt x="5592" y="2350"/>
                    <a:pt x="5288" y="2350"/>
                  </a:cubicBezTo>
                  <a:lnTo>
                    <a:pt x="4700" y="2350"/>
                  </a:lnTo>
                  <a:lnTo>
                    <a:pt x="4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5"/>
            <p:cNvSpPr/>
            <p:nvPr/>
          </p:nvSpPr>
          <p:spPr>
            <a:xfrm>
              <a:off x="1404725" y="3353100"/>
              <a:ext cx="165925" cy="89225"/>
            </a:xfrm>
            <a:custGeom>
              <a:avLst/>
              <a:gdLst/>
              <a:ahLst/>
              <a:cxnLst/>
              <a:rect l="l" t="t" r="r" b="b"/>
              <a:pathLst>
                <a:path w="6637" h="3569" extrusionOk="0">
                  <a:moveTo>
                    <a:pt x="1567" y="1"/>
                  </a:moveTo>
                  <a:cubicBezTo>
                    <a:pt x="1" y="1"/>
                    <a:pt x="1" y="2350"/>
                    <a:pt x="1567" y="2350"/>
                  </a:cubicBezTo>
                  <a:lnTo>
                    <a:pt x="1567" y="3569"/>
                  </a:lnTo>
                  <a:lnTo>
                    <a:pt x="5092" y="3569"/>
                  </a:lnTo>
                  <a:lnTo>
                    <a:pt x="5092" y="2350"/>
                  </a:lnTo>
                  <a:cubicBezTo>
                    <a:pt x="6637" y="2350"/>
                    <a:pt x="6637" y="22"/>
                    <a:pt x="5092" y="22"/>
                  </a:cubicBezTo>
                  <a:lnTo>
                    <a:pt x="50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5"/>
            <p:cNvSpPr/>
            <p:nvPr/>
          </p:nvSpPr>
          <p:spPr>
            <a:xfrm>
              <a:off x="1635375" y="3324250"/>
              <a:ext cx="58225" cy="184450"/>
            </a:xfrm>
            <a:custGeom>
              <a:avLst/>
              <a:gdLst/>
              <a:ahLst/>
              <a:cxnLst/>
              <a:rect l="l" t="t" r="r" b="b"/>
              <a:pathLst>
                <a:path w="2329" h="7378" extrusionOk="0">
                  <a:moveTo>
                    <a:pt x="1137" y="1"/>
                  </a:moveTo>
                  <a:cubicBezTo>
                    <a:pt x="502" y="1"/>
                    <a:pt x="0" y="536"/>
                    <a:pt x="0" y="1155"/>
                  </a:cubicBezTo>
                  <a:lnTo>
                    <a:pt x="0" y="7377"/>
                  </a:lnTo>
                  <a:cubicBezTo>
                    <a:pt x="359" y="7160"/>
                    <a:pt x="762" y="7051"/>
                    <a:pt x="1164" y="7051"/>
                  </a:cubicBezTo>
                  <a:cubicBezTo>
                    <a:pt x="1567" y="7051"/>
                    <a:pt x="1969" y="7160"/>
                    <a:pt x="2328" y="7377"/>
                  </a:cubicBezTo>
                  <a:lnTo>
                    <a:pt x="2328" y="1155"/>
                  </a:lnTo>
                  <a:cubicBezTo>
                    <a:pt x="2328" y="524"/>
                    <a:pt x="1806" y="1"/>
                    <a:pt x="1175" y="1"/>
                  </a:cubicBezTo>
                  <a:cubicBezTo>
                    <a:pt x="1162" y="1"/>
                    <a:pt x="1150"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5"/>
            <p:cNvSpPr/>
            <p:nvPr/>
          </p:nvSpPr>
          <p:spPr>
            <a:xfrm>
              <a:off x="1635375" y="3609850"/>
              <a:ext cx="58225" cy="126225"/>
            </a:xfrm>
            <a:custGeom>
              <a:avLst/>
              <a:gdLst/>
              <a:ahLst/>
              <a:cxnLst/>
              <a:rect l="l" t="t" r="r" b="b"/>
              <a:pathLst>
                <a:path w="2329" h="5049" extrusionOk="0">
                  <a:moveTo>
                    <a:pt x="0" y="0"/>
                  </a:moveTo>
                  <a:lnTo>
                    <a:pt x="0" y="5048"/>
                  </a:lnTo>
                  <a:lnTo>
                    <a:pt x="2328" y="5048"/>
                  </a:lnTo>
                  <a:lnTo>
                    <a:pt x="2328" y="0"/>
                  </a:lnTo>
                  <a:cubicBezTo>
                    <a:pt x="1980" y="196"/>
                    <a:pt x="1567" y="305"/>
                    <a:pt x="1175" y="327"/>
                  </a:cubicBezTo>
                  <a:cubicBezTo>
                    <a:pt x="762" y="305"/>
                    <a:pt x="348" y="19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5"/>
          <p:cNvGrpSpPr/>
          <p:nvPr/>
        </p:nvGrpSpPr>
        <p:grpSpPr>
          <a:xfrm>
            <a:off x="713764" y="3250973"/>
            <a:ext cx="492825" cy="466790"/>
            <a:chOff x="903750" y="3323875"/>
            <a:chExt cx="527650" cy="499775"/>
          </a:xfrm>
        </p:grpSpPr>
        <p:sp>
          <p:nvSpPr>
            <p:cNvPr id="9241" name="Google Shape;9241;p75"/>
            <p:cNvSpPr/>
            <p:nvPr/>
          </p:nvSpPr>
          <p:spPr>
            <a:xfrm>
              <a:off x="1309000" y="3517925"/>
              <a:ext cx="122400" cy="217600"/>
            </a:xfrm>
            <a:custGeom>
              <a:avLst/>
              <a:gdLst/>
              <a:ahLst/>
              <a:cxnLst/>
              <a:rect l="l" t="t" r="r" b="b"/>
              <a:pathLst>
                <a:path w="4896" h="8704" extrusionOk="0">
                  <a:moveTo>
                    <a:pt x="3046" y="0"/>
                  </a:moveTo>
                  <a:cubicBezTo>
                    <a:pt x="2807" y="196"/>
                    <a:pt x="2546" y="370"/>
                    <a:pt x="2263" y="501"/>
                  </a:cubicBezTo>
                  <a:lnTo>
                    <a:pt x="1871" y="697"/>
                  </a:lnTo>
                  <a:lnTo>
                    <a:pt x="1871" y="5287"/>
                  </a:lnTo>
                  <a:cubicBezTo>
                    <a:pt x="0" y="5940"/>
                    <a:pt x="479" y="8704"/>
                    <a:pt x="2459" y="8704"/>
                  </a:cubicBezTo>
                  <a:cubicBezTo>
                    <a:pt x="4439" y="8704"/>
                    <a:pt x="4896" y="5940"/>
                    <a:pt x="3046" y="5287"/>
                  </a:cubicBezTo>
                  <a:lnTo>
                    <a:pt x="30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5"/>
            <p:cNvSpPr/>
            <p:nvPr/>
          </p:nvSpPr>
          <p:spPr>
            <a:xfrm>
              <a:off x="903750" y="3323875"/>
              <a:ext cx="478700" cy="264650"/>
            </a:xfrm>
            <a:custGeom>
              <a:avLst/>
              <a:gdLst/>
              <a:ahLst/>
              <a:cxnLst/>
              <a:rect l="l" t="t" r="r" b="b"/>
              <a:pathLst>
                <a:path w="19148" h="10586" extrusionOk="0">
                  <a:moveTo>
                    <a:pt x="9846" y="0"/>
                  </a:moveTo>
                  <a:cubicBezTo>
                    <a:pt x="9025" y="0"/>
                    <a:pt x="8203" y="180"/>
                    <a:pt x="7442" y="539"/>
                  </a:cubicBezTo>
                  <a:lnTo>
                    <a:pt x="1719" y="3411"/>
                  </a:lnTo>
                  <a:cubicBezTo>
                    <a:pt x="0" y="4085"/>
                    <a:pt x="0" y="6544"/>
                    <a:pt x="1719" y="7218"/>
                  </a:cubicBezTo>
                  <a:lnTo>
                    <a:pt x="7442" y="10047"/>
                  </a:lnTo>
                  <a:cubicBezTo>
                    <a:pt x="8203" y="10406"/>
                    <a:pt x="9025" y="10585"/>
                    <a:pt x="9846" y="10585"/>
                  </a:cubicBezTo>
                  <a:cubicBezTo>
                    <a:pt x="10667" y="10585"/>
                    <a:pt x="11489" y="10406"/>
                    <a:pt x="12250" y="10047"/>
                  </a:cubicBezTo>
                  <a:lnTo>
                    <a:pt x="17951" y="7218"/>
                  </a:lnTo>
                  <a:cubicBezTo>
                    <a:pt x="18517" y="6957"/>
                    <a:pt x="18930" y="6479"/>
                    <a:pt x="19148" y="5913"/>
                  </a:cubicBezTo>
                  <a:lnTo>
                    <a:pt x="12054" y="5913"/>
                  </a:lnTo>
                  <a:cubicBezTo>
                    <a:pt x="11728" y="6587"/>
                    <a:pt x="10880" y="7088"/>
                    <a:pt x="9835" y="7088"/>
                  </a:cubicBezTo>
                  <a:lnTo>
                    <a:pt x="9835" y="7066"/>
                  </a:lnTo>
                  <a:cubicBezTo>
                    <a:pt x="8530" y="7066"/>
                    <a:pt x="7507" y="6283"/>
                    <a:pt x="7507" y="5304"/>
                  </a:cubicBezTo>
                  <a:cubicBezTo>
                    <a:pt x="7507" y="4325"/>
                    <a:pt x="8530" y="3541"/>
                    <a:pt x="9835" y="3541"/>
                  </a:cubicBezTo>
                  <a:cubicBezTo>
                    <a:pt x="10880" y="3541"/>
                    <a:pt x="11728" y="4042"/>
                    <a:pt x="12054" y="4716"/>
                  </a:cubicBezTo>
                  <a:lnTo>
                    <a:pt x="19148" y="4716"/>
                  </a:lnTo>
                  <a:cubicBezTo>
                    <a:pt x="18952" y="4129"/>
                    <a:pt x="18517" y="3672"/>
                    <a:pt x="17951" y="3411"/>
                  </a:cubicBezTo>
                  <a:lnTo>
                    <a:pt x="12250" y="539"/>
                  </a:lnTo>
                  <a:cubicBezTo>
                    <a:pt x="11489" y="180"/>
                    <a:pt x="10667" y="0"/>
                    <a:pt x="9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5"/>
            <p:cNvSpPr/>
            <p:nvPr/>
          </p:nvSpPr>
          <p:spPr>
            <a:xfrm>
              <a:off x="1120250" y="3442300"/>
              <a:ext cx="58775" cy="28875"/>
            </a:xfrm>
            <a:custGeom>
              <a:avLst/>
              <a:gdLst/>
              <a:ahLst/>
              <a:cxnLst/>
              <a:rect l="l" t="t" r="r" b="b"/>
              <a:pathLst>
                <a:path w="2351" h="1155" extrusionOk="0">
                  <a:moveTo>
                    <a:pt x="1175" y="1"/>
                  </a:moveTo>
                  <a:cubicBezTo>
                    <a:pt x="457" y="1"/>
                    <a:pt x="0" y="349"/>
                    <a:pt x="0" y="588"/>
                  </a:cubicBezTo>
                  <a:cubicBezTo>
                    <a:pt x="0" y="806"/>
                    <a:pt x="457" y="1154"/>
                    <a:pt x="1175" y="1154"/>
                  </a:cubicBezTo>
                  <a:cubicBezTo>
                    <a:pt x="1893" y="1154"/>
                    <a:pt x="2350" y="806"/>
                    <a:pt x="2350" y="588"/>
                  </a:cubicBezTo>
                  <a:cubicBezTo>
                    <a:pt x="2350" y="349"/>
                    <a:pt x="1893" y="1"/>
                    <a:pt x="1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5"/>
            <p:cNvSpPr/>
            <p:nvPr/>
          </p:nvSpPr>
          <p:spPr>
            <a:xfrm>
              <a:off x="1003300" y="3564700"/>
              <a:ext cx="294300" cy="140900"/>
            </a:xfrm>
            <a:custGeom>
              <a:avLst/>
              <a:gdLst/>
              <a:ahLst/>
              <a:cxnLst/>
              <a:rect l="l" t="t" r="r" b="b"/>
              <a:pathLst>
                <a:path w="11772" h="5636" extrusionOk="0">
                  <a:moveTo>
                    <a:pt x="0" y="0"/>
                  </a:moveTo>
                  <a:lnTo>
                    <a:pt x="0" y="2720"/>
                  </a:lnTo>
                  <a:cubicBezTo>
                    <a:pt x="0" y="4374"/>
                    <a:pt x="2502" y="5636"/>
                    <a:pt x="5853" y="5636"/>
                  </a:cubicBezTo>
                  <a:cubicBezTo>
                    <a:pt x="9182" y="5636"/>
                    <a:pt x="11771" y="4374"/>
                    <a:pt x="11771" y="2720"/>
                  </a:cubicBezTo>
                  <a:lnTo>
                    <a:pt x="11771" y="0"/>
                  </a:lnTo>
                  <a:lnTo>
                    <a:pt x="8769" y="1458"/>
                  </a:lnTo>
                  <a:cubicBezTo>
                    <a:pt x="7844" y="1904"/>
                    <a:pt x="6843" y="2127"/>
                    <a:pt x="5845" y="2127"/>
                  </a:cubicBezTo>
                  <a:cubicBezTo>
                    <a:pt x="4847" y="2127"/>
                    <a:pt x="3851" y="1904"/>
                    <a:pt x="2938" y="1458"/>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5"/>
            <p:cNvSpPr/>
            <p:nvPr/>
          </p:nvSpPr>
          <p:spPr>
            <a:xfrm>
              <a:off x="1326400" y="3749100"/>
              <a:ext cx="87600" cy="74550"/>
            </a:xfrm>
            <a:custGeom>
              <a:avLst/>
              <a:gdLst/>
              <a:ahLst/>
              <a:cxnLst/>
              <a:rect l="l" t="t" r="r" b="b"/>
              <a:pathLst>
                <a:path w="3504" h="2982" extrusionOk="0">
                  <a:moveTo>
                    <a:pt x="1" y="0"/>
                  </a:moveTo>
                  <a:lnTo>
                    <a:pt x="1" y="2394"/>
                  </a:lnTo>
                  <a:cubicBezTo>
                    <a:pt x="1" y="2720"/>
                    <a:pt x="262" y="2981"/>
                    <a:pt x="588" y="2981"/>
                  </a:cubicBezTo>
                  <a:lnTo>
                    <a:pt x="2916" y="2981"/>
                  </a:lnTo>
                  <a:cubicBezTo>
                    <a:pt x="3242" y="2981"/>
                    <a:pt x="3504" y="2720"/>
                    <a:pt x="3504" y="2394"/>
                  </a:cubicBezTo>
                  <a:lnTo>
                    <a:pt x="3504" y="22"/>
                  </a:lnTo>
                  <a:cubicBezTo>
                    <a:pt x="3504" y="22"/>
                    <a:pt x="3504" y="0"/>
                    <a:pt x="3504" y="0"/>
                  </a:cubicBezTo>
                  <a:cubicBezTo>
                    <a:pt x="2992" y="403"/>
                    <a:pt x="2372" y="604"/>
                    <a:pt x="1752" y="604"/>
                  </a:cubicBezTo>
                  <a:cubicBezTo>
                    <a:pt x="1132" y="604"/>
                    <a:pt x="512" y="40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49"/>
        <p:cNvGrpSpPr/>
        <p:nvPr/>
      </p:nvGrpSpPr>
      <p:grpSpPr>
        <a:xfrm>
          <a:off x="0" y="0"/>
          <a:ext cx="0" cy="0"/>
          <a:chOff x="0" y="0"/>
          <a:chExt cx="0" cy="0"/>
        </a:xfrm>
      </p:grpSpPr>
      <p:sp>
        <p:nvSpPr>
          <p:cNvPr id="9250" name="Google Shape;9250;p76"/>
          <p:cNvSpPr txBox="1">
            <a:spLocks noGrp="1"/>
          </p:cNvSpPr>
          <p:nvPr>
            <p:ph type="title"/>
          </p:nvPr>
        </p:nvSpPr>
        <p:spPr>
          <a:xfrm>
            <a:off x="716550" y="655575"/>
            <a:ext cx="7710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 Alternative Resources</a:t>
            </a:r>
            <a:endParaRPr/>
          </a:p>
        </p:txBody>
      </p:sp>
      <p:grpSp>
        <p:nvGrpSpPr>
          <p:cNvPr id="9251" name="Google Shape;9251;p76"/>
          <p:cNvGrpSpPr/>
          <p:nvPr/>
        </p:nvGrpSpPr>
        <p:grpSpPr>
          <a:xfrm>
            <a:off x="-53578" y="1378613"/>
            <a:ext cx="2106500" cy="597475"/>
            <a:chOff x="-2810250" y="3572525"/>
            <a:chExt cx="2106500" cy="597475"/>
          </a:xfrm>
        </p:grpSpPr>
        <p:sp>
          <p:nvSpPr>
            <p:cNvPr id="9252" name="Google Shape;9252;p7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362" name="Google Shape;9362;p76"/>
          <p:cNvPicPr preferRelativeResize="0"/>
          <p:nvPr/>
        </p:nvPicPr>
        <p:blipFill>
          <a:blip r:embed="rId3">
            <a:alphaModFix amt="50000"/>
          </a:blip>
          <a:stretch>
            <a:fillRect/>
          </a:stretch>
        </p:blipFill>
        <p:spPr>
          <a:xfrm>
            <a:off x="2132398" y="1537325"/>
            <a:ext cx="4879205" cy="866750"/>
          </a:xfrm>
          <a:prstGeom prst="rect">
            <a:avLst/>
          </a:prstGeom>
          <a:noFill/>
          <a:ln>
            <a:noFill/>
          </a:ln>
        </p:spPr>
      </p:pic>
      <p:pic>
        <p:nvPicPr>
          <p:cNvPr id="9363" name="Google Shape;9363;p76"/>
          <p:cNvPicPr preferRelativeResize="0"/>
          <p:nvPr/>
        </p:nvPicPr>
        <p:blipFill>
          <a:blip r:embed="rId4">
            <a:alphaModFix/>
          </a:blip>
          <a:stretch>
            <a:fillRect/>
          </a:stretch>
        </p:blipFill>
        <p:spPr>
          <a:xfrm>
            <a:off x="3262000" y="2620737"/>
            <a:ext cx="2619999" cy="465425"/>
          </a:xfrm>
          <a:prstGeom prst="rect">
            <a:avLst/>
          </a:prstGeom>
          <a:noFill/>
          <a:ln>
            <a:noFill/>
          </a:ln>
        </p:spPr>
      </p:pic>
      <p:sp>
        <p:nvSpPr>
          <p:cNvPr id="9364" name="Google Shape;9364;p76"/>
          <p:cNvSpPr/>
          <p:nvPr/>
        </p:nvSpPr>
        <p:spPr>
          <a:xfrm>
            <a:off x="-281746" y="-161512"/>
            <a:ext cx="1516028" cy="866745"/>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6"/>
          <p:cNvSpPr/>
          <p:nvPr/>
        </p:nvSpPr>
        <p:spPr>
          <a:xfrm flipH="1">
            <a:off x="7900654" y="-290412"/>
            <a:ext cx="1516028" cy="866745"/>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66" name="Google Shape;9366;p76"/>
          <p:cNvPicPr preferRelativeResize="0"/>
          <p:nvPr/>
        </p:nvPicPr>
        <p:blipFill>
          <a:blip r:embed="rId5">
            <a:alphaModFix amt="69000"/>
          </a:blip>
          <a:stretch>
            <a:fillRect/>
          </a:stretch>
        </p:blipFill>
        <p:spPr>
          <a:xfrm flipH="1">
            <a:off x="7011599" y="2689187"/>
            <a:ext cx="1312770" cy="1346540"/>
          </a:xfrm>
          <a:prstGeom prst="rect">
            <a:avLst/>
          </a:prstGeom>
          <a:noFill/>
          <a:ln>
            <a:noFill/>
          </a:ln>
        </p:spPr>
      </p:pic>
      <p:pic>
        <p:nvPicPr>
          <p:cNvPr id="9367" name="Google Shape;9367;p76"/>
          <p:cNvPicPr preferRelativeResize="0"/>
          <p:nvPr/>
        </p:nvPicPr>
        <p:blipFill>
          <a:blip r:embed="rId6">
            <a:alphaModFix amt="60000"/>
          </a:blip>
          <a:stretch>
            <a:fillRect/>
          </a:stretch>
        </p:blipFill>
        <p:spPr>
          <a:xfrm>
            <a:off x="680172" y="2900400"/>
            <a:ext cx="972150" cy="938800"/>
          </a:xfrm>
          <a:prstGeom prst="rect">
            <a:avLst/>
          </a:prstGeom>
          <a:noFill/>
          <a:ln>
            <a:noFill/>
          </a:ln>
        </p:spPr>
      </p:pic>
      <p:grpSp>
        <p:nvGrpSpPr>
          <p:cNvPr id="9368" name="Google Shape;9368;p76"/>
          <p:cNvGrpSpPr/>
          <p:nvPr/>
        </p:nvGrpSpPr>
        <p:grpSpPr>
          <a:xfrm>
            <a:off x="3385350" y="3302825"/>
            <a:ext cx="2373300" cy="174200"/>
            <a:chOff x="3907600" y="3794800"/>
            <a:chExt cx="2373300" cy="174200"/>
          </a:xfrm>
        </p:grpSpPr>
        <p:sp>
          <p:nvSpPr>
            <p:cNvPr id="9369" name="Google Shape;9369;p76"/>
            <p:cNvSpPr/>
            <p:nvPr/>
          </p:nvSpPr>
          <p:spPr>
            <a:xfrm>
              <a:off x="4902525" y="3913025"/>
              <a:ext cx="172650" cy="34550"/>
            </a:xfrm>
            <a:custGeom>
              <a:avLst/>
              <a:gdLst/>
              <a:ahLst/>
              <a:cxnLst/>
              <a:rect l="l" t="t" r="r" b="b"/>
              <a:pathLst>
                <a:path w="6906" h="1382" extrusionOk="0">
                  <a:moveTo>
                    <a:pt x="0" y="816"/>
                  </a:moveTo>
                  <a:cubicBezTo>
                    <a:pt x="189" y="230"/>
                    <a:pt x="461" y="0"/>
                    <a:pt x="1089" y="168"/>
                  </a:cubicBezTo>
                  <a:cubicBezTo>
                    <a:pt x="1653" y="356"/>
                    <a:pt x="2344" y="126"/>
                    <a:pt x="2825" y="628"/>
                  </a:cubicBezTo>
                  <a:cubicBezTo>
                    <a:pt x="2909" y="670"/>
                    <a:pt x="2993" y="691"/>
                    <a:pt x="3097" y="649"/>
                  </a:cubicBezTo>
                  <a:cubicBezTo>
                    <a:pt x="3578" y="419"/>
                    <a:pt x="4164" y="502"/>
                    <a:pt x="4562" y="858"/>
                  </a:cubicBezTo>
                  <a:cubicBezTo>
                    <a:pt x="4687" y="942"/>
                    <a:pt x="4771" y="837"/>
                    <a:pt x="4876" y="795"/>
                  </a:cubicBezTo>
                  <a:cubicBezTo>
                    <a:pt x="5315" y="607"/>
                    <a:pt x="5734" y="565"/>
                    <a:pt x="6047" y="1025"/>
                  </a:cubicBezTo>
                  <a:cubicBezTo>
                    <a:pt x="6257" y="1339"/>
                    <a:pt x="6675" y="1088"/>
                    <a:pt x="6905" y="1339"/>
                  </a:cubicBezTo>
                  <a:cubicBezTo>
                    <a:pt x="5608" y="1381"/>
                    <a:pt x="4332" y="1193"/>
                    <a:pt x="3055" y="1109"/>
                  </a:cubicBezTo>
                  <a:cubicBezTo>
                    <a:pt x="2344" y="1067"/>
                    <a:pt x="1653" y="1025"/>
                    <a:pt x="963" y="984"/>
                  </a:cubicBezTo>
                  <a:cubicBezTo>
                    <a:pt x="628" y="963"/>
                    <a:pt x="293" y="1067"/>
                    <a:pt x="0"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6"/>
            <p:cNvSpPr/>
            <p:nvPr/>
          </p:nvSpPr>
          <p:spPr>
            <a:xfrm>
              <a:off x="5172950" y="3939175"/>
              <a:ext cx="119300" cy="22525"/>
            </a:xfrm>
            <a:custGeom>
              <a:avLst/>
              <a:gdLst/>
              <a:ahLst/>
              <a:cxnLst/>
              <a:rect l="l" t="t" r="r" b="b"/>
              <a:pathLst>
                <a:path w="4772" h="901" extrusionOk="0">
                  <a:moveTo>
                    <a:pt x="1" y="628"/>
                  </a:moveTo>
                  <a:cubicBezTo>
                    <a:pt x="64" y="314"/>
                    <a:pt x="378" y="272"/>
                    <a:pt x="545" y="105"/>
                  </a:cubicBezTo>
                  <a:cubicBezTo>
                    <a:pt x="587" y="63"/>
                    <a:pt x="650" y="63"/>
                    <a:pt x="712" y="63"/>
                  </a:cubicBezTo>
                  <a:cubicBezTo>
                    <a:pt x="1047" y="879"/>
                    <a:pt x="1800" y="0"/>
                    <a:pt x="2219" y="461"/>
                  </a:cubicBezTo>
                  <a:cubicBezTo>
                    <a:pt x="2324" y="502"/>
                    <a:pt x="2449" y="523"/>
                    <a:pt x="2554" y="482"/>
                  </a:cubicBezTo>
                  <a:cubicBezTo>
                    <a:pt x="2993" y="272"/>
                    <a:pt x="3495" y="293"/>
                    <a:pt x="3914" y="523"/>
                  </a:cubicBezTo>
                  <a:cubicBezTo>
                    <a:pt x="4018" y="586"/>
                    <a:pt x="4144" y="586"/>
                    <a:pt x="4248" y="523"/>
                  </a:cubicBezTo>
                  <a:cubicBezTo>
                    <a:pt x="4772" y="230"/>
                    <a:pt x="4541" y="691"/>
                    <a:pt x="4604" y="879"/>
                  </a:cubicBezTo>
                  <a:cubicBezTo>
                    <a:pt x="3495" y="858"/>
                    <a:pt x="2386" y="858"/>
                    <a:pt x="1277" y="837"/>
                  </a:cubicBezTo>
                  <a:cubicBezTo>
                    <a:pt x="859" y="837"/>
                    <a:pt x="399" y="900"/>
                    <a:pt x="1" y="62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6"/>
            <p:cNvSpPr/>
            <p:nvPr/>
          </p:nvSpPr>
          <p:spPr>
            <a:xfrm>
              <a:off x="5288050" y="3950675"/>
              <a:ext cx="93650" cy="18325"/>
            </a:xfrm>
            <a:custGeom>
              <a:avLst/>
              <a:gdLst/>
              <a:ahLst/>
              <a:cxnLst/>
              <a:rect l="l" t="t" r="r" b="b"/>
              <a:pathLst>
                <a:path w="3746" h="733" extrusionOk="0">
                  <a:moveTo>
                    <a:pt x="0" y="419"/>
                  </a:moveTo>
                  <a:cubicBezTo>
                    <a:pt x="942" y="126"/>
                    <a:pt x="1946" y="231"/>
                    <a:pt x="2929" y="63"/>
                  </a:cubicBezTo>
                  <a:cubicBezTo>
                    <a:pt x="3285" y="1"/>
                    <a:pt x="3641" y="42"/>
                    <a:pt x="3746" y="524"/>
                  </a:cubicBezTo>
                  <a:cubicBezTo>
                    <a:pt x="2950" y="691"/>
                    <a:pt x="2176" y="545"/>
                    <a:pt x="1360" y="524"/>
                  </a:cubicBezTo>
                  <a:cubicBezTo>
                    <a:pt x="921" y="503"/>
                    <a:pt x="440" y="733"/>
                    <a:pt x="0" y="4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6"/>
            <p:cNvSpPr/>
            <p:nvPr/>
          </p:nvSpPr>
          <p:spPr>
            <a:xfrm>
              <a:off x="4605925" y="3799500"/>
              <a:ext cx="88425" cy="10500"/>
            </a:xfrm>
            <a:custGeom>
              <a:avLst/>
              <a:gdLst/>
              <a:ahLst/>
              <a:cxnLst/>
              <a:rect l="l" t="t" r="r" b="b"/>
              <a:pathLst>
                <a:path w="3537" h="420" extrusionOk="0">
                  <a:moveTo>
                    <a:pt x="3537" y="63"/>
                  </a:moveTo>
                  <a:cubicBezTo>
                    <a:pt x="3035" y="398"/>
                    <a:pt x="2428" y="273"/>
                    <a:pt x="1905" y="315"/>
                  </a:cubicBezTo>
                  <a:cubicBezTo>
                    <a:pt x="1277" y="335"/>
                    <a:pt x="608" y="419"/>
                    <a:pt x="1" y="105"/>
                  </a:cubicBezTo>
                  <a:cubicBezTo>
                    <a:pt x="1173" y="1"/>
                    <a:pt x="2365" y="1"/>
                    <a:pt x="3537"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6"/>
            <p:cNvSpPr/>
            <p:nvPr/>
          </p:nvSpPr>
          <p:spPr>
            <a:xfrm>
              <a:off x="4490325" y="3794800"/>
              <a:ext cx="80050" cy="15200"/>
            </a:xfrm>
            <a:custGeom>
              <a:avLst/>
              <a:gdLst/>
              <a:ahLst/>
              <a:cxnLst/>
              <a:rect l="l" t="t" r="r" b="b"/>
              <a:pathLst>
                <a:path w="3202" h="608" extrusionOk="0">
                  <a:moveTo>
                    <a:pt x="3202" y="210"/>
                  </a:moveTo>
                  <a:cubicBezTo>
                    <a:pt x="2888" y="586"/>
                    <a:pt x="2512" y="607"/>
                    <a:pt x="2051" y="440"/>
                  </a:cubicBezTo>
                  <a:cubicBezTo>
                    <a:pt x="1507" y="272"/>
                    <a:pt x="963" y="210"/>
                    <a:pt x="398" y="251"/>
                  </a:cubicBezTo>
                  <a:cubicBezTo>
                    <a:pt x="252" y="272"/>
                    <a:pt x="105" y="231"/>
                    <a:pt x="1" y="126"/>
                  </a:cubicBezTo>
                  <a:cubicBezTo>
                    <a:pt x="84" y="84"/>
                    <a:pt x="168" y="0"/>
                    <a:pt x="231" y="0"/>
                  </a:cubicBezTo>
                  <a:cubicBezTo>
                    <a:pt x="1235" y="21"/>
                    <a:pt x="2219" y="84"/>
                    <a:pt x="3202" y="2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6"/>
            <p:cNvSpPr/>
            <p:nvPr/>
          </p:nvSpPr>
          <p:spPr>
            <a:xfrm>
              <a:off x="5088750" y="3933425"/>
              <a:ext cx="74825" cy="22500"/>
            </a:xfrm>
            <a:custGeom>
              <a:avLst/>
              <a:gdLst/>
              <a:ahLst/>
              <a:cxnLst/>
              <a:rect l="l" t="t" r="r" b="b"/>
              <a:pathLst>
                <a:path w="2993" h="900" extrusionOk="0">
                  <a:moveTo>
                    <a:pt x="0" y="544"/>
                  </a:moveTo>
                  <a:cubicBezTo>
                    <a:pt x="105" y="419"/>
                    <a:pt x="272" y="377"/>
                    <a:pt x="398" y="440"/>
                  </a:cubicBezTo>
                  <a:cubicBezTo>
                    <a:pt x="544" y="460"/>
                    <a:pt x="733" y="586"/>
                    <a:pt x="816" y="523"/>
                  </a:cubicBezTo>
                  <a:cubicBezTo>
                    <a:pt x="1632" y="0"/>
                    <a:pt x="2281" y="649"/>
                    <a:pt x="2992" y="837"/>
                  </a:cubicBezTo>
                  <a:cubicBezTo>
                    <a:pt x="1988" y="900"/>
                    <a:pt x="984" y="795"/>
                    <a:pt x="0" y="5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6"/>
            <p:cNvSpPr/>
            <p:nvPr/>
          </p:nvSpPr>
          <p:spPr>
            <a:xfrm>
              <a:off x="4849700" y="3916675"/>
              <a:ext cx="43950" cy="25650"/>
            </a:xfrm>
            <a:custGeom>
              <a:avLst/>
              <a:gdLst/>
              <a:ahLst/>
              <a:cxnLst/>
              <a:rect l="l" t="t" r="r" b="b"/>
              <a:pathLst>
                <a:path w="1758" h="1026" extrusionOk="0">
                  <a:moveTo>
                    <a:pt x="523" y="1"/>
                  </a:moveTo>
                  <a:cubicBezTo>
                    <a:pt x="1025" y="63"/>
                    <a:pt x="1507" y="147"/>
                    <a:pt x="1758" y="670"/>
                  </a:cubicBezTo>
                  <a:cubicBezTo>
                    <a:pt x="1172" y="628"/>
                    <a:pt x="586" y="1026"/>
                    <a:pt x="0" y="670"/>
                  </a:cubicBezTo>
                  <a:cubicBezTo>
                    <a:pt x="0" y="628"/>
                    <a:pt x="0" y="586"/>
                    <a:pt x="0" y="545"/>
                  </a:cubicBezTo>
                  <a:cubicBezTo>
                    <a:pt x="398" y="586"/>
                    <a:pt x="565" y="398"/>
                    <a:pt x="523"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6"/>
            <p:cNvSpPr/>
            <p:nvPr/>
          </p:nvSpPr>
          <p:spPr>
            <a:xfrm>
              <a:off x="4830350" y="3907250"/>
              <a:ext cx="31925" cy="26200"/>
            </a:xfrm>
            <a:custGeom>
              <a:avLst/>
              <a:gdLst/>
              <a:ahLst/>
              <a:cxnLst/>
              <a:rect l="l" t="t" r="r" b="b"/>
              <a:pathLst>
                <a:path w="1277" h="1048" extrusionOk="0">
                  <a:moveTo>
                    <a:pt x="774" y="901"/>
                  </a:moveTo>
                  <a:cubicBezTo>
                    <a:pt x="753" y="943"/>
                    <a:pt x="753" y="984"/>
                    <a:pt x="774" y="1026"/>
                  </a:cubicBezTo>
                  <a:lnTo>
                    <a:pt x="209" y="1047"/>
                  </a:lnTo>
                  <a:lnTo>
                    <a:pt x="42" y="901"/>
                  </a:lnTo>
                  <a:cubicBezTo>
                    <a:pt x="63" y="712"/>
                    <a:pt x="0" y="461"/>
                    <a:pt x="272" y="419"/>
                  </a:cubicBezTo>
                  <a:cubicBezTo>
                    <a:pt x="586" y="336"/>
                    <a:pt x="837" y="1"/>
                    <a:pt x="1193" y="147"/>
                  </a:cubicBezTo>
                  <a:cubicBezTo>
                    <a:pt x="1255" y="168"/>
                    <a:pt x="1255" y="294"/>
                    <a:pt x="1276" y="378"/>
                  </a:cubicBezTo>
                  <a:lnTo>
                    <a:pt x="1276" y="378"/>
                  </a:lnTo>
                  <a:cubicBezTo>
                    <a:pt x="983" y="357"/>
                    <a:pt x="732" y="608"/>
                    <a:pt x="774" y="9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6"/>
            <p:cNvSpPr/>
            <p:nvPr/>
          </p:nvSpPr>
          <p:spPr>
            <a:xfrm>
              <a:off x="4809425" y="3929750"/>
              <a:ext cx="26175" cy="10500"/>
            </a:xfrm>
            <a:custGeom>
              <a:avLst/>
              <a:gdLst/>
              <a:ahLst/>
              <a:cxnLst/>
              <a:rect l="l" t="t" r="r" b="b"/>
              <a:pathLst>
                <a:path w="1047" h="420" extrusionOk="0">
                  <a:moveTo>
                    <a:pt x="879" y="1"/>
                  </a:moveTo>
                  <a:lnTo>
                    <a:pt x="1046" y="147"/>
                  </a:lnTo>
                  <a:cubicBezTo>
                    <a:pt x="732" y="419"/>
                    <a:pt x="377" y="335"/>
                    <a:pt x="0" y="273"/>
                  </a:cubicBezTo>
                  <a:lnTo>
                    <a:pt x="188" y="168"/>
                  </a:lnTo>
                  <a:cubicBezTo>
                    <a:pt x="377" y="189"/>
                    <a:pt x="565" y="210"/>
                    <a:pt x="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6"/>
            <p:cNvSpPr/>
            <p:nvPr/>
          </p:nvSpPr>
          <p:spPr>
            <a:xfrm>
              <a:off x="4778550" y="3933950"/>
              <a:ext cx="17300" cy="4200"/>
            </a:xfrm>
            <a:custGeom>
              <a:avLst/>
              <a:gdLst/>
              <a:ahLst/>
              <a:cxnLst/>
              <a:rect l="l" t="t" r="r" b="b"/>
              <a:pathLst>
                <a:path w="692" h="168" extrusionOk="0">
                  <a:moveTo>
                    <a:pt x="1" y="167"/>
                  </a:moveTo>
                  <a:cubicBezTo>
                    <a:pt x="84" y="63"/>
                    <a:pt x="210" y="0"/>
                    <a:pt x="356" y="0"/>
                  </a:cubicBezTo>
                  <a:cubicBezTo>
                    <a:pt x="482" y="0"/>
                    <a:pt x="607" y="63"/>
                    <a:pt x="691" y="1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6"/>
            <p:cNvSpPr/>
            <p:nvPr/>
          </p:nvSpPr>
          <p:spPr>
            <a:xfrm>
              <a:off x="4814125" y="3929225"/>
              <a:ext cx="13100" cy="5775"/>
            </a:xfrm>
            <a:custGeom>
              <a:avLst/>
              <a:gdLst/>
              <a:ahLst/>
              <a:cxnLst/>
              <a:rect l="l" t="t" r="r" b="b"/>
              <a:pathLst>
                <a:path w="524" h="231" extrusionOk="0">
                  <a:moveTo>
                    <a:pt x="523" y="43"/>
                  </a:moveTo>
                  <a:cubicBezTo>
                    <a:pt x="398" y="231"/>
                    <a:pt x="189" y="210"/>
                    <a:pt x="0" y="189"/>
                  </a:cubicBezTo>
                  <a:cubicBezTo>
                    <a:pt x="126" y="1"/>
                    <a:pt x="335" y="43"/>
                    <a:pt x="523"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6"/>
            <p:cNvSpPr/>
            <p:nvPr/>
          </p:nvSpPr>
          <p:spPr>
            <a:xfrm>
              <a:off x="4766525" y="3899425"/>
              <a:ext cx="9425" cy="7850"/>
            </a:xfrm>
            <a:custGeom>
              <a:avLst/>
              <a:gdLst/>
              <a:ahLst/>
              <a:cxnLst/>
              <a:rect l="l" t="t" r="r" b="b"/>
              <a:pathLst>
                <a:path w="377" h="314" extrusionOk="0">
                  <a:moveTo>
                    <a:pt x="314" y="21"/>
                  </a:moveTo>
                  <a:cubicBezTo>
                    <a:pt x="356" y="42"/>
                    <a:pt x="377" y="105"/>
                    <a:pt x="377" y="147"/>
                  </a:cubicBezTo>
                  <a:cubicBezTo>
                    <a:pt x="377" y="293"/>
                    <a:pt x="272" y="314"/>
                    <a:pt x="147" y="293"/>
                  </a:cubicBezTo>
                  <a:cubicBezTo>
                    <a:pt x="42" y="272"/>
                    <a:pt x="0" y="230"/>
                    <a:pt x="21" y="126"/>
                  </a:cubicBezTo>
                  <a:cubicBezTo>
                    <a:pt x="63" y="21"/>
                    <a:pt x="126" y="0"/>
                    <a:pt x="314"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1" name="Google Shape;9381;p76"/>
            <p:cNvGrpSpPr/>
            <p:nvPr/>
          </p:nvGrpSpPr>
          <p:grpSpPr>
            <a:xfrm>
              <a:off x="3907600" y="3796900"/>
              <a:ext cx="2373300" cy="171600"/>
              <a:chOff x="3907600" y="3796900"/>
              <a:chExt cx="2373300" cy="171600"/>
            </a:xfrm>
          </p:grpSpPr>
          <p:sp>
            <p:nvSpPr>
              <p:cNvPr id="9382" name="Google Shape;9382;p76"/>
              <p:cNvSpPr/>
              <p:nvPr/>
            </p:nvSpPr>
            <p:spPr>
              <a:xfrm>
                <a:off x="4773850" y="3814675"/>
                <a:ext cx="1117875" cy="150675"/>
              </a:xfrm>
              <a:custGeom>
                <a:avLst/>
                <a:gdLst/>
                <a:ahLst/>
                <a:cxnLst/>
                <a:rect l="l" t="t" r="r" b="b"/>
                <a:pathLst>
                  <a:path w="44715" h="6027" extrusionOk="0">
                    <a:moveTo>
                      <a:pt x="10462" y="398"/>
                    </a:moveTo>
                    <a:lnTo>
                      <a:pt x="11194" y="398"/>
                    </a:lnTo>
                    <a:cubicBezTo>
                      <a:pt x="11299" y="545"/>
                      <a:pt x="11425" y="545"/>
                      <a:pt x="11529" y="398"/>
                    </a:cubicBezTo>
                    <a:cubicBezTo>
                      <a:pt x="11780" y="335"/>
                      <a:pt x="12010" y="482"/>
                      <a:pt x="12241" y="545"/>
                    </a:cubicBezTo>
                    <a:cubicBezTo>
                      <a:pt x="12575" y="837"/>
                      <a:pt x="12910" y="1109"/>
                      <a:pt x="13329" y="670"/>
                    </a:cubicBezTo>
                    <a:lnTo>
                      <a:pt x="15798" y="754"/>
                    </a:lnTo>
                    <a:cubicBezTo>
                      <a:pt x="15902" y="900"/>
                      <a:pt x="16028" y="921"/>
                      <a:pt x="16132" y="754"/>
                    </a:cubicBezTo>
                    <a:cubicBezTo>
                      <a:pt x="16383" y="712"/>
                      <a:pt x="16635" y="733"/>
                      <a:pt x="16886" y="817"/>
                    </a:cubicBezTo>
                    <a:lnTo>
                      <a:pt x="16948" y="858"/>
                    </a:lnTo>
                    <a:lnTo>
                      <a:pt x="17011" y="817"/>
                    </a:lnTo>
                    <a:cubicBezTo>
                      <a:pt x="17199" y="754"/>
                      <a:pt x="17388" y="775"/>
                      <a:pt x="17576" y="858"/>
                    </a:cubicBezTo>
                    <a:cubicBezTo>
                      <a:pt x="17890" y="1193"/>
                      <a:pt x="18246" y="1130"/>
                      <a:pt x="18622" y="942"/>
                    </a:cubicBezTo>
                    <a:cubicBezTo>
                      <a:pt x="19041" y="858"/>
                      <a:pt x="19438" y="1005"/>
                      <a:pt x="19857" y="1068"/>
                    </a:cubicBezTo>
                    <a:lnTo>
                      <a:pt x="20087" y="1068"/>
                    </a:lnTo>
                    <a:lnTo>
                      <a:pt x="20568" y="1068"/>
                    </a:lnTo>
                    <a:cubicBezTo>
                      <a:pt x="20945" y="1423"/>
                      <a:pt x="21468" y="1193"/>
                      <a:pt x="21886" y="1340"/>
                    </a:cubicBezTo>
                    <a:cubicBezTo>
                      <a:pt x="21928" y="1277"/>
                      <a:pt x="21970" y="1214"/>
                      <a:pt x="22012" y="1130"/>
                    </a:cubicBezTo>
                    <a:cubicBezTo>
                      <a:pt x="22828" y="1026"/>
                      <a:pt x="23665" y="1047"/>
                      <a:pt x="24481" y="1214"/>
                    </a:cubicBezTo>
                    <a:cubicBezTo>
                      <a:pt x="24586" y="1423"/>
                      <a:pt x="24711" y="1465"/>
                      <a:pt x="24837" y="1235"/>
                    </a:cubicBezTo>
                    <a:lnTo>
                      <a:pt x="25192" y="1235"/>
                    </a:lnTo>
                    <a:cubicBezTo>
                      <a:pt x="25297" y="1465"/>
                      <a:pt x="25590" y="1465"/>
                      <a:pt x="25715" y="1277"/>
                    </a:cubicBezTo>
                    <a:lnTo>
                      <a:pt x="26092" y="1277"/>
                    </a:lnTo>
                    <a:cubicBezTo>
                      <a:pt x="26113" y="1465"/>
                      <a:pt x="26197" y="1612"/>
                      <a:pt x="26427" y="1507"/>
                    </a:cubicBezTo>
                    <a:cubicBezTo>
                      <a:pt x="26594" y="1423"/>
                      <a:pt x="26824" y="1444"/>
                      <a:pt x="26950" y="1277"/>
                    </a:cubicBezTo>
                    <a:lnTo>
                      <a:pt x="27327" y="1277"/>
                    </a:lnTo>
                    <a:cubicBezTo>
                      <a:pt x="27619" y="1298"/>
                      <a:pt x="27871" y="1821"/>
                      <a:pt x="28205" y="1319"/>
                    </a:cubicBezTo>
                    <a:cubicBezTo>
                      <a:pt x="28498" y="1235"/>
                      <a:pt x="28791" y="1235"/>
                      <a:pt x="29084" y="1319"/>
                    </a:cubicBezTo>
                    <a:cubicBezTo>
                      <a:pt x="29419" y="1842"/>
                      <a:pt x="29419" y="1842"/>
                      <a:pt x="29963" y="1319"/>
                    </a:cubicBezTo>
                    <a:cubicBezTo>
                      <a:pt x="30486" y="1235"/>
                      <a:pt x="31051" y="1214"/>
                      <a:pt x="31574" y="1319"/>
                    </a:cubicBezTo>
                    <a:cubicBezTo>
                      <a:pt x="31616" y="1361"/>
                      <a:pt x="31700" y="1361"/>
                      <a:pt x="31741" y="1319"/>
                    </a:cubicBezTo>
                    <a:lnTo>
                      <a:pt x="32097" y="1319"/>
                    </a:lnTo>
                    <a:cubicBezTo>
                      <a:pt x="32160" y="1591"/>
                      <a:pt x="32306" y="1800"/>
                      <a:pt x="32620" y="1674"/>
                    </a:cubicBezTo>
                    <a:cubicBezTo>
                      <a:pt x="32871" y="1570"/>
                      <a:pt x="33143" y="1591"/>
                      <a:pt x="33373" y="1695"/>
                    </a:cubicBezTo>
                    <a:cubicBezTo>
                      <a:pt x="33541" y="1758"/>
                      <a:pt x="33625" y="1674"/>
                      <a:pt x="33687" y="1507"/>
                    </a:cubicBezTo>
                    <a:cubicBezTo>
                      <a:pt x="33855" y="1444"/>
                      <a:pt x="34043" y="1423"/>
                      <a:pt x="34231" y="1465"/>
                    </a:cubicBezTo>
                    <a:cubicBezTo>
                      <a:pt x="34482" y="1633"/>
                      <a:pt x="34754" y="1821"/>
                      <a:pt x="35005" y="1988"/>
                    </a:cubicBezTo>
                    <a:cubicBezTo>
                      <a:pt x="35131" y="2051"/>
                      <a:pt x="35361" y="2135"/>
                      <a:pt x="35361" y="1967"/>
                    </a:cubicBezTo>
                    <a:cubicBezTo>
                      <a:pt x="35382" y="1402"/>
                      <a:pt x="35821" y="1653"/>
                      <a:pt x="36073" y="1570"/>
                    </a:cubicBezTo>
                    <a:lnTo>
                      <a:pt x="38311" y="1633"/>
                    </a:lnTo>
                    <a:cubicBezTo>
                      <a:pt x="38751" y="1821"/>
                      <a:pt x="39232" y="1884"/>
                      <a:pt x="39692" y="1800"/>
                    </a:cubicBezTo>
                    <a:lnTo>
                      <a:pt x="40069" y="1800"/>
                    </a:lnTo>
                    <a:cubicBezTo>
                      <a:pt x="40195" y="1967"/>
                      <a:pt x="40299" y="1946"/>
                      <a:pt x="40404" y="1800"/>
                    </a:cubicBezTo>
                    <a:lnTo>
                      <a:pt x="41136" y="1800"/>
                    </a:lnTo>
                    <a:cubicBezTo>
                      <a:pt x="41345" y="1925"/>
                      <a:pt x="41534" y="2239"/>
                      <a:pt x="41847" y="1925"/>
                    </a:cubicBezTo>
                    <a:lnTo>
                      <a:pt x="42538" y="1988"/>
                    </a:lnTo>
                    <a:cubicBezTo>
                      <a:pt x="42580" y="2135"/>
                      <a:pt x="42643" y="2260"/>
                      <a:pt x="42831" y="2281"/>
                    </a:cubicBezTo>
                    <a:cubicBezTo>
                      <a:pt x="43249" y="2302"/>
                      <a:pt x="43668" y="2449"/>
                      <a:pt x="44128" y="2323"/>
                    </a:cubicBezTo>
                    <a:cubicBezTo>
                      <a:pt x="44421" y="2197"/>
                      <a:pt x="44714" y="2449"/>
                      <a:pt x="44651" y="2741"/>
                    </a:cubicBezTo>
                    <a:cubicBezTo>
                      <a:pt x="44609" y="3097"/>
                      <a:pt x="44337" y="2867"/>
                      <a:pt x="44170" y="2846"/>
                    </a:cubicBezTo>
                    <a:cubicBezTo>
                      <a:pt x="43731" y="2804"/>
                      <a:pt x="43291" y="2741"/>
                      <a:pt x="42998" y="3181"/>
                    </a:cubicBezTo>
                    <a:cubicBezTo>
                      <a:pt x="43061" y="3265"/>
                      <a:pt x="43082" y="3306"/>
                      <a:pt x="43124" y="3348"/>
                    </a:cubicBezTo>
                    <a:cubicBezTo>
                      <a:pt x="43291" y="3620"/>
                      <a:pt x="43668" y="3746"/>
                      <a:pt x="43605" y="4143"/>
                    </a:cubicBezTo>
                    <a:cubicBezTo>
                      <a:pt x="43542" y="4499"/>
                      <a:pt x="43145" y="4353"/>
                      <a:pt x="42977" y="4541"/>
                    </a:cubicBezTo>
                    <a:cubicBezTo>
                      <a:pt x="42956" y="4583"/>
                      <a:pt x="42915" y="4646"/>
                      <a:pt x="42873" y="4687"/>
                    </a:cubicBezTo>
                    <a:cubicBezTo>
                      <a:pt x="42684" y="4918"/>
                      <a:pt x="42517" y="4980"/>
                      <a:pt x="42371" y="4625"/>
                    </a:cubicBezTo>
                    <a:cubicBezTo>
                      <a:pt x="42203" y="4290"/>
                      <a:pt x="42015" y="4436"/>
                      <a:pt x="41785" y="4583"/>
                    </a:cubicBezTo>
                    <a:cubicBezTo>
                      <a:pt x="41471" y="4792"/>
                      <a:pt x="41513" y="5210"/>
                      <a:pt x="41262" y="5462"/>
                    </a:cubicBezTo>
                    <a:cubicBezTo>
                      <a:pt x="40990" y="5775"/>
                      <a:pt x="40467" y="5441"/>
                      <a:pt x="40278" y="5901"/>
                    </a:cubicBezTo>
                    <a:cubicBezTo>
                      <a:pt x="40111" y="5964"/>
                      <a:pt x="39923" y="5985"/>
                      <a:pt x="39734" y="5943"/>
                    </a:cubicBezTo>
                    <a:cubicBezTo>
                      <a:pt x="39588" y="5775"/>
                      <a:pt x="39567" y="5462"/>
                      <a:pt x="39253" y="5503"/>
                    </a:cubicBezTo>
                    <a:cubicBezTo>
                      <a:pt x="39023" y="5545"/>
                      <a:pt x="39065" y="5775"/>
                      <a:pt x="39023" y="5943"/>
                    </a:cubicBezTo>
                    <a:cubicBezTo>
                      <a:pt x="38667" y="6006"/>
                      <a:pt x="38311" y="6006"/>
                      <a:pt x="37956" y="5922"/>
                    </a:cubicBezTo>
                    <a:cubicBezTo>
                      <a:pt x="37914" y="5859"/>
                      <a:pt x="37851" y="5859"/>
                      <a:pt x="37830" y="5922"/>
                    </a:cubicBezTo>
                    <a:cubicBezTo>
                      <a:pt x="37621" y="5985"/>
                      <a:pt x="37412" y="5985"/>
                      <a:pt x="37223" y="5922"/>
                    </a:cubicBezTo>
                    <a:cubicBezTo>
                      <a:pt x="36868" y="5754"/>
                      <a:pt x="36512" y="5859"/>
                      <a:pt x="36156" y="5859"/>
                    </a:cubicBezTo>
                    <a:cubicBezTo>
                      <a:pt x="35884" y="5859"/>
                      <a:pt x="35612" y="6027"/>
                      <a:pt x="35319" y="5880"/>
                    </a:cubicBezTo>
                    <a:cubicBezTo>
                      <a:pt x="35194" y="5587"/>
                      <a:pt x="34985" y="5336"/>
                      <a:pt x="34754" y="5127"/>
                    </a:cubicBezTo>
                    <a:cubicBezTo>
                      <a:pt x="34273" y="4729"/>
                      <a:pt x="34189" y="4729"/>
                      <a:pt x="33938" y="5273"/>
                    </a:cubicBezTo>
                    <a:cubicBezTo>
                      <a:pt x="33813" y="5566"/>
                      <a:pt x="33625" y="5608"/>
                      <a:pt x="33353" y="5671"/>
                    </a:cubicBezTo>
                    <a:cubicBezTo>
                      <a:pt x="32704" y="5817"/>
                      <a:pt x="32369" y="5294"/>
                      <a:pt x="31951" y="5022"/>
                    </a:cubicBezTo>
                    <a:cubicBezTo>
                      <a:pt x="31720" y="5169"/>
                      <a:pt x="31741" y="5482"/>
                      <a:pt x="31490" y="5462"/>
                    </a:cubicBezTo>
                    <a:cubicBezTo>
                      <a:pt x="31156" y="5441"/>
                      <a:pt x="30821" y="5734"/>
                      <a:pt x="30549" y="5545"/>
                    </a:cubicBezTo>
                    <a:cubicBezTo>
                      <a:pt x="30088" y="5210"/>
                      <a:pt x="29586" y="5357"/>
                      <a:pt x="29105" y="5315"/>
                    </a:cubicBezTo>
                    <a:cubicBezTo>
                      <a:pt x="29084" y="5106"/>
                      <a:pt x="29168" y="4813"/>
                      <a:pt x="28812" y="4813"/>
                    </a:cubicBezTo>
                    <a:cubicBezTo>
                      <a:pt x="28770" y="4813"/>
                      <a:pt x="28687" y="4855"/>
                      <a:pt x="28687" y="4876"/>
                    </a:cubicBezTo>
                    <a:cubicBezTo>
                      <a:pt x="28624" y="5169"/>
                      <a:pt x="28896" y="5148"/>
                      <a:pt x="29021" y="5273"/>
                    </a:cubicBezTo>
                    <a:cubicBezTo>
                      <a:pt x="29042" y="5294"/>
                      <a:pt x="29084" y="5294"/>
                      <a:pt x="29105" y="5315"/>
                    </a:cubicBezTo>
                    <a:lnTo>
                      <a:pt x="29126" y="5629"/>
                    </a:lnTo>
                    <a:lnTo>
                      <a:pt x="29063" y="5629"/>
                    </a:lnTo>
                    <a:lnTo>
                      <a:pt x="29042" y="5545"/>
                    </a:lnTo>
                    <a:cubicBezTo>
                      <a:pt x="28645" y="5566"/>
                      <a:pt x="28247" y="5608"/>
                      <a:pt x="27912" y="5315"/>
                    </a:cubicBezTo>
                    <a:cubicBezTo>
                      <a:pt x="27766" y="5210"/>
                      <a:pt x="27578" y="5148"/>
                      <a:pt x="27410" y="5169"/>
                    </a:cubicBezTo>
                    <a:cubicBezTo>
                      <a:pt x="26594" y="5336"/>
                      <a:pt x="25820" y="5587"/>
                      <a:pt x="25067" y="5922"/>
                    </a:cubicBezTo>
                    <a:cubicBezTo>
                      <a:pt x="24816" y="6006"/>
                      <a:pt x="24565" y="6006"/>
                      <a:pt x="24334" y="5964"/>
                    </a:cubicBezTo>
                    <a:cubicBezTo>
                      <a:pt x="24230" y="5482"/>
                      <a:pt x="23874" y="5441"/>
                      <a:pt x="23518" y="5503"/>
                    </a:cubicBezTo>
                    <a:cubicBezTo>
                      <a:pt x="22535" y="5671"/>
                      <a:pt x="21531" y="5545"/>
                      <a:pt x="20589" y="5859"/>
                    </a:cubicBezTo>
                    <a:lnTo>
                      <a:pt x="20589" y="5859"/>
                    </a:lnTo>
                    <a:cubicBezTo>
                      <a:pt x="20526" y="5671"/>
                      <a:pt x="20756" y="5190"/>
                      <a:pt x="20233" y="5503"/>
                    </a:cubicBezTo>
                    <a:cubicBezTo>
                      <a:pt x="20129" y="5566"/>
                      <a:pt x="20003" y="5566"/>
                      <a:pt x="19899" y="5503"/>
                    </a:cubicBezTo>
                    <a:cubicBezTo>
                      <a:pt x="19480" y="5273"/>
                      <a:pt x="18978" y="5252"/>
                      <a:pt x="18539" y="5441"/>
                    </a:cubicBezTo>
                    <a:cubicBezTo>
                      <a:pt x="18434" y="5482"/>
                      <a:pt x="18308" y="5482"/>
                      <a:pt x="18204" y="5420"/>
                    </a:cubicBezTo>
                    <a:cubicBezTo>
                      <a:pt x="17785" y="4980"/>
                      <a:pt x="17011" y="5838"/>
                      <a:pt x="16697" y="5043"/>
                    </a:cubicBezTo>
                    <a:cubicBezTo>
                      <a:pt x="16635" y="5043"/>
                      <a:pt x="16572" y="5043"/>
                      <a:pt x="16530" y="5085"/>
                    </a:cubicBezTo>
                    <a:cubicBezTo>
                      <a:pt x="16363" y="5252"/>
                      <a:pt x="16028" y="5294"/>
                      <a:pt x="15986" y="5608"/>
                    </a:cubicBezTo>
                    <a:lnTo>
                      <a:pt x="15588" y="5566"/>
                    </a:lnTo>
                    <a:cubicBezTo>
                      <a:pt x="14898" y="5399"/>
                      <a:pt x="14249" y="4750"/>
                      <a:pt x="13433" y="5273"/>
                    </a:cubicBezTo>
                    <a:cubicBezTo>
                      <a:pt x="13350" y="5336"/>
                      <a:pt x="13182" y="5210"/>
                      <a:pt x="13015" y="5169"/>
                    </a:cubicBezTo>
                    <a:cubicBezTo>
                      <a:pt x="12868" y="5127"/>
                      <a:pt x="12722" y="5169"/>
                      <a:pt x="12617" y="5294"/>
                    </a:cubicBezTo>
                    <a:lnTo>
                      <a:pt x="12073" y="5273"/>
                    </a:lnTo>
                    <a:cubicBezTo>
                      <a:pt x="11843" y="5001"/>
                      <a:pt x="11425" y="5273"/>
                      <a:pt x="11194" y="4938"/>
                    </a:cubicBezTo>
                    <a:cubicBezTo>
                      <a:pt x="10881" y="4499"/>
                      <a:pt x="10462" y="4520"/>
                      <a:pt x="10023" y="4729"/>
                    </a:cubicBezTo>
                    <a:cubicBezTo>
                      <a:pt x="9918" y="4771"/>
                      <a:pt x="9834" y="4876"/>
                      <a:pt x="9730" y="4792"/>
                    </a:cubicBezTo>
                    <a:cubicBezTo>
                      <a:pt x="9311" y="4436"/>
                      <a:pt x="8725" y="4353"/>
                      <a:pt x="8244" y="4583"/>
                    </a:cubicBezTo>
                    <a:cubicBezTo>
                      <a:pt x="8160" y="4625"/>
                      <a:pt x="8056" y="4604"/>
                      <a:pt x="7993" y="4541"/>
                    </a:cubicBezTo>
                    <a:cubicBezTo>
                      <a:pt x="7491" y="4039"/>
                      <a:pt x="6821" y="4290"/>
                      <a:pt x="6236" y="4102"/>
                    </a:cubicBezTo>
                    <a:cubicBezTo>
                      <a:pt x="5629" y="3934"/>
                      <a:pt x="5336" y="4164"/>
                      <a:pt x="5168" y="4750"/>
                    </a:cubicBezTo>
                    <a:lnTo>
                      <a:pt x="4813" y="4729"/>
                    </a:lnTo>
                    <a:cubicBezTo>
                      <a:pt x="4541" y="4206"/>
                      <a:pt x="4059" y="4122"/>
                      <a:pt x="3557" y="4081"/>
                    </a:cubicBezTo>
                    <a:cubicBezTo>
                      <a:pt x="3536" y="3997"/>
                      <a:pt x="3536" y="3871"/>
                      <a:pt x="3474" y="3850"/>
                    </a:cubicBezTo>
                    <a:cubicBezTo>
                      <a:pt x="3118" y="3704"/>
                      <a:pt x="2867" y="4039"/>
                      <a:pt x="2532" y="4102"/>
                    </a:cubicBezTo>
                    <a:cubicBezTo>
                      <a:pt x="2281" y="4164"/>
                      <a:pt x="2344" y="4415"/>
                      <a:pt x="2323" y="4604"/>
                    </a:cubicBezTo>
                    <a:lnTo>
                      <a:pt x="2134" y="4604"/>
                    </a:lnTo>
                    <a:cubicBezTo>
                      <a:pt x="1946" y="4604"/>
                      <a:pt x="1758" y="4562"/>
                      <a:pt x="1611" y="4750"/>
                    </a:cubicBezTo>
                    <a:lnTo>
                      <a:pt x="1444" y="4876"/>
                    </a:lnTo>
                    <a:cubicBezTo>
                      <a:pt x="1256" y="4938"/>
                      <a:pt x="1067" y="4959"/>
                      <a:pt x="879" y="4918"/>
                    </a:cubicBezTo>
                    <a:cubicBezTo>
                      <a:pt x="795" y="4813"/>
                      <a:pt x="670" y="4750"/>
                      <a:pt x="544" y="4771"/>
                    </a:cubicBezTo>
                    <a:cubicBezTo>
                      <a:pt x="607" y="4394"/>
                      <a:pt x="251" y="4060"/>
                      <a:pt x="461" y="3641"/>
                    </a:cubicBezTo>
                    <a:cubicBezTo>
                      <a:pt x="628" y="3327"/>
                      <a:pt x="691" y="2993"/>
                      <a:pt x="1109" y="3390"/>
                    </a:cubicBezTo>
                    <a:cubicBezTo>
                      <a:pt x="1256" y="3558"/>
                      <a:pt x="1528" y="3558"/>
                      <a:pt x="1653" y="3390"/>
                    </a:cubicBezTo>
                    <a:cubicBezTo>
                      <a:pt x="1277" y="2804"/>
                      <a:pt x="1256" y="2783"/>
                      <a:pt x="733" y="2909"/>
                    </a:cubicBezTo>
                    <a:cubicBezTo>
                      <a:pt x="482" y="2951"/>
                      <a:pt x="293" y="2993"/>
                      <a:pt x="147" y="2721"/>
                    </a:cubicBezTo>
                    <a:cubicBezTo>
                      <a:pt x="0" y="2449"/>
                      <a:pt x="105" y="2344"/>
                      <a:pt x="293" y="2197"/>
                    </a:cubicBezTo>
                    <a:cubicBezTo>
                      <a:pt x="544" y="2051"/>
                      <a:pt x="607" y="1716"/>
                      <a:pt x="398" y="1507"/>
                    </a:cubicBezTo>
                    <a:cubicBezTo>
                      <a:pt x="272" y="1381"/>
                      <a:pt x="189" y="1214"/>
                      <a:pt x="189" y="1026"/>
                    </a:cubicBezTo>
                    <a:cubicBezTo>
                      <a:pt x="189" y="921"/>
                      <a:pt x="251" y="712"/>
                      <a:pt x="356" y="775"/>
                    </a:cubicBezTo>
                    <a:cubicBezTo>
                      <a:pt x="837" y="1026"/>
                      <a:pt x="1465" y="503"/>
                      <a:pt x="1800" y="1172"/>
                    </a:cubicBezTo>
                    <a:cubicBezTo>
                      <a:pt x="2051" y="775"/>
                      <a:pt x="1925" y="461"/>
                      <a:pt x="1946" y="147"/>
                    </a:cubicBezTo>
                    <a:lnTo>
                      <a:pt x="1967" y="63"/>
                    </a:lnTo>
                    <a:cubicBezTo>
                      <a:pt x="2072" y="1"/>
                      <a:pt x="2218" y="21"/>
                      <a:pt x="2323" y="105"/>
                    </a:cubicBezTo>
                    <a:cubicBezTo>
                      <a:pt x="2992" y="607"/>
                      <a:pt x="3034" y="607"/>
                      <a:pt x="3369" y="105"/>
                    </a:cubicBezTo>
                    <a:lnTo>
                      <a:pt x="3725" y="105"/>
                    </a:lnTo>
                    <a:cubicBezTo>
                      <a:pt x="3955" y="42"/>
                      <a:pt x="4185" y="419"/>
                      <a:pt x="4436" y="147"/>
                    </a:cubicBezTo>
                    <a:lnTo>
                      <a:pt x="4980" y="147"/>
                    </a:lnTo>
                    <a:cubicBezTo>
                      <a:pt x="5064" y="189"/>
                      <a:pt x="5127" y="273"/>
                      <a:pt x="5210" y="273"/>
                    </a:cubicBezTo>
                    <a:cubicBezTo>
                      <a:pt x="6089" y="335"/>
                      <a:pt x="6989" y="231"/>
                      <a:pt x="7888" y="377"/>
                    </a:cubicBezTo>
                    <a:cubicBezTo>
                      <a:pt x="7909" y="377"/>
                      <a:pt x="7951" y="293"/>
                      <a:pt x="7993" y="231"/>
                    </a:cubicBezTo>
                    <a:cubicBezTo>
                      <a:pt x="8119" y="189"/>
                      <a:pt x="8244" y="189"/>
                      <a:pt x="8391" y="231"/>
                    </a:cubicBezTo>
                    <a:cubicBezTo>
                      <a:pt x="8432" y="273"/>
                      <a:pt x="8474" y="293"/>
                      <a:pt x="8537" y="293"/>
                    </a:cubicBezTo>
                    <a:lnTo>
                      <a:pt x="9751" y="293"/>
                    </a:lnTo>
                    <a:cubicBezTo>
                      <a:pt x="9876" y="565"/>
                      <a:pt x="10253" y="607"/>
                      <a:pt x="10462" y="398"/>
                    </a:cubicBezTo>
                    <a:close/>
                    <a:moveTo>
                      <a:pt x="1130" y="2197"/>
                    </a:moveTo>
                    <a:cubicBezTo>
                      <a:pt x="1026" y="2197"/>
                      <a:pt x="942" y="2260"/>
                      <a:pt x="942" y="2365"/>
                    </a:cubicBezTo>
                    <a:cubicBezTo>
                      <a:pt x="921" y="2532"/>
                      <a:pt x="1005" y="2616"/>
                      <a:pt x="1172" y="2616"/>
                    </a:cubicBezTo>
                    <a:cubicBezTo>
                      <a:pt x="1256" y="2637"/>
                      <a:pt x="1339" y="2553"/>
                      <a:pt x="1360" y="2469"/>
                    </a:cubicBezTo>
                    <a:cubicBezTo>
                      <a:pt x="1360" y="2323"/>
                      <a:pt x="1256" y="2239"/>
                      <a:pt x="1130" y="2197"/>
                    </a:cubicBezTo>
                    <a:close/>
                    <a:moveTo>
                      <a:pt x="35968" y="5210"/>
                    </a:moveTo>
                    <a:cubicBezTo>
                      <a:pt x="35947" y="5273"/>
                      <a:pt x="35926" y="5315"/>
                      <a:pt x="35905" y="5378"/>
                    </a:cubicBezTo>
                    <a:cubicBezTo>
                      <a:pt x="35947" y="5399"/>
                      <a:pt x="36010" y="5441"/>
                      <a:pt x="36052" y="5420"/>
                    </a:cubicBezTo>
                    <a:cubicBezTo>
                      <a:pt x="36094" y="5420"/>
                      <a:pt x="36094" y="5336"/>
                      <a:pt x="36114" y="5294"/>
                    </a:cubicBezTo>
                    <a:close/>
                    <a:moveTo>
                      <a:pt x="984" y="1444"/>
                    </a:moveTo>
                    <a:lnTo>
                      <a:pt x="858" y="1507"/>
                    </a:lnTo>
                    <a:cubicBezTo>
                      <a:pt x="900" y="1528"/>
                      <a:pt x="942" y="1570"/>
                      <a:pt x="984" y="1570"/>
                    </a:cubicBezTo>
                    <a:cubicBezTo>
                      <a:pt x="1026" y="1570"/>
                      <a:pt x="1067" y="1528"/>
                      <a:pt x="1109" y="150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6"/>
              <p:cNvSpPr/>
              <p:nvPr/>
            </p:nvSpPr>
            <p:spPr>
              <a:xfrm>
                <a:off x="3907600" y="3796900"/>
                <a:ext cx="917525" cy="151700"/>
              </a:xfrm>
              <a:custGeom>
                <a:avLst/>
                <a:gdLst/>
                <a:ahLst/>
                <a:cxnLst/>
                <a:rect l="l" t="t" r="r" b="b"/>
                <a:pathLst>
                  <a:path w="36701" h="6068" extrusionOk="0">
                    <a:moveTo>
                      <a:pt x="36596" y="900"/>
                    </a:moveTo>
                    <a:cubicBezTo>
                      <a:pt x="36575" y="1214"/>
                      <a:pt x="36701" y="1548"/>
                      <a:pt x="36450" y="1946"/>
                    </a:cubicBezTo>
                    <a:cubicBezTo>
                      <a:pt x="36115" y="1276"/>
                      <a:pt x="35487" y="1800"/>
                      <a:pt x="35006" y="1528"/>
                    </a:cubicBezTo>
                    <a:cubicBezTo>
                      <a:pt x="34901" y="1465"/>
                      <a:pt x="34860" y="1674"/>
                      <a:pt x="34839" y="1800"/>
                    </a:cubicBezTo>
                    <a:cubicBezTo>
                      <a:pt x="34839" y="1967"/>
                      <a:pt x="34922" y="2134"/>
                      <a:pt x="35048" y="2281"/>
                    </a:cubicBezTo>
                    <a:cubicBezTo>
                      <a:pt x="35257" y="2469"/>
                      <a:pt x="35194" y="2825"/>
                      <a:pt x="34943" y="2950"/>
                    </a:cubicBezTo>
                    <a:cubicBezTo>
                      <a:pt x="34755" y="3097"/>
                      <a:pt x="34671" y="3222"/>
                      <a:pt x="34797" y="3473"/>
                    </a:cubicBezTo>
                    <a:cubicBezTo>
                      <a:pt x="34922" y="3745"/>
                      <a:pt x="35132" y="3725"/>
                      <a:pt x="35383" y="3662"/>
                    </a:cubicBezTo>
                    <a:cubicBezTo>
                      <a:pt x="35906" y="3557"/>
                      <a:pt x="35906" y="3578"/>
                      <a:pt x="36303" y="4164"/>
                    </a:cubicBezTo>
                    <a:cubicBezTo>
                      <a:pt x="36178" y="4310"/>
                      <a:pt x="35906" y="4310"/>
                      <a:pt x="35759" y="4164"/>
                    </a:cubicBezTo>
                    <a:cubicBezTo>
                      <a:pt x="35341" y="3745"/>
                      <a:pt x="35278" y="4080"/>
                      <a:pt x="35111" y="4415"/>
                    </a:cubicBezTo>
                    <a:cubicBezTo>
                      <a:pt x="34901" y="4833"/>
                      <a:pt x="35257" y="5168"/>
                      <a:pt x="35194" y="5524"/>
                    </a:cubicBezTo>
                    <a:cubicBezTo>
                      <a:pt x="35048" y="5524"/>
                      <a:pt x="34922" y="5587"/>
                      <a:pt x="34839" y="5691"/>
                    </a:cubicBezTo>
                    <a:cubicBezTo>
                      <a:pt x="34002" y="5942"/>
                      <a:pt x="33165" y="6068"/>
                      <a:pt x="32349" y="5691"/>
                    </a:cubicBezTo>
                    <a:cubicBezTo>
                      <a:pt x="31951" y="5524"/>
                      <a:pt x="31512" y="5398"/>
                      <a:pt x="31072" y="5336"/>
                    </a:cubicBezTo>
                    <a:cubicBezTo>
                      <a:pt x="29482" y="5064"/>
                      <a:pt x="27871" y="5022"/>
                      <a:pt x="26260" y="5210"/>
                    </a:cubicBezTo>
                    <a:cubicBezTo>
                      <a:pt x="25214" y="5315"/>
                      <a:pt x="24147" y="5294"/>
                      <a:pt x="23100" y="5126"/>
                    </a:cubicBezTo>
                    <a:cubicBezTo>
                      <a:pt x="21385" y="4917"/>
                      <a:pt x="19627" y="4917"/>
                      <a:pt x="17911" y="5126"/>
                    </a:cubicBezTo>
                    <a:cubicBezTo>
                      <a:pt x="16865" y="5252"/>
                      <a:pt x="15819" y="5273"/>
                      <a:pt x="14773" y="4875"/>
                    </a:cubicBezTo>
                    <a:cubicBezTo>
                      <a:pt x="13559" y="4457"/>
                      <a:pt x="12304" y="4248"/>
                      <a:pt x="11028" y="4310"/>
                    </a:cubicBezTo>
                    <a:cubicBezTo>
                      <a:pt x="9793" y="4310"/>
                      <a:pt x="8559" y="4373"/>
                      <a:pt x="7324" y="4310"/>
                    </a:cubicBezTo>
                    <a:cubicBezTo>
                      <a:pt x="7178" y="4310"/>
                      <a:pt x="7031" y="4310"/>
                      <a:pt x="6885" y="4269"/>
                    </a:cubicBezTo>
                    <a:cubicBezTo>
                      <a:pt x="5734" y="3787"/>
                      <a:pt x="4541" y="3871"/>
                      <a:pt x="3328" y="3892"/>
                    </a:cubicBezTo>
                    <a:cubicBezTo>
                      <a:pt x="2072" y="3913"/>
                      <a:pt x="1172" y="3180"/>
                      <a:pt x="482" y="2218"/>
                    </a:cubicBezTo>
                    <a:cubicBezTo>
                      <a:pt x="1" y="1569"/>
                      <a:pt x="440" y="732"/>
                      <a:pt x="1319" y="607"/>
                    </a:cubicBezTo>
                    <a:cubicBezTo>
                      <a:pt x="1654" y="544"/>
                      <a:pt x="2009" y="502"/>
                      <a:pt x="2365" y="502"/>
                    </a:cubicBezTo>
                    <a:cubicBezTo>
                      <a:pt x="4457" y="419"/>
                      <a:pt x="6571" y="84"/>
                      <a:pt x="8705" y="356"/>
                    </a:cubicBezTo>
                    <a:cubicBezTo>
                      <a:pt x="9751" y="481"/>
                      <a:pt x="10818" y="460"/>
                      <a:pt x="11864" y="293"/>
                    </a:cubicBezTo>
                    <a:cubicBezTo>
                      <a:pt x="13266" y="21"/>
                      <a:pt x="14689" y="0"/>
                      <a:pt x="16091" y="251"/>
                    </a:cubicBezTo>
                    <a:cubicBezTo>
                      <a:pt x="18246" y="649"/>
                      <a:pt x="20422" y="335"/>
                      <a:pt x="22598" y="126"/>
                    </a:cubicBezTo>
                    <a:cubicBezTo>
                      <a:pt x="22828" y="105"/>
                      <a:pt x="23080" y="84"/>
                      <a:pt x="23310" y="84"/>
                    </a:cubicBezTo>
                    <a:cubicBezTo>
                      <a:pt x="23393" y="188"/>
                      <a:pt x="23540" y="230"/>
                      <a:pt x="23686" y="209"/>
                    </a:cubicBezTo>
                    <a:cubicBezTo>
                      <a:pt x="24251" y="167"/>
                      <a:pt x="24816" y="230"/>
                      <a:pt x="25360" y="398"/>
                    </a:cubicBezTo>
                    <a:cubicBezTo>
                      <a:pt x="25821" y="565"/>
                      <a:pt x="26176" y="544"/>
                      <a:pt x="26511" y="167"/>
                    </a:cubicBezTo>
                    <a:lnTo>
                      <a:pt x="27913" y="230"/>
                    </a:lnTo>
                    <a:cubicBezTo>
                      <a:pt x="28520" y="565"/>
                      <a:pt x="29210" y="481"/>
                      <a:pt x="29838" y="460"/>
                    </a:cubicBezTo>
                    <a:cubicBezTo>
                      <a:pt x="30361" y="419"/>
                      <a:pt x="30968" y="544"/>
                      <a:pt x="31470" y="188"/>
                    </a:cubicBezTo>
                    <a:lnTo>
                      <a:pt x="31993" y="188"/>
                    </a:lnTo>
                    <a:lnTo>
                      <a:pt x="32181" y="398"/>
                    </a:lnTo>
                    <a:cubicBezTo>
                      <a:pt x="32202" y="523"/>
                      <a:pt x="32202" y="691"/>
                      <a:pt x="32391" y="649"/>
                    </a:cubicBezTo>
                    <a:cubicBezTo>
                      <a:pt x="32495" y="649"/>
                      <a:pt x="32516" y="502"/>
                      <a:pt x="32516" y="398"/>
                    </a:cubicBezTo>
                    <a:cubicBezTo>
                      <a:pt x="33290" y="837"/>
                      <a:pt x="34148" y="753"/>
                      <a:pt x="34964" y="921"/>
                    </a:cubicBezTo>
                    <a:cubicBezTo>
                      <a:pt x="35111" y="942"/>
                      <a:pt x="35257" y="879"/>
                      <a:pt x="35362" y="774"/>
                    </a:cubicBezTo>
                    <a:lnTo>
                      <a:pt x="36094" y="816"/>
                    </a:lnTo>
                    <a:cubicBezTo>
                      <a:pt x="36240" y="921"/>
                      <a:pt x="36429" y="879"/>
                      <a:pt x="36596" y="900"/>
                    </a:cubicBezTo>
                    <a:close/>
                    <a:moveTo>
                      <a:pt x="32642" y="1862"/>
                    </a:moveTo>
                    <a:cubicBezTo>
                      <a:pt x="32809" y="2155"/>
                      <a:pt x="33081" y="2385"/>
                      <a:pt x="33395" y="2532"/>
                    </a:cubicBezTo>
                    <a:cubicBezTo>
                      <a:pt x="34002" y="2825"/>
                      <a:pt x="34211" y="2720"/>
                      <a:pt x="34483" y="1946"/>
                    </a:cubicBezTo>
                    <a:cubicBezTo>
                      <a:pt x="33855" y="2072"/>
                      <a:pt x="33227" y="2281"/>
                      <a:pt x="32642" y="1862"/>
                    </a:cubicBezTo>
                    <a:close/>
                    <a:moveTo>
                      <a:pt x="34671" y="4122"/>
                    </a:moveTo>
                    <a:cubicBezTo>
                      <a:pt x="34483" y="4122"/>
                      <a:pt x="34399" y="4143"/>
                      <a:pt x="34378" y="4227"/>
                    </a:cubicBezTo>
                    <a:cubicBezTo>
                      <a:pt x="34378" y="4310"/>
                      <a:pt x="34441" y="4394"/>
                      <a:pt x="34525" y="4394"/>
                    </a:cubicBezTo>
                    <a:cubicBezTo>
                      <a:pt x="34608" y="4415"/>
                      <a:pt x="34755" y="4394"/>
                      <a:pt x="34755" y="4248"/>
                    </a:cubicBezTo>
                    <a:cubicBezTo>
                      <a:pt x="34734" y="4206"/>
                      <a:pt x="34713" y="4143"/>
                      <a:pt x="34671" y="4122"/>
                    </a:cubicBezTo>
                    <a:close/>
                    <a:moveTo>
                      <a:pt x="33520" y="3725"/>
                    </a:moveTo>
                    <a:cubicBezTo>
                      <a:pt x="33520" y="3641"/>
                      <a:pt x="33437" y="3557"/>
                      <a:pt x="33353" y="3578"/>
                    </a:cubicBezTo>
                    <a:cubicBezTo>
                      <a:pt x="33311" y="3578"/>
                      <a:pt x="33227" y="3599"/>
                      <a:pt x="33207" y="3641"/>
                    </a:cubicBezTo>
                    <a:cubicBezTo>
                      <a:pt x="33165" y="3725"/>
                      <a:pt x="33248" y="3787"/>
                      <a:pt x="33332" y="3829"/>
                    </a:cubicBezTo>
                    <a:cubicBezTo>
                      <a:pt x="33395" y="3871"/>
                      <a:pt x="33499" y="3829"/>
                      <a:pt x="33520" y="3725"/>
                    </a:cubicBezTo>
                    <a:close/>
                    <a:moveTo>
                      <a:pt x="31951" y="1486"/>
                    </a:moveTo>
                    <a:cubicBezTo>
                      <a:pt x="31930" y="1548"/>
                      <a:pt x="31888" y="1590"/>
                      <a:pt x="31888" y="1632"/>
                    </a:cubicBezTo>
                    <a:cubicBezTo>
                      <a:pt x="31909" y="1674"/>
                      <a:pt x="31993" y="1674"/>
                      <a:pt x="32035" y="1695"/>
                    </a:cubicBezTo>
                    <a:cubicBezTo>
                      <a:pt x="32056" y="1653"/>
                      <a:pt x="32098" y="1590"/>
                      <a:pt x="32098" y="1548"/>
                    </a:cubicBezTo>
                    <a:cubicBezTo>
                      <a:pt x="32077" y="1528"/>
                      <a:pt x="31993" y="1507"/>
                      <a:pt x="31951" y="1486"/>
                    </a:cubicBezTo>
                    <a:close/>
                    <a:moveTo>
                      <a:pt x="34232" y="3494"/>
                    </a:moveTo>
                    <a:cubicBezTo>
                      <a:pt x="34190" y="3473"/>
                      <a:pt x="34127" y="3432"/>
                      <a:pt x="34085" y="3452"/>
                    </a:cubicBezTo>
                    <a:cubicBezTo>
                      <a:pt x="34064" y="3452"/>
                      <a:pt x="34043" y="3536"/>
                      <a:pt x="34023" y="3578"/>
                    </a:cubicBezTo>
                    <a:cubicBezTo>
                      <a:pt x="34064" y="3599"/>
                      <a:pt x="34127" y="3662"/>
                      <a:pt x="34169" y="3641"/>
                    </a:cubicBezTo>
                    <a:cubicBezTo>
                      <a:pt x="34211" y="3620"/>
                      <a:pt x="34211" y="3557"/>
                      <a:pt x="34232" y="34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6"/>
              <p:cNvSpPr/>
              <p:nvPr/>
            </p:nvSpPr>
            <p:spPr>
              <a:xfrm>
                <a:off x="5979575" y="3883200"/>
                <a:ext cx="301325" cy="68025"/>
              </a:xfrm>
              <a:custGeom>
                <a:avLst/>
                <a:gdLst/>
                <a:ahLst/>
                <a:cxnLst/>
                <a:rect l="l" t="t" r="r" b="b"/>
                <a:pathLst>
                  <a:path w="12053" h="2721" extrusionOk="0">
                    <a:moveTo>
                      <a:pt x="733" y="168"/>
                    </a:moveTo>
                    <a:cubicBezTo>
                      <a:pt x="1611" y="0"/>
                      <a:pt x="2469" y="273"/>
                      <a:pt x="3348" y="356"/>
                    </a:cubicBezTo>
                    <a:cubicBezTo>
                      <a:pt x="5210" y="503"/>
                      <a:pt x="7072" y="837"/>
                      <a:pt x="8956" y="858"/>
                    </a:cubicBezTo>
                    <a:cubicBezTo>
                      <a:pt x="9834" y="858"/>
                      <a:pt x="10692" y="1089"/>
                      <a:pt x="11571" y="1235"/>
                    </a:cubicBezTo>
                    <a:cubicBezTo>
                      <a:pt x="11759" y="1277"/>
                      <a:pt x="12010" y="1340"/>
                      <a:pt x="12031" y="1591"/>
                    </a:cubicBezTo>
                    <a:cubicBezTo>
                      <a:pt x="12052" y="1842"/>
                      <a:pt x="11885" y="2051"/>
                      <a:pt x="11634" y="2114"/>
                    </a:cubicBezTo>
                    <a:cubicBezTo>
                      <a:pt x="10860" y="2260"/>
                      <a:pt x="10148" y="2721"/>
                      <a:pt x="9248" y="2344"/>
                    </a:cubicBezTo>
                    <a:cubicBezTo>
                      <a:pt x="8663" y="2093"/>
                      <a:pt x="7993" y="2030"/>
                      <a:pt x="7365" y="2177"/>
                    </a:cubicBezTo>
                    <a:cubicBezTo>
                      <a:pt x="6738" y="2281"/>
                      <a:pt x="6068" y="2281"/>
                      <a:pt x="5440" y="2177"/>
                    </a:cubicBezTo>
                    <a:cubicBezTo>
                      <a:pt x="3976" y="1988"/>
                      <a:pt x="2490" y="1988"/>
                      <a:pt x="1046" y="2177"/>
                    </a:cubicBezTo>
                    <a:cubicBezTo>
                      <a:pt x="691" y="2239"/>
                      <a:pt x="335" y="2218"/>
                      <a:pt x="0" y="2114"/>
                    </a:cubicBezTo>
                    <a:cubicBezTo>
                      <a:pt x="105" y="1361"/>
                      <a:pt x="712" y="1633"/>
                      <a:pt x="1256" y="1591"/>
                    </a:cubicBezTo>
                    <a:cubicBezTo>
                      <a:pt x="879" y="1151"/>
                      <a:pt x="816" y="649"/>
                      <a:pt x="733" y="1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6"/>
              <p:cNvSpPr/>
              <p:nvPr/>
            </p:nvSpPr>
            <p:spPr>
              <a:xfrm>
                <a:off x="5780800" y="3862800"/>
                <a:ext cx="230175" cy="105700"/>
              </a:xfrm>
              <a:custGeom>
                <a:avLst/>
                <a:gdLst/>
                <a:ahLst/>
                <a:cxnLst/>
                <a:rect l="l" t="t" r="r" b="b"/>
                <a:pathLst>
                  <a:path w="9207" h="4228" extrusionOk="0">
                    <a:moveTo>
                      <a:pt x="8684" y="984"/>
                    </a:moveTo>
                    <a:cubicBezTo>
                      <a:pt x="8767" y="1465"/>
                      <a:pt x="8830" y="1946"/>
                      <a:pt x="9207" y="2407"/>
                    </a:cubicBezTo>
                    <a:cubicBezTo>
                      <a:pt x="8663" y="2428"/>
                      <a:pt x="8056" y="2177"/>
                      <a:pt x="7951" y="2930"/>
                    </a:cubicBezTo>
                    <a:cubicBezTo>
                      <a:pt x="7261" y="3118"/>
                      <a:pt x="6549" y="3202"/>
                      <a:pt x="5859" y="3160"/>
                    </a:cubicBezTo>
                    <a:cubicBezTo>
                      <a:pt x="5796" y="2951"/>
                      <a:pt x="5691" y="2867"/>
                      <a:pt x="5482" y="2972"/>
                    </a:cubicBezTo>
                    <a:cubicBezTo>
                      <a:pt x="5210" y="3097"/>
                      <a:pt x="4917" y="3202"/>
                      <a:pt x="4624" y="3306"/>
                    </a:cubicBezTo>
                    <a:lnTo>
                      <a:pt x="4227" y="3285"/>
                    </a:lnTo>
                    <a:cubicBezTo>
                      <a:pt x="4080" y="3181"/>
                      <a:pt x="3871" y="3181"/>
                      <a:pt x="3725" y="3306"/>
                    </a:cubicBezTo>
                    <a:cubicBezTo>
                      <a:pt x="3306" y="3411"/>
                      <a:pt x="2909" y="3578"/>
                      <a:pt x="2532" y="3767"/>
                    </a:cubicBezTo>
                    <a:cubicBezTo>
                      <a:pt x="1737" y="4143"/>
                      <a:pt x="837" y="4227"/>
                      <a:pt x="0" y="3997"/>
                    </a:cubicBezTo>
                    <a:cubicBezTo>
                      <a:pt x="168" y="3537"/>
                      <a:pt x="712" y="3892"/>
                      <a:pt x="984" y="3578"/>
                    </a:cubicBezTo>
                    <a:cubicBezTo>
                      <a:pt x="1235" y="3306"/>
                      <a:pt x="1193" y="2888"/>
                      <a:pt x="1507" y="2679"/>
                    </a:cubicBezTo>
                    <a:cubicBezTo>
                      <a:pt x="1716" y="2532"/>
                      <a:pt x="1946" y="2407"/>
                      <a:pt x="2072" y="2721"/>
                    </a:cubicBezTo>
                    <a:cubicBezTo>
                      <a:pt x="2218" y="3034"/>
                      <a:pt x="2386" y="3013"/>
                      <a:pt x="2595" y="2783"/>
                    </a:cubicBezTo>
                    <a:cubicBezTo>
                      <a:pt x="2637" y="2741"/>
                      <a:pt x="2658" y="2700"/>
                      <a:pt x="2699" y="2637"/>
                    </a:cubicBezTo>
                    <a:cubicBezTo>
                      <a:pt x="2867" y="2449"/>
                      <a:pt x="3264" y="2595"/>
                      <a:pt x="3327" y="2239"/>
                    </a:cubicBezTo>
                    <a:cubicBezTo>
                      <a:pt x="3390" y="1842"/>
                      <a:pt x="3013" y="1716"/>
                      <a:pt x="2846" y="1465"/>
                    </a:cubicBezTo>
                    <a:cubicBezTo>
                      <a:pt x="2804" y="1402"/>
                      <a:pt x="2783" y="1361"/>
                      <a:pt x="2720" y="1277"/>
                    </a:cubicBezTo>
                    <a:cubicBezTo>
                      <a:pt x="3013" y="837"/>
                      <a:pt x="3453" y="900"/>
                      <a:pt x="3892" y="942"/>
                    </a:cubicBezTo>
                    <a:cubicBezTo>
                      <a:pt x="4059" y="963"/>
                      <a:pt x="4310" y="1193"/>
                      <a:pt x="4373" y="837"/>
                    </a:cubicBezTo>
                    <a:cubicBezTo>
                      <a:pt x="4436" y="544"/>
                      <a:pt x="4122" y="293"/>
                      <a:pt x="3850" y="419"/>
                    </a:cubicBezTo>
                    <a:cubicBezTo>
                      <a:pt x="3390" y="544"/>
                      <a:pt x="2971" y="398"/>
                      <a:pt x="2532" y="377"/>
                    </a:cubicBezTo>
                    <a:cubicBezTo>
                      <a:pt x="2365" y="377"/>
                      <a:pt x="2302" y="231"/>
                      <a:pt x="2260" y="84"/>
                    </a:cubicBezTo>
                    <a:cubicBezTo>
                      <a:pt x="3327" y="0"/>
                      <a:pt x="4352" y="335"/>
                      <a:pt x="5399" y="503"/>
                    </a:cubicBezTo>
                    <a:cubicBezTo>
                      <a:pt x="5608" y="524"/>
                      <a:pt x="5796" y="565"/>
                      <a:pt x="6005" y="607"/>
                    </a:cubicBezTo>
                    <a:cubicBezTo>
                      <a:pt x="6487" y="900"/>
                      <a:pt x="7051" y="984"/>
                      <a:pt x="7616" y="8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6"/>
              <p:cNvSpPr/>
              <p:nvPr/>
            </p:nvSpPr>
            <p:spPr>
              <a:xfrm>
                <a:off x="4707400" y="3800550"/>
                <a:ext cx="84250" cy="18850"/>
              </a:xfrm>
              <a:custGeom>
                <a:avLst/>
                <a:gdLst/>
                <a:ahLst/>
                <a:cxnLst/>
                <a:rect l="l" t="t" r="r" b="b"/>
                <a:pathLst>
                  <a:path w="3370" h="754" extrusionOk="0">
                    <a:moveTo>
                      <a:pt x="3370" y="586"/>
                    </a:moveTo>
                    <a:cubicBezTo>
                      <a:pt x="3265" y="712"/>
                      <a:pt x="3119" y="754"/>
                      <a:pt x="2972" y="733"/>
                    </a:cubicBezTo>
                    <a:cubicBezTo>
                      <a:pt x="2156" y="586"/>
                      <a:pt x="1298" y="670"/>
                      <a:pt x="545" y="210"/>
                    </a:cubicBezTo>
                    <a:lnTo>
                      <a:pt x="189" y="210"/>
                    </a:lnTo>
                    <a:lnTo>
                      <a:pt x="1" y="1"/>
                    </a:lnTo>
                    <a:cubicBezTo>
                      <a:pt x="1131" y="105"/>
                      <a:pt x="2261" y="314"/>
                      <a:pt x="3370" y="5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6"/>
              <p:cNvSpPr/>
              <p:nvPr/>
            </p:nvSpPr>
            <p:spPr>
              <a:xfrm>
                <a:off x="4898350" y="3812575"/>
                <a:ext cx="75350" cy="13100"/>
              </a:xfrm>
              <a:custGeom>
                <a:avLst/>
                <a:gdLst/>
                <a:ahLst/>
                <a:cxnLst/>
                <a:rect l="l" t="t" r="r" b="b"/>
                <a:pathLst>
                  <a:path w="3014" h="524" extrusionOk="0">
                    <a:moveTo>
                      <a:pt x="3013" y="398"/>
                    </a:moveTo>
                    <a:cubicBezTo>
                      <a:pt x="2971" y="440"/>
                      <a:pt x="2929" y="524"/>
                      <a:pt x="2908" y="524"/>
                    </a:cubicBezTo>
                    <a:cubicBezTo>
                      <a:pt x="2009" y="377"/>
                      <a:pt x="1109" y="482"/>
                      <a:pt x="230" y="419"/>
                    </a:cubicBezTo>
                    <a:cubicBezTo>
                      <a:pt x="147" y="419"/>
                      <a:pt x="84" y="336"/>
                      <a:pt x="0" y="294"/>
                    </a:cubicBezTo>
                    <a:cubicBezTo>
                      <a:pt x="398" y="1"/>
                      <a:pt x="795" y="315"/>
                      <a:pt x="1193" y="294"/>
                    </a:cubicBezTo>
                    <a:cubicBezTo>
                      <a:pt x="1800" y="294"/>
                      <a:pt x="2427" y="210"/>
                      <a:pt x="3013" y="3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6"/>
              <p:cNvSpPr/>
              <p:nvPr/>
            </p:nvSpPr>
            <p:spPr>
              <a:xfrm>
                <a:off x="5576800" y="3846050"/>
                <a:ext cx="39775" cy="14150"/>
              </a:xfrm>
              <a:custGeom>
                <a:avLst/>
                <a:gdLst/>
                <a:ahLst/>
                <a:cxnLst/>
                <a:rect l="l" t="t" r="r" b="b"/>
                <a:pathLst>
                  <a:path w="1591" h="566" extrusionOk="0">
                    <a:moveTo>
                      <a:pt x="1590" y="252"/>
                    </a:moveTo>
                    <a:cubicBezTo>
                      <a:pt x="1548" y="419"/>
                      <a:pt x="1444" y="524"/>
                      <a:pt x="1276" y="440"/>
                    </a:cubicBezTo>
                    <a:cubicBezTo>
                      <a:pt x="1046" y="336"/>
                      <a:pt x="774" y="336"/>
                      <a:pt x="523" y="419"/>
                    </a:cubicBezTo>
                    <a:cubicBezTo>
                      <a:pt x="188" y="566"/>
                      <a:pt x="63" y="357"/>
                      <a:pt x="0" y="64"/>
                    </a:cubicBezTo>
                    <a:cubicBezTo>
                      <a:pt x="544" y="1"/>
                      <a:pt x="1088" y="64"/>
                      <a:pt x="1590" y="2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6"/>
              <p:cNvSpPr/>
              <p:nvPr/>
            </p:nvSpPr>
            <p:spPr>
              <a:xfrm>
                <a:off x="5630150" y="3847625"/>
                <a:ext cx="46050" cy="20425"/>
              </a:xfrm>
              <a:custGeom>
                <a:avLst/>
                <a:gdLst/>
                <a:ahLst/>
                <a:cxnLst/>
                <a:rect l="l" t="t" r="r" b="b"/>
                <a:pathLst>
                  <a:path w="1842" h="817" extrusionOk="0">
                    <a:moveTo>
                      <a:pt x="1842" y="252"/>
                    </a:moveTo>
                    <a:cubicBezTo>
                      <a:pt x="1569" y="356"/>
                      <a:pt x="1151" y="84"/>
                      <a:pt x="1151" y="649"/>
                    </a:cubicBezTo>
                    <a:cubicBezTo>
                      <a:pt x="1151" y="817"/>
                      <a:pt x="900" y="754"/>
                      <a:pt x="795" y="670"/>
                    </a:cubicBezTo>
                    <a:cubicBezTo>
                      <a:pt x="523" y="503"/>
                      <a:pt x="272" y="315"/>
                      <a:pt x="0" y="147"/>
                    </a:cubicBezTo>
                    <a:cubicBezTo>
                      <a:pt x="607" y="147"/>
                      <a:pt x="1235" y="1"/>
                      <a:pt x="1842" y="2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6"/>
              <p:cNvSpPr/>
              <p:nvPr/>
            </p:nvSpPr>
            <p:spPr>
              <a:xfrm>
                <a:off x="5288050" y="3836650"/>
                <a:ext cx="35575" cy="13100"/>
              </a:xfrm>
              <a:custGeom>
                <a:avLst/>
                <a:gdLst/>
                <a:ahLst/>
                <a:cxnLst/>
                <a:rect l="l" t="t" r="r" b="b"/>
                <a:pathLst>
                  <a:path w="1423" h="524" extrusionOk="0">
                    <a:moveTo>
                      <a:pt x="1423" y="251"/>
                    </a:moveTo>
                    <a:cubicBezTo>
                      <a:pt x="1402" y="314"/>
                      <a:pt x="1360" y="377"/>
                      <a:pt x="1318" y="440"/>
                    </a:cubicBezTo>
                    <a:cubicBezTo>
                      <a:pt x="879" y="293"/>
                      <a:pt x="377" y="523"/>
                      <a:pt x="0" y="168"/>
                    </a:cubicBezTo>
                    <a:cubicBezTo>
                      <a:pt x="460" y="0"/>
                      <a:pt x="984" y="21"/>
                      <a:pt x="1423" y="2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6"/>
              <p:cNvSpPr/>
              <p:nvPr/>
            </p:nvSpPr>
            <p:spPr>
              <a:xfrm>
                <a:off x="5426150" y="3841350"/>
                <a:ext cx="21450" cy="13625"/>
              </a:xfrm>
              <a:custGeom>
                <a:avLst/>
                <a:gdLst/>
                <a:ahLst/>
                <a:cxnLst/>
                <a:rect l="l" t="t" r="r" b="b"/>
                <a:pathLst>
                  <a:path w="858" h="545" extrusionOk="0">
                    <a:moveTo>
                      <a:pt x="858" y="210"/>
                    </a:moveTo>
                    <a:cubicBezTo>
                      <a:pt x="732" y="398"/>
                      <a:pt x="502" y="356"/>
                      <a:pt x="335" y="440"/>
                    </a:cubicBezTo>
                    <a:cubicBezTo>
                      <a:pt x="105" y="545"/>
                      <a:pt x="42" y="398"/>
                      <a:pt x="0" y="210"/>
                    </a:cubicBezTo>
                    <a:cubicBezTo>
                      <a:pt x="251" y="1"/>
                      <a:pt x="607" y="1"/>
                      <a:pt x="858" y="2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6"/>
              <p:cNvSpPr/>
              <p:nvPr/>
            </p:nvSpPr>
            <p:spPr>
              <a:xfrm>
                <a:off x="5213250" y="3831925"/>
                <a:ext cx="26175" cy="12600"/>
              </a:xfrm>
              <a:custGeom>
                <a:avLst/>
                <a:gdLst/>
                <a:ahLst/>
                <a:cxnLst/>
                <a:rect l="l" t="t" r="r" b="b"/>
                <a:pathLst>
                  <a:path w="1047" h="504" extrusionOk="0">
                    <a:moveTo>
                      <a:pt x="1046" y="252"/>
                    </a:moveTo>
                    <a:cubicBezTo>
                      <a:pt x="670" y="419"/>
                      <a:pt x="314" y="503"/>
                      <a:pt x="0" y="168"/>
                    </a:cubicBezTo>
                    <a:cubicBezTo>
                      <a:pt x="335" y="1"/>
                      <a:pt x="732" y="43"/>
                      <a:pt x="1046" y="2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6"/>
              <p:cNvSpPr/>
              <p:nvPr/>
            </p:nvSpPr>
            <p:spPr>
              <a:xfrm>
                <a:off x="5500950" y="3845525"/>
                <a:ext cx="21975" cy="15725"/>
              </a:xfrm>
              <a:custGeom>
                <a:avLst/>
                <a:gdLst/>
                <a:ahLst/>
                <a:cxnLst/>
                <a:rect l="l" t="t" r="r" b="b"/>
                <a:pathLst>
                  <a:path w="879" h="629" extrusionOk="0">
                    <a:moveTo>
                      <a:pt x="879" y="106"/>
                    </a:moveTo>
                    <a:cubicBezTo>
                      <a:pt x="356" y="629"/>
                      <a:pt x="356" y="629"/>
                      <a:pt x="0" y="106"/>
                    </a:cubicBezTo>
                    <a:cubicBezTo>
                      <a:pt x="293" y="1"/>
                      <a:pt x="586" y="1"/>
                      <a:pt x="879" y="1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6"/>
              <p:cNvSpPr/>
              <p:nvPr/>
            </p:nvSpPr>
            <p:spPr>
              <a:xfrm>
                <a:off x="5931975" y="3876925"/>
                <a:ext cx="39775" cy="10475"/>
              </a:xfrm>
              <a:custGeom>
                <a:avLst/>
                <a:gdLst/>
                <a:ahLst/>
                <a:cxnLst/>
                <a:rect l="l" t="t" r="r" b="b"/>
                <a:pathLst>
                  <a:path w="1591" h="419" extrusionOk="0">
                    <a:moveTo>
                      <a:pt x="1590" y="314"/>
                    </a:moveTo>
                    <a:cubicBezTo>
                      <a:pt x="1046" y="419"/>
                      <a:pt x="481" y="335"/>
                      <a:pt x="0" y="42"/>
                    </a:cubicBezTo>
                    <a:cubicBezTo>
                      <a:pt x="544" y="0"/>
                      <a:pt x="1088" y="105"/>
                      <a:pt x="1590" y="3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6"/>
              <p:cNvSpPr/>
              <p:nvPr/>
            </p:nvSpPr>
            <p:spPr>
              <a:xfrm>
                <a:off x="4831375" y="3817825"/>
                <a:ext cx="26700" cy="13625"/>
              </a:xfrm>
              <a:custGeom>
                <a:avLst/>
                <a:gdLst/>
                <a:ahLst/>
                <a:cxnLst/>
                <a:rect l="l" t="t" r="r" b="b"/>
                <a:pathLst>
                  <a:path w="1068" h="545" extrusionOk="0">
                    <a:moveTo>
                      <a:pt x="1068" y="63"/>
                    </a:moveTo>
                    <a:cubicBezTo>
                      <a:pt x="733" y="544"/>
                      <a:pt x="691" y="544"/>
                      <a:pt x="1" y="63"/>
                    </a:cubicBezTo>
                    <a:cubicBezTo>
                      <a:pt x="357" y="0"/>
                      <a:pt x="733" y="0"/>
                      <a:pt x="1068"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6"/>
              <p:cNvSpPr/>
              <p:nvPr/>
            </p:nvSpPr>
            <p:spPr>
              <a:xfrm>
                <a:off x="5732150" y="3853375"/>
                <a:ext cx="35075" cy="8400"/>
              </a:xfrm>
              <a:custGeom>
                <a:avLst/>
                <a:gdLst/>
                <a:ahLst/>
                <a:cxnLst/>
                <a:rect l="l" t="t" r="r" b="b"/>
                <a:pathLst>
                  <a:path w="1403" h="336" extrusionOk="0">
                    <a:moveTo>
                      <a:pt x="1402" y="252"/>
                    </a:moveTo>
                    <a:cubicBezTo>
                      <a:pt x="921" y="336"/>
                      <a:pt x="440" y="273"/>
                      <a:pt x="0" y="85"/>
                    </a:cubicBezTo>
                    <a:cubicBezTo>
                      <a:pt x="482" y="64"/>
                      <a:pt x="963" y="1"/>
                      <a:pt x="1402" y="2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6"/>
              <p:cNvSpPr/>
              <p:nvPr/>
            </p:nvSpPr>
            <p:spPr>
              <a:xfrm>
                <a:off x="5079850" y="3825650"/>
                <a:ext cx="27225" cy="16775"/>
              </a:xfrm>
              <a:custGeom>
                <a:avLst/>
                <a:gdLst/>
                <a:ahLst/>
                <a:cxnLst/>
                <a:rect l="l" t="t" r="r" b="b"/>
                <a:pathLst>
                  <a:path w="1089" h="671" extrusionOk="0">
                    <a:moveTo>
                      <a:pt x="1089" y="210"/>
                    </a:moveTo>
                    <a:cubicBezTo>
                      <a:pt x="670" y="670"/>
                      <a:pt x="335" y="378"/>
                      <a:pt x="1" y="106"/>
                    </a:cubicBezTo>
                    <a:cubicBezTo>
                      <a:pt x="377" y="126"/>
                      <a:pt x="754" y="1"/>
                      <a:pt x="1089" y="2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6"/>
              <p:cNvSpPr/>
              <p:nvPr/>
            </p:nvSpPr>
            <p:spPr>
              <a:xfrm>
                <a:off x="5017600" y="3819375"/>
                <a:ext cx="17825" cy="10500"/>
              </a:xfrm>
              <a:custGeom>
                <a:avLst/>
                <a:gdLst/>
                <a:ahLst/>
                <a:cxnLst/>
                <a:rect l="l" t="t" r="r" b="b"/>
                <a:pathLst>
                  <a:path w="713" h="420" extrusionOk="0">
                    <a:moveTo>
                      <a:pt x="712" y="210"/>
                    </a:moveTo>
                    <a:cubicBezTo>
                      <a:pt x="524" y="419"/>
                      <a:pt x="168" y="398"/>
                      <a:pt x="1" y="168"/>
                    </a:cubicBezTo>
                    <a:cubicBezTo>
                      <a:pt x="210" y="1"/>
                      <a:pt x="524" y="22"/>
                      <a:pt x="712" y="2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6"/>
              <p:cNvSpPr/>
              <p:nvPr/>
            </p:nvSpPr>
            <p:spPr>
              <a:xfrm>
                <a:off x="5457000" y="3845025"/>
                <a:ext cx="22000" cy="15700"/>
              </a:xfrm>
              <a:custGeom>
                <a:avLst/>
                <a:gdLst/>
                <a:ahLst/>
                <a:cxnLst/>
                <a:rect l="l" t="t" r="r" b="b"/>
                <a:pathLst>
                  <a:path w="880" h="628" extrusionOk="0">
                    <a:moveTo>
                      <a:pt x="879" y="126"/>
                    </a:moveTo>
                    <a:cubicBezTo>
                      <a:pt x="565" y="628"/>
                      <a:pt x="293" y="105"/>
                      <a:pt x="1" y="63"/>
                    </a:cubicBezTo>
                    <a:cubicBezTo>
                      <a:pt x="293" y="0"/>
                      <a:pt x="607" y="21"/>
                      <a:pt x="879" y="1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6"/>
              <p:cNvSpPr/>
              <p:nvPr/>
            </p:nvSpPr>
            <p:spPr>
              <a:xfrm>
                <a:off x="5802775" y="3858100"/>
                <a:ext cx="17800" cy="13100"/>
              </a:xfrm>
              <a:custGeom>
                <a:avLst/>
                <a:gdLst/>
                <a:ahLst/>
                <a:cxnLst/>
                <a:rect l="l" t="t" r="r" b="b"/>
                <a:pathLst>
                  <a:path w="712" h="524" extrusionOk="0">
                    <a:moveTo>
                      <a:pt x="711" y="209"/>
                    </a:moveTo>
                    <a:cubicBezTo>
                      <a:pt x="398" y="523"/>
                      <a:pt x="230" y="209"/>
                      <a:pt x="0" y="84"/>
                    </a:cubicBezTo>
                    <a:cubicBezTo>
                      <a:pt x="251" y="0"/>
                      <a:pt x="502" y="63"/>
                      <a:pt x="711" y="20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6"/>
              <p:cNvSpPr/>
              <p:nvPr/>
            </p:nvSpPr>
            <p:spPr>
              <a:xfrm>
                <a:off x="4866950" y="3814675"/>
                <a:ext cx="17825" cy="12050"/>
              </a:xfrm>
              <a:custGeom>
                <a:avLst/>
                <a:gdLst/>
                <a:ahLst/>
                <a:cxnLst/>
                <a:rect l="l" t="t" r="r" b="b"/>
                <a:pathLst>
                  <a:path w="713" h="482" extrusionOk="0">
                    <a:moveTo>
                      <a:pt x="712" y="210"/>
                    </a:moveTo>
                    <a:cubicBezTo>
                      <a:pt x="461" y="482"/>
                      <a:pt x="231" y="105"/>
                      <a:pt x="1" y="168"/>
                    </a:cubicBezTo>
                    <a:cubicBezTo>
                      <a:pt x="210" y="1"/>
                      <a:pt x="503" y="21"/>
                      <a:pt x="712" y="2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6"/>
              <p:cNvSpPr/>
              <p:nvPr/>
            </p:nvSpPr>
            <p:spPr>
              <a:xfrm>
                <a:off x="5403650" y="3841875"/>
                <a:ext cx="13100" cy="9975"/>
              </a:xfrm>
              <a:custGeom>
                <a:avLst/>
                <a:gdLst/>
                <a:ahLst/>
                <a:cxnLst/>
                <a:rect l="l" t="t" r="r" b="b"/>
                <a:pathLst>
                  <a:path w="524" h="399" extrusionOk="0">
                    <a:moveTo>
                      <a:pt x="523" y="189"/>
                    </a:moveTo>
                    <a:cubicBezTo>
                      <a:pt x="398" y="398"/>
                      <a:pt x="84" y="377"/>
                      <a:pt x="0" y="168"/>
                    </a:cubicBezTo>
                    <a:cubicBezTo>
                      <a:pt x="189" y="1"/>
                      <a:pt x="356" y="105"/>
                      <a:pt x="523" y="1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6"/>
              <p:cNvSpPr/>
              <p:nvPr/>
            </p:nvSpPr>
            <p:spPr>
              <a:xfrm>
                <a:off x="5385850" y="3842400"/>
                <a:ext cx="8925" cy="8925"/>
              </a:xfrm>
              <a:custGeom>
                <a:avLst/>
                <a:gdLst/>
                <a:ahLst/>
                <a:cxnLst/>
                <a:rect l="l" t="t" r="r" b="b"/>
                <a:pathLst>
                  <a:path w="357" h="357" extrusionOk="0">
                    <a:moveTo>
                      <a:pt x="357" y="126"/>
                    </a:moveTo>
                    <a:cubicBezTo>
                      <a:pt x="210" y="356"/>
                      <a:pt x="106" y="314"/>
                      <a:pt x="1" y="84"/>
                    </a:cubicBezTo>
                    <a:cubicBezTo>
                      <a:pt x="106" y="0"/>
                      <a:pt x="273" y="21"/>
                      <a:pt x="357" y="1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6"/>
              <p:cNvSpPr/>
              <p:nvPr/>
            </p:nvSpPr>
            <p:spPr>
              <a:xfrm>
                <a:off x="5776600" y="3856000"/>
                <a:ext cx="7875" cy="7875"/>
              </a:xfrm>
              <a:custGeom>
                <a:avLst/>
                <a:gdLst/>
                <a:ahLst/>
                <a:cxnLst/>
                <a:rect l="l" t="t" r="r" b="b"/>
                <a:pathLst>
                  <a:path w="315" h="315" extrusionOk="0">
                    <a:moveTo>
                      <a:pt x="315" y="147"/>
                    </a:moveTo>
                    <a:cubicBezTo>
                      <a:pt x="210" y="314"/>
                      <a:pt x="105" y="314"/>
                      <a:pt x="1" y="147"/>
                    </a:cubicBezTo>
                    <a:cubicBezTo>
                      <a:pt x="105" y="0"/>
                      <a:pt x="210" y="0"/>
                      <a:pt x="315" y="1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6"/>
              <p:cNvSpPr/>
              <p:nvPr/>
            </p:nvSpPr>
            <p:spPr>
              <a:xfrm>
                <a:off x="4809925" y="3814675"/>
                <a:ext cx="13125" cy="5250"/>
              </a:xfrm>
              <a:custGeom>
                <a:avLst/>
                <a:gdLst/>
                <a:ahLst/>
                <a:cxnLst/>
                <a:rect l="l" t="t" r="r" b="b"/>
                <a:pathLst>
                  <a:path w="525" h="210" extrusionOk="0">
                    <a:moveTo>
                      <a:pt x="503" y="189"/>
                    </a:moveTo>
                    <a:cubicBezTo>
                      <a:pt x="336" y="168"/>
                      <a:pt x="147" y="210"/>
                      <a:pt x="1" y="63"/>
                    </a:cubicBezTo>
                    <a:cubicBezTo>
                      <a:pt x="168" y="1"/>
                      <a:pt x="357" y="21"/>
                      <a:pt x="524" y="1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6"/>
              <p:cNvSpPr/>
              <p:nvPr/>
            </p:nvSpPr>
            <p:spPr>
              <a:xfrm>
                <a:off x="5168775" y="3833500"/>
                <a:ext cx="8400" cy="4225"/>
              </a:xfrm>
              <a:custGeom>
                <a:avLst/>
                <a:gdLst/>
                <a:ahLst/>
                <a:cxnLst/>
                <a:rect l="l" t="t" r="r" b="b"/>
                <a:pathLst>
                  <a:path w="336" h="169" extrusionOk="0">
                    <a:moveTo>
                      <a:pt x="335" y="1"/>
                    </a:moveTo>
                    <a:cubicBezTo>
                      <a:pt x="231" y="168"/>
                      <a:pt x="105" y="16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6"/>
              <p:cNvSpPr/>
              <p:nvPr/>
            </p:nvSpPr>
            <p:spPr>
              <a:xfrm>
                <a:off x="5053700" y="3824100"/>
                <a:ext cx="8400" cy="4200"/>
              </a:xfrm>
              <a:custGeom>
                <a:avLst/>
                <a:gdLst/>
                <a:ahLst/>
                <a:cxnLst/>
                <a:rect l="l" t="t" r="r" b="b"/>
                <a:pathLst>
                  <a:path w="336" h="168" extrusionOk="0">
                    <a:moveTo>
                      <a:pt x="335" y="0"/>
                    </a:moveTo>
                    <a:cubicBezTo>
                      <a:pt x="231" y="168"/>
                      <a:pt x="105" y="16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6"/>
              <p:cNvSpPr/>
              <p:nvPr/>
            </p:nvSpPr>
            <p:spPr>
              <a:xfrm>
                <a:off x="5563700" y="3846575"/>
                <a:ext cx="3700" cy="2125"/>
              </a:xfrm>
              <a:custGeom>
                <a:avLst/>
                <a:gdLst/>
                <a:ahLst/>
                <a:cxnLst/>
                <a:rect l="l" t="t" r="r" b="b"/>
                <a:pathLst>
                  <a:path w="148" h="85" extrusionOk="0">
                    <a:moveTo>
                      <a:pt x="147" y="43"/>
                    </a:moveTo>
                    <a:cubicBezTo>
                      <a:pt x="106" y="85"/>
                      <a:pt x="22" y="85"/>
                      <a:pt x="1" y="43"/>
                    </a:cubicBezTo>
                    <a:cubicBezTo>
                      <a:pt x="43" y="1"/>
                      <a:pt x="106" y="1"/>
                      <a:pt x="147"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6"/>
              <p:cNvSpPr/>
              <p:nvPr/>
            </p:nvSpPr>
            <p:spPr>
              <a:xfrm>
                <a:off x="4983600" y="3820425"/>
                <a:ext cx="3700" cy="3175"/>
              </a:xfrm>
              <a:custGeom>
                <a:avLst/>
                <a:gdLst/>
                <a:ahLst/>
                <a:cxnLst/>
                <a:rect l="l" t="t" r="r" b="b"/>
                <a:pathLst>
                  <a:path w="148" h="127" extrusionOk="0">
                    <a:moveTo>
                      <a:pt x="147" y="126"/>
                    </a:moveTo>
                    <a:cubicBezTo>
                      <a:pt x="84" y="126"/>
                      <a:pt x="42" y="105"/>
                      <a:pt x="1" y="84"/>
                    </a:cubicBezTo>
                    <a:cubicBezTo>
                      <a:pt x="63" y="1"/>
                      <a:pt x="105" y="63"/>
                      <a:pt x="147" y="1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6"/>
              <p:cNvSpPr/>
              <p:nvPr/>
            </p:nvSpPr>
            <p:spPr>
              <a:xfrm>
                <a:off x="5269725" y="3838725"/>
                <a:ext cx="6300" cy="2125"/>
              </a:xfrm>
              <a:custGeom>
                <a:avLst/>
                <a:gdLst/>
                <a:ahLst/>
                <a:cxnLst/>
                <a:rect l="l" t="t" r="r" b="b"/>
                <a:pathLst>
                  <a:path w="252" h="85" extrusionOk="0">
                    <a:moveTo>
                      <a:pt x="252" y="85"/>
                    </a:moveTo>
                    <a:lnTo>
                      <a:pt x="1" y="85"/>
                    </a:lnTo>
                    <a:cubicBezTo>
                      <a:pt x="64" y="1"/>
                      <a:pt x="189" y="1"/>
                      <a:pt x="252" y="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6"/>
              <p:cNvSpPr/>
              <p:nvPr/>
            </p:nvSpPr>
            <p:spPr>
              <a:xfrm>
                <a:off x="5195975" y="3834025"/>
                <a:ext cx="3175" cy="1600"/>
              </a:xfrm>
              <a:custGeom>
                <a:avLst/>
                <a:gdLst/>
                <a:ahLst/>
                <a:cxnLst/>
                <a:rect l="l" t="t" r="r" b="b"/>
                <a:pathLst>
                  <a:path w="127" h="64" extrusionOk="0">
                    <a:moveTo>
                      <a:pt x="126" y="43"/>
                    </a:moveTo>
                    <a:lnTo>
                      <a:pt x="63" y="63"/>
                    </a:lnTo>
                    <a:lnTo>
                      <a:pt x="1" y="43"/>
                    </a:lnTo>
                    <a:cubicBezTo>
                      <a:pt x="22" y="1"/>
                      <a:pt x="84" y="1"/>
                      <a:pt x="126"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6"/>
              <p:cNvSpPr/>
              <p:nvPr/>
            </p:nvSpPr>
            <p:spPr>
              <a:xfrm>
                <a:off x="4796850" y="3869600"/>
                <a:ext cx="11550" cy="11000"/>
              </a:xfrm>
              <a:custGeom>
                <a:avLst/>
                <a:gdLst/>
                <a:ahLst/>
                <a:cxnLst/>
                <a:rect l="l" t="t" r="r" b="b"/>
                <a:pathLst>
                  <a:path w="462" h="440" extrusionOk="0">
                    <a:moveTo>
                      <a:pt x="210" y="0"/>
                    </a:moveTo>
                    <a:cubicBezTo>
                      <a:pt x="336" y="42"/>
                      <a:pt x="461" y="105"/>
                      <a:pt x="440" y="293"/>
                    </a:cubicBezTo>
                    <a:cubicBezTo>
                      <a:pt x="419" y="377"/>
                      <a:pt x="336" y="440"/>
                      <a:pt x="252" y="440"/>
                    </a:cubicBezTo>
                    <a:cubicBezTo>
                      <a:pt x="85" y="440"/>
                      <a:pt x="1" y="335"/>
                      <a:pt x="22" y="168"/>
                    </a:cubicBezTo>
                    <a:cubicBezTo>
                      <a:pt x="22" y="63"/>
                      <a:pt x="10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6"/>
              <p:cNvSpPr/>
              <p:nvPr/>
            </p:nvSpPr>
            <p:spPr>
              <a:xfrm>
                <a:off x="4795300" y="3850775"/>
                <a:ext cx="6300" cy="3150"/>
              </a:xfrm>
              <a:custGeom>
                <a:avLst/>
                <a:gdLst/>
                <a:ahLst/>
                <a:cxnLst/>
                <a:rect l="l" t="t" r="r" b="b"/>
                <a:pathLst>
                  <a:path w="252" h="126" extrusionOk="0">
                    <a:moveTo>
                      <a:pt x="126" y="0"/>
                    </a:moveTo>
                    <a:lnTo>
                      <a:pt x="251" y="63"/>
                    </a:lnTo>
                    <a:cubicBezTo>
                      <a:pt x="209" y="84"/>
                      <a:pt x="168" y="126"/>
                      <a:pt x="126" y="126"/>
                    </a:cubicBezTo>
                    <a:cubicBezTo>
                      <a:pt x="84" y="126"/>
                      <a:pt x="42" y="84"/>
                      <a:pt x="0"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6"/>
              <p:cNvSpPr/>
              <p:nvPr/>
            </p:nvSpPr>
            <p:spPr>
              <a:xfrm>
                <a:off x="4723625" y="3843450"/>
                <a:ext cx="46050" cy="24075"/>
              </a:xfrm>
              <a:custGeom>
                <a:avLst/>
                <a:gdLst/>
                <a:ahLst/>
                <a:cxnLst/>
                <a:rect l="l" t="t" r="r" b="b"/>
                <a:pathLst>
                  <a:path w="1842" h="963" extrusionOk="0">
                    <a:moveTo>
                      <a:pt x="1" y="0"/>
                    </a:moveTo>
                    <a:cubicBezTo>
                      <a:pt x="586" y="419"/>
                      <a:pt x="1214" y="210"/>
                      <a:pt x="1842" y="84"/>
                    </a:cubicBezTo>
                    <a:cubicBezTo>
                      <a:pt x="1570" y="858"/>
                      <a:pt x="1361" y="963"/>
                      <a:pt x="754" y="670"/>
                    </a:cubicBezTo>
                    <a:cubicBezTo>
                      <a:pt x="440" y="523"/>
                      <a:pt x="168" y="2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6"/>
              <p:cNvSpPr/>
              <p:nvPr/>
            </p:nvSpPr>
            <p:spPr>
              <a:xfrm>
                <a:off x="4736700" y="3885825"/>
                <a:ext cx="8925" cy="7850"/>
              </a:xfrm>
              <a:custGeom>
                <a:avLst/>
                <a:gdLst/>
                <a:ahLst/>
                <a:cxnLst/>
                <a:rect l="l" t="t" r="r" b="b"/>
                <a:pathLst>
                  <a:path w="357" h="314" extrusionOk="0">
                    <a:moveTo>
                      <a:pt x="356" y="168"/>
                    </a:moveTo>
                    <a:cubicBezTo>
                      <a:pt x="335" y="272"/>
                      <a:pt x="231" y="314"/>
                      <a:pt x="147" y="272"/>
                    </a:cubicBezTo>
                    <a:cubicBezTo>
                      <a:pt x="84" y="230"/>
                      <a:pt x="1" y="168"/>
                      <a:pt x="43" y="84"/>
                    </a:cubicBezTo>
                    <a:cubicBezTo>
                      <a:pt x="43" y="42"/>
                      <a:pt x="126" y="21"/>
                      <a:pt x="189" y="21"/>
                    </a:cubicBezTo>
                    <a:cubicBezTo>
                      <a:pt x="273" y="0"/>
                      <a:pt x="356" y="84"/>
                      <a:pt x="356" y="1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6"/>
              <p:cNvSpPr/>
              <p:nvPr/>
            </p:nvSpPr>
            <p:spPr>
              <a:xfrm>
                <a:off x="4704800" y="3834025"/>
                <a:ext cx="5250" cy="5250"/>
              </a:xfrm>
              <a:custGeom>
                <a:avLst/>
                <a:gdLst/>
                <a:ahLst/>
                <a:cxnLst/>
                <a:rect l="l" t="t" r="r" b="b"/>
                <a:pathLst>
                  <a:path w="210" h="210" extrusionOk="0">
                    <a:moveTo>
                      <a:pt x="63" y="1"/>
                    </a:moveTo>
                    <a:cubicBezTo>
                      <a:pt x="105" y="22"/>
                      <a:pt x="189" y="43"/>
                      <a:pt x="189" y="84"/>
                    </a:cubicBezTo>
                    <a:cubicBezTo>
                      <a:pt x="210" y="105"/>
                      <a:pt x="168" y="168"/>
                      <a:pt x="147" y="210"/>
                    </a:cubicBezTo>
                    <a:cubicBezTo>
                      <a:pt x="84" y="189"/>
                      <a:pt x="21" y="189"/>
                      <a:pt x="0" y="147"/>
                    </a:cubicBezTo>
                    <a:cubicBezTo>
                      <a:pt x="0" y="126"/>
                      <a:pt x="42" y="63"/>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6"/>
              <p:cNvSpPr/>
              <p:nvPr/>
            </p:nvSpPr>
            <p:spPr>
              <a:xfrm>
                <a:off x="4758150" y="3882675"/>
                <a:ext cx="5250" cy="5775"/>
              </a:xfrm>
              <a:custGeom>
                <a:avLst/>
                <a:gdLst/>
                <a:ahLst/>
                <a:cxnLst/>
                <a:rect l="l" t="t" r="r" b="b"/>
                <a:pathLst>
                  <a:path w="210" h="231" extrusionOk="0">
                    <a:moveTo>
                      <a:pt x="210" y="63"/>
                    </a:moveTo>
                    <a:cubicBezTo>
                      <a:pt x="189" y="126"/>
                      <a:pt x="189" y="189"/>
                      <a:pt x="147" y="210"/>
                    </a:cubicBezTo>
                    <a:cubicBezTo>
                      <a:pt x="105" y="231"/>
                      <a:pt x="42" y="168"/>
                      <a:pt x="1" y="147"/>
                    </a:cubicBezTo>
                    <a:cubicBezTo>
                      <a:pt x="21" y="105"/>
                      <a:pt x="42" y="21"/>
                      <a:pt x="63" y="21"/>
                    </a:cubicBezTo>
                    <a:cubicBezTo>
                      <a:pt x="105" y="1"/>
                      <a:pt x="168" y="42"/>
                      <a:pt x="210"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6"/>
              <p:cNvSpPr/>
              <p:nvPr/>
            </p:nvSpPr>
            <p:spPr>
              <a:xfrm>
                <a:off x="4712125" y="3805775"/>
                <a:ext cx="8900" cy="7350"/>
              </a:xfrm>
              <a:custGeom>
                <a:avLst/>
                <a:gdLst/>
                <a:ahLst/>
                <a:cxnLst/>
                <a:rect l="l" t="t" r="r" b="b"/>
                <a:pathLst>
                  <a:path w="356" h="294" extrusionOk="0">
                    <a:moveTo>
                      <a:pt x="0" y="1"/>
                    </a:moveTo>
                    <a:lnTo>
                      <a:pt x="356" y="22"/>
                    </a:lnTo>
                    <a:cubicBezTo>
                      <a:pt x="335" y="126"/>
                      <a:pt x="314" y="252"/>
                      <a:pt x="210" y="273"/>
                    </a:cubicBezTo>
                    <a:cubicBezTo>
                      <a:pt x="21" y="294"/>
                      <a:pt x="21" y="1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9" name="Google Shape;9419;p76"/>
            <p:cNvSpPr/>
            <p:nvPr/>
          </p:nvSpPr>
          <p:spPr>
            <a:xfrm>
              <a:off x="4849175" y="3916150"/>
              <a:ext cx="14675" cy="14675"/>
            </a:xfrm>
            <a:custGeom>
              <a:avLst/>
              <a:gdLst/>
              <a:ahLst/>
              <a:cxnLst/>
              <a:rect l="l" t="t" r="r" b="b"/>
              <a:pathLst>
                <a:path w="587" h="587" extrusionOk="0">
                  <a:moveTo>
                    <a:pt x="21" y="545"/>
                  </a:moveTo>
                  <a:cubicBezTo>
                    <a:pt x="0" y="252"/>
                    <a:pt x="230" y="1"/>
                    <a:pt x="544" y="22"/>
                  </a:cubicBezTo>
                  <a:cubicBezTo>
                    <a:pt x="586" y="419"/>
                    <a:pt x="419" y="587"/>
                    <a:pt x="21" y="54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6"/>
          <p:cNvGrpSpPr/>
          <p:nvPr/>
        </p:nvGrpSpPr>
        <p:grpSpPr>
          <a:xfrm>
            <a:off x="3409938" y="3693688"/>
            <a:ext cx="2324125" cy="174750"/>
            <a:chOff x="3962000" y="4060525"/>
            <a:chExt cx="2324125" cy="174750"/>
          </a:xfrm>
        </p:grpSpPr>
        <p:sp>
          <p:nvSpPr>
            <p:cNvPr id="9421" name="Google Shape;9421;p76"/>
            <p:cNvSpPr/>
            <p:nvPr/>
          </p:nvSpPr>
          <p:spPr>
            <a:xfrm>
              <a:off x="3962000" y="4060525"/>
              <a:ext cx="1117875" cy="168975"/>
            </a:xfrm>
            <a:custGeom>
              <a:avLst/>
              <a:gdLst/>
              <a:ahLst/>
              <a:cxnLst/>
              <a:rect l="l" t="t" r="r" b="b"/>
              <a:pathLst>
                <a:path w="44715" h="6759" extrusionOk="0">
                  <a:moveTo>
                    <a:pt x="9249" y="189"/>
                  </a:moveTo>
                  <a:lnTo>
                    <a:pt x="9605" y="168"/>
                  </a:lnTo>
                  <a:cubicBezTo>
                    <a:pt x="9730" y="377"/>
                    <a:pt x="10023" y="377"/>
                    <a:pt x="10128" y="168"/>
                  </a:cubicBezTo>
                  <a:lnTo>
                    <a:pt x="11048" y="168"/>
                  </a:lnTo>
                  <a:cubicBezTo>
                    <a:pt x="11174" y="377"/>
                    <a:pt x="11404" y="356"/>
                    <a:pt x="11572" y="440"/>
                  </a:cubicBezTo>
                  <a:cubicBezTo>
                    <a:pt x="11969" y="607"/>
                    <a:pt x="12199" y="440"/>
                    <a:pt x="12262" y="42"/>
                  </a:cubicBezTo>
                  <a:lnTo>
                    <a:pt x="12618" y="42"/>
                  </a:lnTo>
                  <a:cubicBezTo>
                    <a:pt x="13078" y="838"/>
                    <a:pt x="13517" y="838"/>
                    <a:pt x="14041" y="42"/>
                  </a:cubicBezTo>
                  <a:cubicBezTo>
                    <a:pt x="14229" y="1"/>
                    <a:pt x="14396" y="1"/>
                    <a:pt x="14564" y="63"/>
                  </a:cubicBezTo>
                  <a:cubicBezTo>
                    <a:pt x="14606" y="210"/>
                    <a:pt x="14731" y="314"/>
                    <a:pt x="14878" y="335"/>
                  </a:cubicBezTo>
                  <a:cubicBezTo>
                    <a:pt x="15422" y="461"/>
                    <a:pt x="16007" y="398"/>
                    <a:pt x="16510" y="168"/>
                  </a:cubicBezTo>
                  <a:cubicBezTo>
                    <a:pt x="16865" y="147"/>
                    <a:pt x="17221" y="168"/>
                    <a:pt x="17577" y="231"/>
                  </a:cubicBezTo>
                  <a:cubicBezTo>
                    <a:pt x="17807" y="607"/>
                    <a:pt x="18372" y="628"/>
                    <a:pt x="18455" y="1193"/>
                  </a:cubicBezTo>
                  <a:cubicBezTo>
                    <a:pt x="18623" y="900"/>
                    <a:pt x="18790" y="628"/>
                    <a:pt x="18979" y="356"/>
                  </a:cubicBezTo>
                  <a:cubicBezTo>
                    <a:pt x="19292" y="294"/>
                    <a:pt x="19606" y="314"/>
                    <a:pt x="19920" y="419"/>
                  </a:cubicBezTo>
                  <a:cubicBezTo>
                    <a:pt x="20108" y="566"/>
                    <a:pt x="20339" y="712"/>
                    <a:pt x="20569" y="817"/>
                  </a:cubicBezTo>
                  <a:cubicBezTo>
                    <a:pt x="20924" y="900"/>
                    <a:pt x="21301" y="963"/>
                    <a:pt x="21301" y="398"/>
                  </a:cubicBezTo>
                  <a:cubicBezTo>
                    <a:pt x="21887" y="294"/>
                    <a:pt x="22494" y="294"/>
                    <a:pt x="23059" y="398"/>
                  </a:cubicBezTo>
                  <a:cubicBezTo>
                    <a:pt x="23059" y="858"/>
                    <a:pt x="23414" y="1130"/>
                    <a:pt x="23561" y="1507"/>
                  </a:cubicBezTo>
                  <a:cubicBezTo>
                    <a:pt x="23833" y="1361"/>
                    <a:pt x="23833" y="1130"/>
                    <a:pt x="23896" y="963"/>
                  </a:cubicBezTo>
                  <a:cubicBezTo>
                    <a:pt x="23937" y="754"/>
                    <a:pt x="23958" y="566"/>
                    <a:pt x="23958" y="356"/>
                  </a:cubicBezTo>
                  <a:cubicBezTo>
                    <a:pt x="24314" y="294"/>
                    <a:pt x="24670" y="314"/>
                    <a:pt x="25005" y="398"/>
                  </a:cubicBezTo>
                  <a:cubicBezTo>
                    <a:pt x="25025" y="545"/>
                    <a:pt x="25005" y="796"/>
                    <a:pt x="25214" y="796"/>
                  </a:cubicBezTo>
                  <a:cubicBezTo>
                    <a:pt x="25549" y="796"/>
                    <a:pt x="25946" y="796"/>
                    <a:pt x="26072" y="335"/>
                  </a:cubicBezTo>
                  <a:lnTo>
                    <a:pt x="28206" y="356"/>
                  </a:lnTo>
                  <a:cubicBezTo>
                    <a:pt x="28248" y="628"/>
                    <a:pt x="28436" y="670"/>
                    <a:pt x="28666" y="670"/>
                  </a:cubicBezTo>
                  <a:cubicBezTo>
                    <a:pt x="29336" y="712"/>
                    <a:pt x="30005" y="607"/>
                    <a:pt x="30696" y="733"/>
                  </a:cubicBezTo>
                  <a:cubicBezTo>
                    <a:pt x="30947" y="796"/>
                    <a:pt x="31031" y="566"/>
                    <a:pt x="31051" y="335"/>
                  </a:cubicBezTo>
                  <a:cubicBezTo>
                    <a:pt x="31282" y="294"/>
                    <a:pt x="31533" y="314"/>
                    <a:pt x="31742" y="419"/>
                  </a:cubicBezTo>
                  <a:cubicBezTo>
                    <a:pt x="31805" y="586"/>
                    <a:pt x="31972" y="691"/>
                    <a:pt x="32139" y="670"/>
                  </a:cubicBezTo>
                  <a:lnTo>
                    <a:pt x="32997" y="670"/>
                  </a:lnTo>
                  <a:cubicBezTo>
                    <a:pt x="32997" y="900"/>
                    <a:pt x="32997" y="1151"/>
                    <a:pt x="33311" y="1193"/>
                  </a:cubicBezTo>
                  <a:cubicBezTo>
                    <a:pt x="33520" y="1235"/>
                    <a:pt x="33709" y="1130"/>
                    <a:pt x="33813" y="942"/>
                  </a:cubicBezTo>
                  <a:cubicBezTo>
                    <a:pt x="33855" y="817"/>
                    <a:pt x="33876" y="670"/>
                    <a:pt x="33876" y="545"/>
                  </a:cubicBezTo>
                  <a:cubicBezTo>
                    <a:pt x="34169" y="503"/>
                    <a:pt x="34483" y="524"/>
                    <a:pt x="34755" y="607"/>
                  </a:cubicBezTo>
                  <a:cubicBezTo>
                    <a:pt x="34755" y="712"/>
                    <a:pt x="34839" y="817"/>
                    <a:pt x="34943" y="858"/>
                  </a:cubicBezTo>
                  <a:cubicBezTo>
                    <a:pt x="34880" y="1193"/>
                    <a:pt x="35173" y="1507"/>
                    <a:pt x="35006" y="1863"/>
                  </a:cubicBezTo>
                  <a:cubicBezTo>
                    <a:pt x="34943" y="2009"/>
                    <a:pt x="35069" y="2156"/>
                    <a:pt x="35215" y="2198"/>
                  </a:cubicBezTo>
                  <a:cubicBezTo>
                    <a:pt x="35383" y="2239"/>
                    <a:pt x="35571" y="2198"/>
                    <a:pt x="35676" y="2051"/>
                  </a:cubicBezTo>
                  <a:cubicBezTo>
                    <a:pt x="35822" y="1947"/>
                    <a:pt x="35759" y="1821"/>
                    <a:pt x="35676" y="1674"/>
                  </a:cubicBezTo>
                  <a:cubicBezTo>
                    <a:pt x="35424" y="1256"/>
                    <a:pt x="35550" y="984"/>
                    <a:pt x="36010" y="858"/>
                  </a:cubicBezTo>
                  <a:cubicBezTo>
                    <a:pt x="36261" y="879"/>
                    <a:pt x="36533" y="775"/>
                    <a:pt x="36722" y="1026"/>
                  </a:cubicBezTo>
                  <a:cubicBezTo>
                    <a:pt x="36408" y="1172"/>
                    <a:pt x="36345" y="1444"/>
                    <a:pt x="36366" y="1737"/>
                  </a:cubicBezTo>
                  <a:lnTo>
                    <a:pt x="36303" y="1779"/>
                  </a:lnTo>
                  <a:lnTo>
                    <a:pt x="36324" y="1821"/>
                  </a:lnTo>
                  <a:lnTo>
                    <a:pt x="36366" y="1737"/>
                  </a:lnTo>
                  <a:cubicBezTo>
                    <a:pt x="36638" y="1695"/>
                    <a:pt x="36889" y="2051"/>
                    <a:pt x="37182" y="1800"/>
                  </a:cubicBezTo>
                  <a:cubicBezTo>
                    <a:pt x="37119" y="1528"/>
                    <a:pt x="36826" y="1340"/>
                    <a:pt x="36910" y="1026"/>
                  </a:cubicBezTo>
                  <a:cubicBezTo>
                    <a:pt x="37224" y="1005"/>
                    <a:pt x="37517" y="879"/>
                    <a:pt x="37789" y="691"/>
                  </a:cubicBezTo>
                  <a:lnTo>
                    <a:pt x="38145" y="691"/>
                  </a:lnTo>
                  <a:lnTo>
                    <a:pt x="38312" y="858"/>
                  </a:lnTo>
                  <a:cubicBezTo>
                    <a:pt x="38626" y="1172"/>
                    <a:pt x="38689" y="1633"/>
                    <a:pt x="38919" y="2030"/>
                  </a:cubicBezTo>
                  <a:cubicBezTo>
                    <a:pt x="38856" y="1444"/>
                    <a:pt x="39421" y="1277"/>
                    <a:pt x="39567" y="858"/>
                  </a:cubicBezTo>
                  <a:lnTo>
                    <a:pt x="39923" y="858"/>
                  </a:lnTo>
                  <a:cubicBezTo>
                    <a:pt x="39965" y="1382"/>
                    <a:pt x="40676" y="1298"/>
                    <a:pt x="40739" y="1821"/>
                  </a:cubicBezTo>
                  <a:cubicBezTo>
                    <a:pt x="40781" y="1821"/>
                    <a:pt x="40844" y="1821"/>
                    <a:pt x="40886" y="1821"/>
                  </a:cubicBezTo>
                  <a:cubicBezTo>
                    <a:pt x="41534" y="1800"/>
                    <a:pt x="42141" y="1528"/>
                    <a:pt x="42580" y="1026"/>
                  </a:cubicBezTo>
                  <a:lnTo>
                    <a:pt x="42580" y="1026"/>
                  </a:lnTo>
                  <a:cubicBezTo>
                    <a:pt x="42873" y="1068"/>
                    <a:pt x="43145" y="1110"/>
                    <a:pt x="43438" y="1151"/>
                  </a:cubicBezTo>
                  <a:cubicBezTo>
                    <a:pt x="43522" y="1151"/>
                    <a:pt x="43606" y="1172"/>
                    <a:pt x="43606" y="1277"/>
                  </a:cubicBezTo>
                  <a:cubicBezTo>
                    <a:pt x="43606" y="1361"/>
                    <a:pt x="43564" y="1444"/>
                    <a:pt x="43501" y="1486"/>
                  </a:cubicBezTo>
                  <a:cubicBezTo>
                    <a:pt x="43417" y="1549"/>
                    <a:pt x="43292" y="1591"/>
                    <a:pt x="43187" y="1612"/>
                  </a:cubicBezTo>
                  <a:cubicBezTo>
                    <a:pt x="42706" y="1716"/>
                    <a:pt x="42476" y="1947"/>
                    <a:pt x="42706" y="2470"/>
                  </a:cubicBezTo>
                  <a:cubicBezTo>
                    <a:pt x="42748" y="2574"/>
                    <a:pt x="42580" y="2721"/>
                    <a:pt x="42727" y="2888"/>
                  </a:cubicBezTo>
                  <a:cubicBezTo>
                    <a:pt x="42978" y="2867"/>
                    <a:pt x="43145" y="2532"/>
                    <a:pt x="43459" y="2637"/>
                  </a:cubicBezTo>
                  <a:cubicBezTo>
                    <a:pt x="43501" y="3014"/>
                    <a:pt x="43836" y="3035"/>
                    <a:pt x="44087" y="3181"/>
                  </a:cubicBezTo>
                  <a:cubicBezTo>
                    <a:pt x="44317" y="3327"/>
                    <a:pt x="44715" y="3474"/>
                    <a:pt x="44610" y="3976"/>
                  </a:cubicBezTo>
                  <a:cubicBezTo>
                    <a:pt x="44422" y="4687"/>
                    <a:pt x="44338" y="4813"/>
                    <a:pt x="43606" y="4750"/>
                  </a:cubicBezTo>
                  <a:cubicBezTo>
                    <a:pt x="43229" y="4708"/>
                    <a:pt x="42852" y="4646"/>
                    <a:pt x="42497" y="4520"/>
                  </a:cubicBezTo>
                  <a:cubicBezTo>
                    <a:pt x="41848" y="4311"/>
                    <a:pt x="41158" y="4436"/>
                    <a:pt x="40614" y="4813"/>
                  </a:cubicBezTo>
                  <a:cubicBezTo>
                    <a:pt x="40132" y="5232"/>
                    <a:pt x="40090" y="5232"/>
                    <a:pt x="39693" y="4667"/>
                  </a:cubicBezTo>
                  <a:cubicBezTo>
                    <a:pt x="39609" y="4520"/>
                    <a:pt x="39526" y="4248"/>
                    <a:pt x="39358" y="4311"/>
                  </a:cubicBezTo>
                  <a:cubicBezTo>
                    <a:pt x="38730" y="4604"/>
                    <a:pt x="38437" y="4206"/>
                    <a:pt x="38186" y="3683"/>
                  </a:cubicBezTo>
                  <a:cubicBezTo>
                    <a:pt x="37747" y="4018"/>
                    <a:pt x="37391" y="4415"/>
                    <a:pt x="36826" y="4102"/>
                  </a:cubicBezTo>
                  <a:cubicBezTo>
                    <a:pt x="36826" y="4708"/>
                    <a:pt x="36826" y="4708"/>
                    <a:pt x="36387" y="5294"/>
                  </a:cubicBezTo>
                  <a:cubicBezTo>
                    <a:pt x="36324" y="5378"/>
                    <a:pt x="36261" y="5483"/>
                    <a:pt x="36199" y="5587"/>
                  </a:cubicBezTo>
                  <a:cubicBezTo>
                    <a:pt x="35843" y="6048"/>
                    <a:pt x="35822" y="6027"/>
                    <a:pt x="35383" y="5692"/>
                  </a:cubicBezTo>
                  <a:cubicBezTo>
                    <a:pt x="35215" y="5566"/>
                    <a:pt x="35173" y="5399"/>
                    <a:pt x="35069" y="5273"/>
                  </a:cubicBezTo>
                  <a:cubicBezTo>
                    <a:pt x="34818" y="5001"/>
                    <a:pt x="34336" y="5106"/>
                    <a:pt x="34253" y="5483"/>
                  </a:cubicBezTo>
                  <a:cubicBezTo>
                    <a:pt x="34044" y="6089"/>
                    <a:pt x="33813" y="6131"/>
                    <a:pt x="33248" y="5817"/>
                  </a:cubicBezTo>
                  <a:cubicBezTo>
                    <a:pt x="32914" y="5629"/>
                    <a:pt x="32851" y="5252"/>
                    <a:pt x="32558" y="5043"/>
                  </a:cubicBezTo>
                  <a:cubicBezTo>
                    <a:pt x="32453" y="4960"/>
                    <a:pt x="32391" y="4771"/>
                    <a:pt x="32202" y="4897"/>
                  </a:cubicBezTo>
                  <a:cubicBezTo>
                    <a:pt x="32098" y="4980"/>
                    <a:pt x="32160" y="5106"/>
                    <a:pt x="32202" y="5232"/>
                  </a:cubicBezTo>
                  <a:cubicBezTo>
                    <a:pt x="32411" y="5817"/>
                    <a:pt x="32391" y="5817"/>
                    <a:pt x="31847" y="6068"/>
                  </a:cubicBezTo>
                  <a:cubicBezTo>
                    <a:pt x="31637" y="6173"/>
                    <a:pt x="31428" y="6278"/>
                    <a:pt x="31240" y="6424"/>
                  </a:cubicBezTo>
                  <a:cubicBezTo>
                    <a:pt x="31031" y="6550"/>
                    <a:pt x="30717" y="6633"/>
                    <a:pt x="30570" y="6487"/>
                  </a:cubicBezTo>
                  <a:cubicBezTo>
                    <a:pt x="30131" y="6110"/>
                    <a:pt x="29901" y="6424"/>
                    <a:pt x="29650" y="6696"/>
                  </a:cubicBezTo>
                  <a:cubicBezTo>
                    <a:pt x="28875" y="6759"/>
                    <a:pt x="28101" y="6717"/>
                    <a:pt x="27327" y="6612"/>
                  </a:cubicBezTo>
                  <a:cubicBezTo>
                    <a:pt x="27285" y="6550"/>
                    <a:pt x="27243" y="6445"/>
                    <a:pt x="27181" y="6424"/>
                  </a:cubicBezTo>
                  <a:cubicBezTo>
                    <a:pt x="27034" y="6403"/>
                    <a:pt x="26992" y="6529"/>
                    <a:pt x="26971" y="6633"/>
                  </a:cubicBezTo>
                  <a:cubicBezTo>
                    <a:pt x="26804" y="6696"/>
                    <a:pt x="26616" y="6675"/>
                    <a:pt x="26448" y="6592"/>
                  </a:cubicBezTo>
                  <a:cubicBezTo>
                    <a:pt x="26302" y="5964"/>
                    <a:pt x="26218" y="5880"/>
                    <a:pt x="25758" y="6110"/>
                  </a:cubicBezTo>
                  <a:cubicBezTo>
                    <a:pt x="25507" y="6236"/>
                    <a:pt x="25297" y="6424"/>
                    <a:pt x="25025" y="6320"/>
                  </a:cubicBezTo>
                  <a:cubicBezTo>
                    <a:pt x="24481" y="6131"/>
                    <a:pt x="23833" y="6257"/>
                    <a:pt x="23372" y="5817"/>
                  </a:cubicBezTo>
                  <a:cubicBezTo>
                    <a:pt x="23268" y="5692"/>
                    <a:pt x="23100" y="5671"/>
                    <a:pt x="22954" y="5713"/>
                  </a:cubicBezTo>
                  <a:cubicBezTo>
                    <a:pt x="22536" y="5943"/>
                    <a:pt x="22410" y="5692"/>
                    <a:pt x="22284" y="5336"/>
                  </a:cubicBezTo>
                  <a:cubicBezTo>
                    <a:pt x="22222" y="5169"/>
                    <a:pt x="22264" y="4897"/>
                    <a:pt x="21887" y="4855"/>
                  </a:cubicBezTo>
                  <a:cubicBezTo>
                    <a:pt x="21971" y="5629"/>
                    <a:pt x="21510" y="5985"/>
                    <a:pt x="20883" y="6257"/>
                  </a:cubicBezTo>
                  <a:cubicBezTo>
                    <a:pt x="20820" y="6278"/>
                    <a:pt x="20799" y="6403"/>
                    <a:pt x="20757" y="6487"/>
                  </a:cubicBezTo>
                  <a:lnTo>
                    <a:pt x="20422" y="6487"/>
                  </a:lnTo>
                  <a:cubicBezTo>
                    <a:pt x="20150" y="6110"/>
                    <a:pt x="20108" y="6110"/>
                    <a:pt x="19899" y="6508"/>
                  </a:cubicBezTo>
                  <a:cubicBezTo>
                    <a:pt x="19418" y="6571"/>
                    <a:pt x="18937" y="6571"/>
                    <a:pt x="18476" y="6508"/>
                  </a:cubicBezTo>
                  <a:cubicBezTo>
                    <a:pt x="18455" y="6445"/>
                    <a:pt x="18435" y="6340"/>
                    <a:pt x="18414" y="6340"/>
                  </a:cubicBezTo>
                  <a:cubicBezTo>
                    <a:pt x="17598" y="6215"/>
                    <a:pt x="16823" y="5880"/>
                    <a:pt x="16154" y="5399"/>
                  </a:cubicBezTo>
                  <a:cubicBezTo>
                    <a:pt x="15986" y="5273"/>
                    <a:pt x="15735" y="5315"/>
                    <a:pt x="15589" y="5462"/>
                  </a:cubicBezTo>
                  <a:cubicBezTo>
                    <a:pt x="15422" y="5629"/>
                    <a:pt x="15275" y="5796"/>
                    <a:pt x="15108" y="5985"/>
                  </a:cubicBezTo>
                  <a:cubicBezTo>
                    <a:pt x="14940" y="6027"/>
                    <a:pt x="14752" y="6027"/>
                    <a:pt x="14564" y="5985"/>
                  </a:cubicBezTo>
                  <a:cubicBezTo>
                    <a:pt x="14208" y="5566"/>
                    <a:pt x="14041" y="5566"/>
                    <a:pt x="13685" y="5985"/>
                  </a:cubicBezTo>
                  <a:cubicBezTo>
                    <a:pt x="13497" y="6027"/>
                    <a:pt x="13329" y="6006"/>
                    <a:pt x="13162" y="5922"/>
                  </a:cubicBezTo>
                  <a:cubicBezTo>
                    <a:pt x="13036" y="5608"/>
                    <a:pt x="12848" y="5608"/>
                    <a:pt x="12639" y="5838"/>
                  </a:cubicBezTo>
                  <a:lnTo>
                    <a:pt x="11551" y="5817"/>
                  </a:lnTo>
                  <a:cubicBezTo>
                    <a:pt x="11446" y="5629"/>
                    <a:pt x="11153" y="5629"/>
                    <a:pt x="11028" y="5817"/>
                  </a:cubicBezTo>
                  <a:cubicBezTo>
                    <a:pt x="10797" y="5859"/>
                    <a:pt x="10546" y="5859"/>
                    <a:pt x="10316" y="5817"/>
                  </a:cubicBezTo>
                  <a:cubicBezTo>
                    <a:pt x="10002" y="5399"/>
                    <a:pt x="9835" y="5378"/>
                    <a:pt x="9437" y="5755"/>
                  </a:cubicBezTo>
                  <a:cubicBezTo>
                    <a:pt x="8663" y="5922"/>
                    <a:pt x="7889" y="5817"/>
                    <a:pt x="7115" y="5817"/>
                  </a:cubicBezTo>
                  <a:cubicBezTo>
                    <a:pt x="6906" y="5608"/>
                    <a:pt x="6717" y="5608"/>
                    <a:pt x="6592" y="5901"/>
                  </a:cubicBezTo>
                  <a:cubicBezTo>
                    <a:pt x="6362" y="6006"/>
                    <a:pt x="6131" y="6027"/>
                    <a:pt x="5880" y="6006"/>
                  </a:cubicBezTo>
                  <a:cubicBezTo>
                    <a:pt x="5462" y="5587"/>
                    <a:pt x="4771" y="5524"/>
                    <a:pt x="4269" y="5880"/>
                  </a:cubicBezTo>
                  <a:cubicBezTo>
                    <a:pt x="3516" y="5796"/>
                    <a:pt x="2805" y="5504"/>
                    <a:pt x="2072" y="5315"/>
                  </a:cubicBezTo>
                  <a:cubicBezTo>
                    <a:pt x="1110" y="5085"/>
                    <a:pt x="670" y="4290"/>
                    <a:pt x="377" y="3432"/>
                  </a:cubicBezTo>
                  <a:cubicBezTo>
                    <a:pt x="210" y="2909"/>
                    <a:pt x="1" y="2407"/>
                    <a:pt x="210" y="1821"/>
                  </a:cubicBezTo>
                  <a:cubicBezTo>
                    <a:pt x="482" y="1026"/>
                    <a:pt x="984" y="586"/>
                    <a:pt x="1800" y="524"/>
                  </a:cubicBezTo>
                  <a:cubicBezTo>
                    <a:pt x="2219" y="503"/>
                    <a:pt x="2637" y="524"/>
                    <a:pt x="3035" y="503"/>
                  </a:cubicBezTo>
                  <a:cubicBezTo>
                    <a:pt x="3453" y="1319"/>
                    <a:pt x="4144" y="545"/>
                    <a:pt x="4667" y="796"/>
                  </a:cubicBezTo>
                  <a:cubicBezTo>
                    <a:pt x="4834" y="879"/>
                    <a:pt x="5022" y="817"/>
                    <a:pt x="5106" y="649"/>
                  </a:cubicBezTo>
                  <a:cubicBezTo>
                    <a:pt x="5127" y="566"/>
                    <a:pt x="5169" y="482"/>
                    <a:pt x="5190" y="398"/>
                  </a:cubicBezTo>
                  <a:cubicBezTo>
                    <a:pt x="5357" y="356"/>
                    <a:pt x="5525" y="356"/>
                    <a:pt x="5713" y="398"/>
                  </a:cubicBezTo>
                  <a:cubicBezTo>
                    <a:pt x="5713" y="628"/>
                    <a:pt x="5943" y="775"/>
                    <a:pt x="6152" y="691"/>
                  </a:cubicBezTo>
                  <a:cubicBezTo>
                    <a:pt x="6550" y="566"/>
                    <a:pt x="6947" y="503"/>
                    <a:pt x="7366" y="524"/>
                  </a:cubicBezTo>
                  <a:cubicBezTo>
                    <a:pt x="7533" y="524"/>
                    <a:pt x="7617" y="398"/>
                    <a:pt x="7659" y="252"/>
                  </a:cubicBezTo>
                  <a:cubicBezTo>
                    <a:pt x="7952" y="189"/>
                    <a:pt x="8245" y="168"/>
                    <a:pt x="8538" y="231"/>
                  </a:cubicBezTo>
                  <a:cubicBezTo>
                    <a:pt x="8852" y="628"/>
                    <a:pt x="8956" y="628"/>
                    <a:pt x="9249" y="189"/>
                  </a:cubicBezTo>
                  <a:close/>
                  <a:moveTo>
                    <a:pt x="40216" y="3181"/>
                  </a:moveTo>
                  <a:cubicBezTo>
                    <a:pt x="40237" y="3014"/>
                    <a:pt x="40132" y="2930"/>
                    <a:pt x="39986" y="2867"/>
                  </a:cubicBezTo>
                  <a:cubicBezTo>
                    <a:pt x="39860" y="2783"/>
                    <a:pt x="39672" y="2846"/>
                    <a:pt x="39630" y="2993"/>
                  </a:cubicBezTo>
                  <a:cubicBezTo>
                    <a:pt x="39567" y="3139"/>
                    <a:pt x="39672" y="3307"/>
                    <a:pt x="39818" y="3327"/>
                  </a:cubicBezTo>
                  <a:cubicBezTo>
                    <a:pt x="39965" y="3348"/>
                    <a:pt x="40111" y="3348"/>
                    <a:pt x="40216" y="3181"/>
                  </a:cubicBezTo>
                  <a:close/>
                  <a:moveTo>
                    <a:pt x="30654" y="1089"/>
                  </a:moveTo>
                  <a:cubicBezTo>
                    <a:pt x="30633" y="1151"/>
                    <a:pt x="30591" y="1214"/>
                    <a:pt x="30612" y="1235"/>
                  </a:cubicBezTo>
                  <a:cubicBezTo>
                    <a:pt x="30612" y="1277"/>
                    <a:pt x="30696" y="1298"/>
                    <a:pt x="30738" y="1319"/>
                  </a:cubicBezTo>
                  <a:cubicBezTo>
                    <a:pt x="30759" y="1256"/>
                    <a:pt x="30821" y="1193"/>
                    <a:pt x="30800" y="1172"/>
                  </a:cubicBezTo>
                  <a:cubicBezTo>
                    <a:pt x="30779" y="1130"/>
                    <a:pt x="30717" y="1130"/>
                    <a:pt x="30654" y="1110"/>
                  </a:cubicBezTo>
                  <a:close/>
                  <a:moveTo>
                    <a:pt x="31888" y="1444"/>
                  </a:moveTo>
                  <a:cubicBezTo>
                    <a:pt x="31867" y="1382"/>
                    <a:pt x="31847" y="1319"/>
                    <a:pt x="31826" y="1298"/>
                  </a:cubicBezTo>
                  <a:cubicBezTo>
                    <a:pt x="31784" y="1277"/>
                    <a:pt x="31721" y="1319"/>
                    <a:pt x="31679" y="1340"/>
                  </a:cubicBezTo>
                  <a:cubicBezTo>
                    <a:pt x="31700" y="1402"/>
                    <a:pt x="31700" y="1465"/>
                    <a:pt x="31742" y="1486"/>
                  </a:cubicBezTo>
                  <a:cubicBezTo>
                    <a:pt x="31784" y="1507"/>
                    <a:pt x="31826" y="1465"/>
                    <a:pt x="31888" y="1444"/>
                  </a:cubicBezTo>
                  <a:close/>
                  <a:moveTo>
                    <a:pt x="43417" y="3286"/>
                  </a:moveTo>
                  <a:cubicBezTo>
                    <a:pt x="43355" y="3265"/>
                    <a:pt x="43313" y="3223"/>
                    <a:pt x="43271" y="3223"/>
                  </a:cubicBezTo>
                  <a:cubicBezTo>
                    <a:pt x="43229" y="3244"/>
                    <a:pt x="43229" y="3327"/>
                    <a:pt x="43208" y="3369"/>
                  </a:cubicBezTo>
                  <a:cubicBezTo>
                    <a:pt x="43250" y="3390"/>
                    <a:pt x="43313" y="3453"/>
                    <a:pt x="43334" y="3432"/>
                  </a:cubicBezTo>
                  <a:cubicBezTo>
                    <a:pt x="43375" y="3411"/>
                    <a:pt x="43396" y="3348"/>
                    <a:pt x="43417" y="3307"/>
                  </a:cubicBezTo>
                  <a:close/>
                  <a:moveTo>
                    <a:pt x="35989" y="5001"/>
                  </a:moveTo>
                  <a:cubicBezTo>
                    <a:pt x="35969" y="5064"/>
                    <a:pt x="35948" y="5106"/>
                    <a:pt x="35927" y="5148"/>
                  </a:cubicBezTo>
                  <a:cubicBezTo>
                    <a:pt x="35969" y="5169"/>
                    <a:pt x="36031" y="5232"/>
                    <a:pt x="36052" y="5211"/>
                  </a:cubicBezTo>
                  <a:cubicBezTo>
                    <a:pt x="36094" y="5190"/>
                    <a:pt x="36115" y="5127"/>
                    <a:pt x="36136" y="5064"/>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6"/>
            <p:cNvSpPr/>
            <p:nvPr/>
          </p:nvSpPr>
          <p:spPr>
            <a:xfrm>
              <a:off x="4702700" y="4077275"/>
              <a:ext cx="1172275" cy="158000"/>
            </a:xfrm>
            <a:custGeom>
              <a:avLst/>
              <a:gdLst/>
              <a:ahLst/>
              <a:cxnLst/>
              <a:rect l="l" t="t" r="r" b="b"/>
              <a:pathLst>
                <a:path w="46891" h="6320" extrusionOk="0">
                  <a:moveTo>
                    <a:pt x="14019" y="1716"/>
                  </a:moveTo>
                  <a:cubicBezTo>
                    <a:pt x="13538" y="1862"/>
                    <a:pt x="13350" y="2197"/>
                    <a:pt x="13099" y="2239"/>
                  </a:cubicBezTo>
                  <a:cubicBezTo>
                    <a:pt x="12952" y="2072"/>
                    <a:pt x="13141" y="1925"/>
                    <a:pt x="13078" y="1800"/>
                  </a:cubicBezTo>
                  <a:cubicBezTo>
                    <a:pt x="12869" y="1277"/>
                    <a:pt x="13078" y="1067"/>
                    <a:pt x="13559" y="963"/>
                  </a:cubicBezTo>
                  <a:cubicBezTo>
                    <a:pt x="13685" y="942"/>
                    <a:pt x="13789" y="900"/>
                    <a:pt x="13894" y="837"/>
                  </a:cubicBezTo>
                  <a:cubicBezTo>
                    <a:pt x="13957" y="774"/>
                    <a:pt x="13978" y="691"/>
                    <a:pt x="13978" y="628"/>
                  </a:cubicBezTo>
                  <a:cubicBezTo>
                    <a:pt x="13978" y="523"/>
                    <a:pt x="13915" y="502"/>
                    <a:pt x="13810" y="481"/>
                  </a:cubicBezTo>
                  <a:cubicBezTo>
                    <a:pt x="13517" y="460"/>
                    <a:pt x="13245" y="419"/>
                    <a:pt x="12973" y="377"/>
                  </a:cubicBezTo>
                  <a:cubicBezTo>
                    <a:pt x="12994" y="188"/>
                    <a:pt x="13057" y="21"/>
                    <a:pt x="13287" y="105"/>
                  </a:cubicBezTo>
                  <a:cubicBezTo>
                    <a:pt x="13601" y="209"/>
                    <a:pt x="13894" y="293"/>
                    <a:pt x="14187" y="63"/>
                  </a:cubicBezTo>
                  <a:cubicBezTo>
                    <a:pt x="15317" y="0"/>
                    <a:pt x="16447" y="21"/>
                    <a:pt x="17597" y="126"/>
                  </a:cubicBezTo>
                  <a:cubicBezTo>
                    <a:pt x="17869" y="460"/>
                    <a:pt x="18016" y="460"/>
                    <a:pt x="18288" y="126"/>
                  </a:cubicBezTo>
                  <a:cubicBezTo>
                    <a:pt x="18539" y="42"/>
                    <a:pt x="18811" y="42"/>
                    <a:pt x="19041" y="168"/>
                  </a:cubicBezTo>
                  <a:cubicBezTo>
                    <a:pt x="19083" y="188"/>
                    <a:pt x="19104" y="188"/>
                    <a:pt x="19146" y="209"/>
                  </a:cubicBezTo>
                  <a:lnTo>
                    <a:pt x="20087" y="230"/>
                  </a:lnTo>
                  <a:cubicBezTo>
                    <a:pt x="20548" y="523"/>
                    <a:pt x="21008" y="732"/>
                    <a:pt x="21468" y="230"/>
                  </a:cubicBezTo>
                  <a:cubicBezTo>
                    <a:pt x="22012" y="168"/>
                    <a:pt x="22556" y="188"/>
                    <a:pt x="23079" y="293"/>
                  </a:cubicBezTo>
                  <a:cubicBezTo>
                    <a:pt x="23100" y="398"/>
                    <a:pt x="23142" y="502"/>
                    <a:pt x="23268" y="502"/>
                  </a:cubicBezTo>
                  <a:cubicBezTo>
                    <a:pt x="23393" y="481"/>
                    <a:pt x="23414" y="377"/>
                    <a:pt x="23435" y="272"/>
                  </a:cubicBezTo>
                  <a:cubicBezTo>
                    <a:pt x="23665" y="209"/>
                    <a:pt x="23916" y="188"/>
                    <a:pt x="24147" y="230"/>
                  </a:cubicBezTo>
                  <a:cubicBezTo>
                    <a:pt x="24272" y="398"/>
                    <a:pt x="24377" y="398"/>
                    <a:pt x="24502" y="230"/>
                  </a:cubicBezTo>
                  <a:cubicBezTo>
                    <a:pt x="24795" y="188"/>
                    <a:pt x="25088" y="188"/>
                    <a:pt x="25381" y="272"/>
                  </a:cubicBezTo>
                  <a:cubicBezTo>
                    <a:pt x="25758" y="670"/>
                    <a:pt x="25946" y="670"/>
                    <a:pt x="26281" y="251"/>
                  </a:cubicBezTo>
                  <a:cubicBezTo>
                    <a:pt x="26804" y="188"/>
                    <a:pt x="27348" y="188"/>
                    <a:pt x="27871" y="272"/>
                  </a:cubicBezTo>
                  <a:cubicBezTo>
                    <a:pt x="27871" y="523"/>
                    <a:pt x="28080" y="732"/>
                    <a:pt x="28331" y="732"/>
                  </a:cubicBezTo>
                  <a:cubicBezTo>
                    <a:pt x="28666" y="753"/>
                    <a:pt x="28980" y="816"/>
                    <a:pt x="29273" y="921"/>
                  </a:cubicBezTo>
                  <a:cubicBezTo>
                    <a:pt x="29817" y="1088"/>
                    <a:pt x="30382" y="900"/>
                    <a:pt x="30717" y="440"/>
                  </a:cubicBezTo>
                  <a:cubicBezTo>
                    <a:pt x="30947" y="377"/>
                    <a:pt x="31198" y="398"/>
                    <a:pt x="31428" y="481"/>
                  </a:cubicBezTo>
                  <a:cubicBezTo>
                    <a:pt x="31574" y="837"/>
                    <a:pt x="31763" y="858"/>
                    <a:pt x="31951" y="502"/>
                  </a:cubicBezTo>
                  <a:cubicBezTo>
                    <a:pt x="32537" y="356"/>
                    <a:pt x="33144" y="356"/>
                    <a:pt x="33730" y="523"/>
                  </a:cubicBezTo>
                  <a:cubicBezTo>
                    <a:pt x="33960" y="858"/>
                    <a:pt x="34190" y="816"/>
                    <a:pt x="34441" y="544"/>
                  </a:cubicBezTo>
                  <a:lnTo>
                    <a:pt x="35508" y="586"/>
                  </a:lnTo>
                  <a:cubicBezTo>
                    <a:pt x="35675" y="795"/>
                    <a:pt x="35759" y="712"/>
                    <a:pt x="35843" y="502"/>
                  </a:cubicBezTo>
                  <a:lnTo>
                    <a:pt x="38333" y="649"/>
                  </a:lnTo>
                  <a:cubicBezTo>
                    <a:pt x="38375" y="858"/>
                    <a:pt x="38479" y="1088"/>
                    <a:pt x="38709" y="1025"/>
                  </a:cubicBezTo>
                  <a:cubicBezTo>
                    <a:pt x="39191" y="921"/>
                    <a:pt x="39651" y="1088"/>
                    <a:pt x="40090" y="1151"/>
                  </a:cubicBezTo>
                  <a:cubicBezTo>
                    <a:pt x="40467" y="1235"/>
                    <a:pt x="40844" y="1151"/>
                    <a:pt x="41157" y="921"/>
                  </a:cubicBezTo>
                  <a:cubicBezTo>
                    <a:pt x="41576" y="900"/>
                    <a:pt x="41994" y="921"/>
                    <a:pt x="42413" y="1025"/>
                  </a:cubicBezTo>
                  <a:cubicBezTo>
                    <a:pt x="42476" y="1235"/>
                    <a:pt x="42580" y="1339"/>
                    <a:pt x="42748" y="1109"/>
                  </a:cubicBezTo>
                  <a:cubicBezTo>
                    <a:pt x="43166" y="1067"/>
                    <a:pt x="43585" y="1088"/>
                    <a:pt x="44003" y="1172"/>
                  </a:cubicBezTo>
                  <a:cubicBezTo>
                    <a:pt x="44066" y="1402"/>
                    <a:pt x="44170" y="1528"/>
                    <a:pt x="44359" y="1256"/>
                  </a:cubicBezTo>
                  <a:lnTo>
                    <a:pt x="45405" y="1318"/>
                  </a:lnTo>
                  <a:cubicBezTo>
                    <a:pt x="45426" y="1423"/>
                    <a:pt x="45468" y="1569"/>
                    <a:pt x="45593" y="1590"/>
                  </a:cubicBezTo>
                  <a:cubicBezTo>
                    <a:pt x="46137" y="1695"/>
                    <a:pt x="46409" y="2113"/>
                    <a:pt x="46744" y="2469"/>
                  </a:cubicBezTo>
                  <a:cubicBezTo>
                    <a:pt x="46890" y="2616"/>
                    <a:pt x="46890" y="2699"/>
                    <a:pt x="46807" y="2909"/>
                  </a:cubicBezTo>
                  <a:cubicBezTo>
                    <a:pt x="46660" y="3369"/>
                    <a:pt x="46263" y="3704"/>
                    <a:pt x="46137" y="4164"/>
                  </a:cubicBezTo>
                  <a:cubicBezTo>
                    <a:pt x="46074" y="4394"/>
                    <a:pt x="46116" y="4666"/>
                    <a:pt x="45823" y="4750"/>
                  </a:cubicBezTo>
                  <a:cubicBezTo>
                    <a:pt x="45551" y="4813"/>
                    <a:pt x="45426" y="4541"/>
                    <a:pt x="45258" y="4394"/>
                  </a:cubicBezTo>
                  <a:cubicBezTo>
                    <a:pt x="45175" y="4310"/>
                    <a:pt x="45133" y="4206"/>
                    <a:pt x="45049" y="4143"/>
                  </a:cubicBezTo>
                  <a:cubicBezTo>
                    <a:pt x="44840" y="3892"/>
                    <a:pt x="44610" y="3892"/>
                    <a:pt x="44547" y="4227"/>
                  </a:cubicBezTo>
                  <a:cubicBezTo>
                    <a:pt x="44484" y="4603"/>
                    <a:pt x="44296" y="4520"/>
                    <a:pt x="44003" y="4541"/>
                  </a:cubicBezTo>
                  <a:cubicBezTo>
                    <a:pt x="43313" y="4582"/>
                    <a:pt x="42622" y="4771"/>
                    <a:pt x="41911" y="4541"/>
                  </a:cubicBezTo>
                  <a:cubicBezTo>
                    <a:pt x="41785" y="4499"/>
                    <a:pt x="41680" y="4582"/>
                    <a:pt x="41597" y="4645"/>
                  </a:cubicBezTo>
                  <a:cubicBezTo>
                    <a:pt x="41325" y="4834"/>
                    <a:pt x="41011" y="4917"/>
                    <a:pt x="40697" y="4875"/>
                  </a:cubicBezTo>
                  <a:cubicBezTo>
                    <a:pt x="40488" y="4854"/>
                    <a:pt x="40446" y="5022"/>
                    <a:pt x="40425" y="5168"/>
                  </a:cubicBezTo>
                  <a:cubicBezTo>
                    <a:pt x="37831" y="5252"/>
                    <a:pt x="35236" y="5168"/>
                    <a:pt x="32662" y="4896"/>
                  </a:cubicBezTo>
                  <a:cubicBezTo>
                    <a:pt x="31951" y="4813"/>
                    <a:pt x="31240" y="4813"/>
                    <a:pt x="30528" y="4896"/>
                  </a:cubicBezTo>
                  <a:cubicBezTo>
                    <a:pt x="29712" y="5022"/>
                    <a:pt x="28875" y="5022"/>
                    <a:pt x="28059" y="4896"/>
                  </a:cubicBezTo>
                  <a:cubicBezTo>
                    <a:pt x="27473" y="4792"/>
                    <a:pt x="26888" y="4813"/>
                    <a:pt x="26302" y="4938"/>
                  </a:cubicBezTo>
                  <a:cubicBezTo>
                    <a:pt x="25130" y="5273"/>
                    <a:pt x="23895" y="5106"/>
                    <a:pt x="22703" y="5168"/>
                  </a:cubicBezTo>
                  <a:cubicBezTo>
                    <a:pt x="21343" y="5252"/>
                    <a:pt x="20004" y="5357"/>
                    <a:pt x="18644" y="5440"/>
                  </a:cubicBezTo>
                  <a:cubicBezTo>
                    <a:pt x="18413" y="5461"/>
                    <a:pt x="18183" y="5482"/>
                    <a:pt x="17953" y="5482"/>
                  </a:cubicBezTo>
                  <a:cubicBezTo>
                    <a:pt x="16405" y="5378"/>
                    <a:pt x="14898" y="5670"/>
                    <a:pt x="13371" y="5775"/>
                  </a:cubicBezTo>
                  <a:cubicBezTo>
                    <a:pt x="13141" y="5796"/>
                    <a:pt x="12911" y="5838"/>
                    <a:pt x="12659" y="5838"/>
                  </a:cubicBezTo>
                  <a:cubicBezTo>
                    <a:pt x="11090" y="5838"/>
                    <a:pt x="9563" y="5838"/>
                    <a:pt x="7993" y="5963"/>
                  </a:cubicBezTo>
                  <a:cubicBezTo>
                    <a:pt x="6236" y="6110"/>
                    <a:pt x="4478" y="6026"/>
                    <a:pt x="2700" y="6047"/>
                  </a:cubicBezTo>
                  <a:cubicBezTo>
                    <a:pt x="2051" y="6026"/>
                    <a:pt x="1403" y="6110"/>
                    <a:pt x="775" y="6256"/>
                  </a:cubicBezTo>
                  <a:cubicBezTo>
                    <a:pt x="503" y="6319"/>
                    <a:pt x="189" y="6235"/>
                    <a:pt x="1" y="6026"/>
                  </a:cubicBezTo>
                  <a:cubicBezTo>
                    <a:pt x="252" y="5754"/>
                    <a:pt x="482" y="5440"/>
                    <a:pt x="921" y="5838"/>
                  </a:cubicBezTo>
                  <a:cubicBezTo>
                    <a:pt x="1068" y="5963"/>
                    <a:pt x="1382" y="5901"/>
                    <a:pt x="1591" y="5754"/>
                  </a:cubicBezTo>
                  <a:cubicBezTo>
                    <a:pt x="1800" y="5629"/>
                    <a:pt x="1988" y="5503"/>
                    <a:pt x="2198" y="5398"/>
                  </a:cubicBezTo>
                  <a:cubicBezTo>
                    <a:pt x="2742" y="5126"/>
                    <a:pt x="2763" y="5147"/>
                    <a:pt x="2553" y="4562"/>
                  </a:cubicBezTo>
                  <a:cubicBezTo>
                    <a:pt x="2511" y="4457"/>
                    <a:pt x="2449" y="4331"/>
                    <a:pt x="2553" y="4248"/>
                  </a:cubicBezTo>
                  <a:cubicBezTo>
                    <a:pt x="2742" y="4101"/>
                    <a:pt x="2804" y="4290"/>
                    <a:pt x="2909" y="4373"/>
                  </a:cubicBezTo>
                  <a:cubicBezTo>
                    <a:pt x="3202" y="4582"/>
                    <a:pt x="3265" y="4959"/>
                    <a:pt x="3600" y="5168"/>
                  </a:cubicBezTo>
                  <a:cubicBezTo>
                    <a:pt x="4164" y="5482"/>
                    <a:pt x="4374" y="5419"/>
                    <a:pt x="4604" y="4813"/>
                  </a:cubicBezTo>
                  <a:cubicBezTo>
                    <a:pt x="4708" y="4436"/>
                    <a:pt x="5169" y="4331"/>
                    <a:pt x="5420" y="4603"/>
                  </a:cubicBezTo>
                  <a:cubicBezTo>
                    <a:pt x="5524" y="4729"/>
                    <a:pt x="5566" y="4917"/>
                    <a:pt x="5734" y="5022"/>
                  </a:cubicBezTo>
                  <a:cubicBezTo>
                    <a:pt x="6173" y="5378"/>
                    <a:pt x="6194" y="5378"/>
                    <a:pt x="6550" y="4917"/>
                  </a:cubicBezTo>
                  <a:cubicBezTo>
                    <a:pt x="6613" y="4813"/>
                    <a:pt x="6675" y="4708"/>
                    <a:pt x="6738" y="4624"/>
                  </a:cubicBezTo>
                  <a:cubicBezTo>
                    <a:pt x="7177" y="4038"/>
                    <a:pt x="7177" y="4038"/>
                    <a:pt x="7177" y="3432"/>
                  </a:cubicBezTo>
                  <a:cubicBezTo>
                    <a:pt x="7721" y="3745"/>
                    <a:pt x="8098" y="3369"/>
                    <a:pt x="8537" y="3034"/>
                  </a:cubicBezTo>
                  <a:cubicBezTo>
                    <a:pt x="8789" y="3557"/>
                    <a:pt x="9082" y="3934"/>
                    <a:pt x="9709" y="3662"/>
                  </a:cubicBezTo>
                  <a:cubicBezTo>
                    <a:pt x="9877" y="3578"/>
                    <a:pt x="9960" y="3850"/>
                    <a:pt x="10044" y="3997"/>
                  </a:cubicBezTo>
                  <a:cubicBezTo>
                    <a:pt x="10442" y="4562"/>
                    <a:pt x="10483" y="4562"/>
                    <a:pt x="10965" y="4143"/>
                  </a:cubicBezTo>
                  <a:cubicBezTo>
                    <a:pt x="11509" y="3766"/>
                    <a:pt x="12220" y="3641"/>
                    <a:pt x="12869" y="3850"/>
                  </a:cubicBezTo>
                  <a:cubicBezTo>
                    <a:pt x="13224" y="3976"/>
                    <a:pt x="13601" y="4059"/>
                    <a:pt x="13978" y="4080"/>
                  </a:cubicBezTo>
                  <a:cubicBezTo>
                    <a:pt x="14710" y="4164"/>
                    <a:pt x="14794" y="4017"/>
                    <a:pt x="14982" y="3306"/>
                  </a:cubicBezTo>
                  <a:cubicBezTo>
                    <a:pt x="15087" y="2804"/>
                    <a:pt x="14731" y="2699"/>
                    <a:pt x="14459" y="2511"/>
                  </a:cubicBezTo>
                  <a:cubicBezTo>
                    <a:pt x="14166" y="2344"/>
                    <a:pt x="13873" y="2365"/>
                    <a:pt x="13999" y="1737"/>
                  </a:cubicBezTo>
                  <a:cubicBezTo>
                    <a:pt x="13978" y="1465"/>
                    <a:pt x="13873" y="1569"/>
                    <a:pt x="13852" y="1800"/>
                  </a:cubicBezTo>
                  <a:cubicBezTo>
                    <a:pt x="13852" y="1862"/>
                    <a:pt x="13747" y="1988"/>
                    <a:pt x="13936" y="1988"/>
                  </a:cubicBezTo>
                  <a:cubicBezTo>
                    <a:pt x="14103" y="1967"/>
                    <a:pt x="14291" y="1988"/>
                    <a:pt x="14333" y="1737"/>
                  </a:cubicBezTo>
                  <a:cubicBezTo>
                    <a:pt x="14354" y="1611"/>
                    <a:pt x="14312" y="1507"/>
                    <a:pt x="14019" y="1716"/>
                  </a:cubicBezTo>
                  <a:close/>
                  <a:moveTo>
                    <a:pt x="16509" y="1318"/>
                  </a:moveTo>
                  <a:cubicBezTo>
                    <a:pt x="16488" y="984"/>
                    <a:pt x="16363" y="732"/>
                    <a:pt x="16091" y="753"/>
                  </a:cubicBezTo>
                  <a:cubicBezTo>
                    <a:pt x="15735" y="795"/>
                    <a:pt x="15547" y="1172"/>
                    <a:pt x="15359" y="1423"/>
                  </a:cubicBezTo>
                  <a:cubicBezTo>
                    <a:pt x="15254" y="1590"/>
                    <a:pt x="15400" y="1988"/>
                    <a:pt x="15568" y="2218"/>
                  </a:cubicBezTo>
                  <a:cubicBezTo>
                    <a:pt x="15631" y="2260"/>
                    <a:pt x="15714" y="2260"/>
                    <a:pt x="15798" y="2239"/>
                  </a:cubicBezTo>
                  <a:cubicBezTo>
                    <a:pt x="16007" y="1883"/>
                    <a:pt x="16468" y="1716"/>
                    <a:pt x="16509" y="1318"/>
                  </a:cubicBezTo>
                  <a:close/>
                  <a:moveTo>
                    <a:pt x="43898" y="2176"/>
                  </a:moveTo>
                  <a:cubicBezTo>
                    <a:pt x="43857" y="2197"/>
                    <a:pt x="43773" y="2218"/>
                    <a:pt x="43752" y="2239"/>
                  </a:cubicBezTo>
                  <a:cubicBezTo>
                    <a:pt x="43689" y="2532"/>
                    <a:pt x="43752" y="2825"/>
                    <a:pt x="43919" y="3076"/>
                  </a:cubicBezTo>
                  <a:cubicBezTo>
                    <a:pt x="44045" y="3327"/>
                    <a:pt x="44338" y="3432"/>
                    <a:pt x="44610" y="3327"/>
                  </a:cubicBezTo>
                  <a:cubicBezTo>
                    <a:pt x="44777" y="3264"/>
                    <a:pt x="45049" y="3222"/>
                    <a:pt x="44986" y="2950"/>
                  </a:cubicBezTo>
                  <a:cubicBezTo>
                    <a:pt x="44945" y="2720"/>
                    <a:pt x="44840" y="2469"/>
                    <a:pt x="44505" y="2616"/>
                  </a:cubicBezTo>
                  <a:cubicBezTo>
                    <a:pt x="44170" y="2762"/>
                    <a:pt x="44108" y="2595"/>
                    <a:pt x="44108" y="2302"/>
                  </a:cubicBezTo>
                  <a:cubicBezTo>
                    <a:pt x="44108" y="2197"/>
                    <a:pt x="44003" y="2155"/>
                    <a:pt x="43898" y="2176"/>
                  </a:cubicBezTo>
                  <a:close/>
                  <a:moveTo>
                    <a:pt x="41911" y="2783"/>
                  </a:moveTo>
                  <a:cubicBezTo>
                    <a:pt x="41932" y="2741"/>
                    <a:pt x="41994" y="2678"/>
                    <a:pt x="41973" y="2637"/>
                  </a:cubicBezTo>
                  <a:cubicBezTo>
                    <a:pt x="41953" y="2616"/>
                    <a:pt x="41890" y="2595"/>
                    <a:pt x="41827" y="2574"/>
                  </a:cubicBezTo>
                  <a:cubicBezTo>
                    <a:pt x="41806" y="2616"/>
                    <a:pt x="41764" y="2678"/>
                    <a:pt x="41785" y="2720"/>
                  </a:cubicBezTo>
                  <a:cubicBezTo>
                    <a:pt x="41785" y="2762"/>
                    <a:pt x="41869" y="2762"/>
                    <a:pt x="41911" y="2783"/>
                  </a:cubicBezTo>
                  <a:close/>
                  <a:moveTo>
                    <a:pt x="9312" y="4854"/>
                  </a:moveTo>
                  <a:cubicBezTo>
                    <a:pt x="9354" y="4875"/>
                    <a:pt x="9416" y="4917"/>
                    <a:pt x="9458" y="4917"/>
                  </a:cubicBezTo>
                  <a:cubicBezTo>
                    <a:pt x="9479" y="4896"/>
                    <a:pt x="9500" y="4813"/>
                    <a:pt x="9521" y="4771"/>
                  </a:cubicBezTo>
                  <a:cubicBezTo>
                    <a:pt x="9458" y="4750"/>
                    <a:pt x="9416" y="4708"/>
                    <a:pt x="9374" y="4708"/>
                  </a:cubicBezTo>
                  <a:cubicBezTo>
                    <a:pt x="9333" y="4729"/>
                    <a:pt x="9333" y="4792"/>
                    <a:pt x="9312" y="4854"/>
                  </a:cubicBezTo>
                  <a:close/>
                  <a:moveTo>
                    <a:pt x="16070" y="3327"/>
                  </a:moveTo>
                  <a:lnTo>
                    <a:pt x="15924" y="3264"/>
                  </a:lnTo>
                  <a:cubicBezTo>
                    <a:pt x="15903" y="3327"/>
                    <a:pt x="15861" y="3369"/>
                    <a:pt x="15882" y="3411"/>
                  </a:cubicBezTo>
                  <a:cubicBezTo>
                    <a:pt x="15882" y="3453"/>
                    <a:pt x="15965" y="3453"/>
                    <a:pt x="16007" y="3473"/>
                  </a:cubicBezTo>
                  <a:close/>
                  <a:moveTo>
                    <a:pt x="42685" y="3327"/>
                  </a:moveTo>
                  <a:cubicBezTo>
                    <a:pt x="42643" y="3306"/>
                    <a:pt x="42580" y="3264"/>
                    <a:pt x="42538" y="3285"/>
                  </a:cubicBezTo>
                  <a:cubicBezTo>
                    <a:pt x="42517" y="3285"/>
                    <a:pt x="42497" y="3369"/>
                    <a:pt x="42476" y="3411"/>
                  </a:cubicBezTo>
                  <a:cubicBezTo>
                    <a:pt x="42538" y="3432"/>
                    <a:pt x="42580" y="3494"/>
                    <a:pt x="42622" y="3473"/>
                  </a:cubicBezTo>
                  <a:cubicBezTo>
                    <a:pt x="42664" y="3473"/>
                    <a:pt x="42685" y="3390"/>
                    <a:pt x="42706" y="3327"/>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6"/>
            <p:cNvSpPr/>
            <p:nvPr/>
          </p:nvSpPr>
          <p:spPr>
            <a:xfrm>
              <a:off x="5713850" y="4108125"/>
              <a:ext cx="572275" cy="107250"/>
            </a:xfrm>
            <a:custGeom>
              <a:avLst/>
              <a:gdLst/>
              <a:ahLst/>
              <a:cxnLst/>
              <a:rect l="l" t="t" r="r" b="b"/>
              <a:pathLst>
                <a:path w="22891" h="4290" extrusionOk="0">
                  <a:moveTo>
                    <a:pt x="0" y="3913"/>
                  </a:moveTo>
                  <a:cubicBezTo>
                    <a:pt x="21" y="3746"/>
                    <a:pt x="63" y="3600"/>
                    <a:pt x="272" y="3620"/>
                  </a:cubicBezTo>
                  <a:cubicBezTo>
                    <a:pt x="586" y="3662"/>
                    <a:pt x="921" y="3579"/>
                    <a:pt x="1172" y="3390"/>
                  </a:cubicBezTo>
                  <a:cubicBezTo>
                    <a:pt x="1276" y="3328"/>
                    <a:pt x="1381" y="3244"/>
                    <a:pt x="1486" y="3286"/>
                  </a:cubicBezTo>
                  <a:cubicBezTo>
                    <a:pt x="2197" y="3495"/>
                    <a:pt x="2887" y="3328"/>
                    <a:pt x="3578" y="3286"/>
                  </a:cubicBezTo>
                  <a:cubicBezTo>
                    <a:pt x="3871" y="3244"/>
                    <a:pt x="4059" y="3348"/>
                    <a:pt x="4122" y="2972"/>
                  </a:cubicBezTo>
                  <a:cubicBezTo>
                    <a:pt x="4185" y="2637"/>
                    <a:pt x="4415" y="2637"/>
                    <a:pt x="4624" y="2867"/>
                  </a:cubicBezTo>
                  <a:cubicBezTo>
                    <a:pt x="4708" y="2951"/>
                    <a:pt x="4771" y="3076"/>
                    <a:pt x="4854" y="3139"/>
                  </a:cubicBezTo>
                  <a:cubicBezTo>
                    <a:pt x="5001" y="3286"/>
                    <a:pt x="5147" y="3558"/>
                    <a:pt x="5419" y="3474"/>
                  </a:cubicBezTo>
                  <a:cubicBezTo>
                    <a:pt x="5691" y="3411"/>
                    <a:pt x="5649" y="3139"/>
                    <a:pt x="5712" y="2909"/>
                  </a:cubicBezTo>
                  <a:cubicBezTo>
                    <a:pt x="5838" y="2449"/>
                    <a:pt x="6235" y="2114"/>
                    <a:pt x="6403" y="1633"/>
                  </a:cubicBezTo>
                  <a:cubicBezTo>
                    <a:pt x="6465" y="1444"/>
                    <a:pt x="6465" y="1361"/>
                    <a:pt x="6340" y="1214"/>
                  </a:cubicBezTo>
                  <a:cubicBezTo>
                    <a:pt x="5984" y="838"/>
                    <a:pt x="5712" y="419"/>
                    <a:pt x="5168" y="335"/>
                  </a:cubicBezTo>
                  <a:cubicBezTo>
                    <a:pt x="5043" y="315"/>
                    <a:pt x="5022" y="168"/>
                    <a:pt x="5001" y="43"/>
                  </a:cubicBezTo>
                  <a:cubicBezTo>
                    <a:pt x="6800" y="1"/>
                    <a:pt x="8579" y="231"/>
                    <a:pt x="10378" y="315"/>
                  </a:cubicBezTo>
                  <a:cubicBezTo>
                    <a:pt x="10880" y="335"/>
                    <a:pt x="11382" y="335"/>
                    <a:pt x="11864" y="377"/>
                  </a:cubicBezTo>
                  <a:cubicBezTo>
                    <a:pt x="14584" y="545"/>
                    <a:pt x="17283" y="649"/>
                    <a:pt x="19940" y="1235"/>
                  </a:cubicBezTo>
                  <a:cubicBezTo>
                    <a:pt x="20463" y="1340"/>
                    <a:pt x="20986" y="1361"/>
                    <a:pt x="21509" y="1423"/>
                  </a:cubicBezTo>
                  <a:cubicBezTo>
                    <a:pt x="21656" y="1444"/>
                    <a:pt x="21802" y="1486"/>
                    <a:pt x="21928" y="1528"/>
                  </a:cubicBezTo>
                  <a:cubicBezTo>
                    <a:pt x="22346" y="1675"/>
                    <a:pt x="22890" y="2239"/>
                    <a:pt x="22870" y="2491"/>
                  </a:cubicBezTo>
                  <a:cubicBezTo>
                    <a:pt x="22870" y="2825"/>
                    <a:pt x="22200" y="3600"/>
                    <a:pt x="21865" y="3746"/>
                  </a:cubicBezTo>
                  <a:cubicBezTo>
                    <a:pt x="21321" y="3976"/>
                    <a:pt x="20735" y="3851"/>
                    <a:pt x="20212" y="3767"/>
                  </a:cubicBezTo>
                  <a:cubicBezTo>
                    <a:pt x="18664" y="3537"/>
                    <a:pt x="17116" y="3600"/>
                    <a:pt x="15567" y="3369"/>
                  </a:cubicBezTo>
                  <a:cubicBezTo>
                    <a:pt x="15274" y="3369"/>
                    <a:pt x="14981" y="3390"/>
                    <a:pt x="14688" y="3453"/>
                  </a:cubicBezTo>
                  <a:cubicBezTo>
                    <a:pt x="13035" y="3453"/>
                    <a:pt x="11445" y="3976"/>
                    <a:pt x="9771" y="3892"/>
                  </a:cubicBezTo>
                  <a:cubicBezTo>
                    <a:pt x="9123" y="3913"/>
                    <a:pt x="8474" y="3872"/>
                    <a:pt x="7846" y="3746"/>
                  </a:cubicBezTo>
                  <a:cubicBezTo>
                    <a:pt x="7574" y="3704"/>
                    <a:pt x="7302" y="3725"/>
                    <a:pt x="7051" y="3809"/>
                  </a:cubicBezTo>
                  <a:cubicBezTo>
                    <a:pt x="5398" y="4290"/>
                    <a:pt x="3724" y="4018"/>
                    <a:pt x="2051" y="3976"/>
                  </a:cubicBezTo>
                  <a:cubicBezTo>
                    <a:pt x="1360" y="3997"/>
                    <a:pt x="690" y="3976"/>
                    <a:pt x="0" y="3913"/>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6"/>
            <p:cNvSpPr/>
            <p:nvPr/>
          </p:nvSpPr>
          <p:spPr>
            <a:xfrm>
              <a:off x="4481425" y="4181875"/>
              <a:ext cx="142325" cy="46600"/>
            </a:xfrm>
            <a:custGeom>
              <a:avLst/>
              <a:gdLst/>
              <a:ahLst/>
              <a:cxnLst/>
              <a:rect l="l" t="t" r="r" b="b"/>
              <a:pathLst>
                <a:path w="5693" h="1864" extrusionOk="0">
                  <a:moveTo>
                    <a:pt x="1" y="1633"/>
                  </a:moveTo>
                  <a:cubicBezTo>
                    <a:pt x="43" y="1549"/>
                    <a:pt x="64" y="1424"/>
                    <a:pt x="106" y="1403"/>
                  </a:cubicBezTo>
                  <a:cubicBezTo>
                    <a:pt x="733" y="1131"/>
                    <a:pt x="1215" y="775"/>
                    <a:pt x="1131" y="1"/>
                  </a:cubicBezTo>
                  <a:cubicBezTo>
                    <a:pt x="1487" y="43"/>
                    <a:pt x="1466" y="315"/>
                    <a:pt x="1507" y="482"/>
                  </a:cubicBezTo>
                  <a:cubicBezTo>
                    <a:pt x="1633" y="838"/>
                    <a:pt x="1779" y="1089"/>
                    <a:pt x="2198" y="859"/>
                  </a:cubicBezTo>
                  <a:cubicBezTo>
                    <a:pt x="2344" y="817"/>
                    <a:pt x="2512" y="838"/>
                    <a:pt x="2616" y="963"/>
                  </a:cubicBezTo>
                  <a:cubicBezTo>
                    <a:pt x="3077" y="1403"/>
                    <a:pt x="3725" y="1277"/>
                    <a:pt x="4248" y="1466"/>
                  </a:cubicBezTo>
                  <a:cubicBezTo>
                    <a:pt x="4541" y="1570"/>
                    <a:pt x="4751" y="1382"/>
                    <a:pt x="4981" y="1256"/>
                  </a:cubicBezTo>
                  <a:cubicBezTo>
                    <a:pt x="5441" y="1026"/>
                    <a:pt x="5546" y="1110"/>
                    <a:pt x="5692" y="1738"/>
                  </a:cubicBezTo>
                  <a:cubicBezTo>
                    <a:pt x="5462" y="1842"/>
                    <a:pt x="5232" y="1863"/>
                    <a:pt x="5002" y="1821"/>
                  </a:cubicBezTo>
                  <a:cubicBezTo>
                    <a:pt x="3328" y="1549"/>
                    <a:pt x="1654" y="1738"/>
                    <a:pt x="1" y="1633"/>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6"/>
            <p:cNvSpPr/>
            <p:nvPr/>
          </p:nvSpPr>
          <p:spPr>
            <a:xfrm>
              <a:off x="4339675" y="4191825"/>
              <a:ext cx="84250" cy="31400"/>
            </a:xfrm>
            <a:custGeom>
              <a:avLst/>
              <a:gdLst/>
              <a:ahLst/>
              <a:cxnLst/>
              <a:rect l="l" t="t" r="r" b="b"/>
              <a:pathLst>
                <a:path w="3370" h="1256" extrusionOk="0">
                  <a:moveTo>
                    <a:pt x="1" y="712"/>
                  </a:moveTo>
                  <a:cubicBezTo>
                    <a:pt x="168" y="544"/>
                    <a:pt x="315" y="356"/>
                    <a:pt x="482" y="189"/>
                  </a:cubicBezTo>
                  <a:cubicBezTo>
                    <a:pt x="628" y="21"/>
                    <a:pt x="879" y="0"/>
                    <a:pt x="1047" y="126"/>
                  </a:cubicBezTo>
                  <a:cubicBezTo>
                    <a:pt x="1716" y="607"/>
                    <a:pt x="2491" y="921"/>
                    <a:pt x="3307" y="1068"/>
                  </a:cubicBezTo>
                  <a:cubicBezTo>
                    <a:pt x="3328" y="1068"/>
                    <a:pt x="3348" y="1172"/>
                    <a:pt x="3369" y="1235"/>
                  </a:cubicBezTo>
                  <a:cubicBezTo>
                    <a:pt x="2888" y="1256"/>
                    <a:pt x="2428" y="1193"/>
                    <a:pt x="1988" y="1026"/>
                  </a:cubicBezTo>
                  <a:cubicBezTo>
                    <a:pt x="1340" y="837"/>
                    <a:pt x="670" y="712"/>
                    <a:pt x="1" y="712"/>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6"/>
            <p:cNvSpPr/>
            <p:nvPr/>
          </p:nvSpPr>
          <p:spPr>
            <a:xfrm>
              <a:off x="5399450" y="4080400"/>
              <a:ext cx="70650" cy="23575"/>
            </a:xfrm>
            <a:custGeom>
              <a:avLst/>
              <a:gdLst/>
              <a:ahLst/>
              <a:cxnLst/>
              <a:rect l="l" t="t" r="r" b="b"/>
              <a:pathLst>
                <a:path w="2826" h="943" extrusionOk="0">
                  <a:moveTo>
                    <a:pt x="2826" y="315"/>
                  </a:moveTo>
                  <a:cubicBezTo>
                    <a:pt x="2491" y="754"/>
                    <a:pt x="1926" y="942"/>
                    <a:pt x="1403" y="775"/>
                  </a:cubicBezTo>
                  <a:cubicBezTo>
                    <a:pt x="1089" y="670"/>
                    <a:pt x="775" y="607"/>
                    <a:pt x="461" y="587"/>
                  </a:cubicBezTo>
                  <a:cubicBezTo>
                    <a:pt x="210" y="587"/>
                    <a:pt x="1" y="377"/>
                    <a:pt x="1" y="126"/>
                  </a:cubicBezTo>
                  <a:cubicBezTo>
                    <a:pt x="942" y="1"/>
                    <a:pt x="1884" y="294"/>
                    <a:pt x="2826" y="31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6"/>
            <p:cNvSpPr/>
            <p:nvPr/>
          </p:nvSpPr>
          <p:spPr>
            <a:xfrm>
              <a:off x="5661000" y="4092950"/>
              <a:ext cx="70650" cy="14675"/>
            </a:xfrm>
            <a:custGeom>
              <a:avLst/>
              <a:gdLst/>
              <a:ahLst/>
              <a:cxnLst/>
              <a:rect l="l" t="t" r="r" b="b"/>
              <a:pathLst>
                <a:path w="2826" h="587" extrusionOk="0">
                  <a:moveTo>
                    <a:pt x="2825" y="294"/>
                  </a:moveTo>
                  <a:cubicBezTo>
                    <a:pt x="2512" y="503"/>
                    <a:pt x="2135" y="587"/>
                    <a:pt x="1758" y="503"/>
                  </a:cubicBezTo>
                  <a:cubicBezTo>
                    <a:pt x="1319" y="440"/>
                    <a:pt x="859" y="273"/>
                    <a:pt x="377" y="398"/>
                  </a:cubicBezTo>
                  <a:cubicBezTo>
                    <a:pt x="147" y="440"/>
                    <a:pt x="43" y="210"/>
                    <a:pt x="1" y="1"/>
                  </a:cubicBezTo>
                  <a:cubicBezTo>
                    <a:pt x="942" y="85"/>
                    <a:pt x="1905" y="43"/>
                    <a:pt x="2825" y="294"/>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6"/>
            <p:cNvSpPr/>
            <p:nvPr/>
          </p:nvSpPr>
          <p:spPr>
            <a:xfrm>
              <a:off x="4834525" y="4073075"/>
              <a:ext cx="28275" cy="43450"/>
            </a:xfrm>
            <a:custGeom>
              <a:avLst/>
              <a:gdLst/>
              <a:ahLst/>
              <a:cxnLst/>
              <a:rect l="l" t="t" r="r" b="b"/>
              <a:pathLst>
                <a:path w="1131" h="1738" extrusionOk="0">
                  <a:moveTo>
                    <a:pt x="1130" y="356"/>
                  </a:moveTo>
                  <a:cubicBezTo>
                    <a:pt x="649" y="482"/>
                    <a:pt x="523" y="754"/>
                    <a:pt x="796" y="1172"/>
                  </a:cubicBezTo>
                  <a:cubicBezTo>
                    <a:pt x="879" y="1319"/>
                    <a:pt x="942" y="1445"/>
                    <a:pt x="796" y="1549"/>
                  </a:cubicBezTo>
                  <a:cubicBezTo>
                    <a:pt x="670" y="1696"/>
                    <a:pt x="503" y="1737"/>
                    <a:pt x="335" y="1696"/>
                  </a:cubicBezTo>
                  <a:cubicBezTo>
                    <a:pt x="189" y="1654"/>
                    <a:pt x="63" y="1507"/>
                    <a:pt x="126" y="1361"/>
                  </a:cubicBezTo>
                  <a:cubicBezTo>
                    <a:pt x="293" y="1005"/>
                    <a:pt x="0" y="691"/>
                    <a:pt x="63" y="356"/>
                  </a:cubicBezTo>
                  <a:cubicBezTo>
                    <a:pt x="231" y="356"/>
                    <a:pt x="377" y="294"/>
                    <a:pt x="419" y="105"/>
                  </a:cubicBezTo>
                  <a:cubicBezTo>
                    <a:pt x="649" y="1"/>
                    <a:pt x="879" y="126"/>
                    <a:pt x="1109" y="147"/>
                  </a:cubicBezTo>
                  <a:cubicBezTo>
                    <a:pt x="1130" y="210"/>
                    <a:pt x="1130" y="294"/>
                    <a:pt x="1130" y="356"/>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6"/>
            <p:cNvSpPr/>
            <p:nvPr/>
          </p:nvSpPr>
          <p:spPr>
            <a:xfrm>
              <a:off x="4920300" y="4077275"/>
              <a:ext cx="30900" cy="34025"/>
            </a:xfrm>
            <a:custGeom>
              <a:avLst/>
              <a:gdLst/>
              <a:ahLst/>
              <a:cxnLst/>
              <a:rect l="l" t="t" r="r" b="b"/>
              <a:pathLst>
                <a:path w="1236" h="1361" extrusionOk="0">
                  <a:moveTo>
                    <a:pt x="880" y="0"/>
                  </a:moveTo>
                  <a:cubicBezTo>
                    <a:pt x="942" y="126"/>
                    <a:pt x="1089" y="209"/>
                    <a:pt x="1235" y="188"/>
                  </a:cubicBezTo>
                  <a:cubicBezTo>
                    <a:pt x="1089" y="607"/>
                    <a:pt x="524" y="774"/>
                    <a:pt x="608" y="1360"/>
                  </a:cubicBezTo>
                  <a:cubicBezTo>
                    <a:pt x="378" y="963"/>
                    <a:pt x="315" y="523"/>
                    <a:pt x="1" y="188"/>
                  </a:cubicBezTo>
                  <a:lnTo>
                    <a:pt x="168" y="42"/>
                  </a:ln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6"/>
            <p:cNvSpPr/>
            <p:nvPr/>
          </p:nvSpPr>
          <p:spPr>
            <a:xfrm>
              <a:off x="4068725" y="4198100"/>
              <a:ext cx="40300" cy="14150"/>
            </a:xfrm>
            <a:custGeom>
              <a:avLst/>
              <a:gdLst/>
              <a:ahLst/>
              <a:cxnLst/>
              <a:rect l="l" t="t" r="r" b="b"/>
              <a:pathLst>
                <a:path w="1612" h="566" extrusionOk="0">
                  <a:moveTo>
                    <a:pt x="0" y="356"/>
                  </a:moveTo>
                  <a:cubicBezTo>
                    <a:pt x="502" y="1"/>
                    <a:pt x="1172" y="63"/>
                    <a:pt x="1611" y="482"/>
                  </a:cubicBezTo>
                  <a:cubicBezTo>
                    <a:pt x="1067" y="565"/>
                    <a:pt x="523" y="524"/>
                    <a:pt x="0" y="356"/>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6"/>
            <p:cNvSpPr/>
            <p:nvPr/>
          </p:nvSpPr>
          <p:spPr>
            <a:xfrm>
              <a:off x="4304100" y="4198625"/>
              <a:ext cx="22000" cy="16750"/>
            </a:xfrm>
            <a:custGeom>
              <a:avLst/>
              <a:gdLst/>
              <a:ahLst/>
              <a:cxnLst/>
              <a:rect l="l" t="t" r="r" b="b"/>
              <a:pathLst>
                <a:path w="880" h="670" extrusionOk="0">
                  <a:moveTo>
                    <a:pt x="1" y="440"/>
                  </a:moveTo>
                  <a:cubicBezTo>
                    <a:pt x="357" y="21"/>
                    <a:pt x="524" y="0"/>
                    <a:pt x="880" y="440"/>
                  </a:cubicBezTo>
                  <a:cubicBezTo>
                    <a:pt x="587" y="670"/>
                    <a:pt x="294" y="503"/>
                    <a:pt x="1" y="44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6"/>
            <p:cNvSpPr/>
            <p:nvPr/>
          </p:nvSpPr>
          <p:spPr>
            <a:xfrm>
              <a:off x="4197925" y="4194450"/>
              <a:ext cx="22000" cy="12050"/>
            </a:xfrm>
            <a:custGeom>
              <a:avLst/>
              <a:gdLst/>
              <a:ahLst/>
              <a:cxnLst/>
              <a:rect l="l" t="t" r="r" b="b"/>
              <a:pathLst>
                <a:path w="880" h="482" extrusionOk="0">
                  <a:moveTo>
                    <a:pt x="0" y="377"/>
                  </a:moveTo>
                  <a:cubicBezTo>
                    <a:pt x="398" y="0"/>
                    <a:pt x="565" y="21"/>
                    <a:pt x="879" y="439"/>
                  </a:cubicBezTo>
                  <a:cubicBezTo>
                    <a:pt x="586" y="481"/>
                    <a:pt x="272" y="460"/>
                    <a:pt x="0" y="377"/>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6"/>
            <p:cNvSpPr/>
            <p:nvPr/>
          </p:nvSpPr>
          <p:spPr>
            <a:xfrm>
              <a:off x="4126775" y="4200200"/>
              <a:ext cx="13100" cy="10475"/>
            </a:xfrm>
            <a:custGeom>
              <a:avLst/>
              <a:gdLst/>
              <a:ahLst/>
              <a:cxnLst/>
              <a:rect l="l" t="t" r="r" b="b"/>
              <a:pathLst>
                <a:path w="524" h="419" extrusionOk="0">
                  <a:moveTo>
                    <a:pt x="1" y="314"/>
                  </a:moveTo>
                  <a:cubicBezTo>
                    <a:pt x="126" y="0"/>
                    <a:pt x="315" y="0"/>
                    <a:pt x="524" y="209"/>
                  </a:cubicBezTo>
                  <a:cubicBezTo>
                    <a:pt x="398" y="377"/>
                    <a:pt x="168" y="419"/>
                    <a:pt x="1" y="314"/>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6"/>
            <p:cNvSpPr/>
            <p:nvPr/>
          </p:nvSpPr>
          <p:spPr>
            <a:xfrm>
              <a:off x="4277425" y="4200200"/>
              <a:ext cx="13100" cy="9950"/>
            </a:xfrm>
            <a:custGeom>
              <a:avLst/>
              <a:gdLst/>
              <a:ahLst/>
              <a:cxnLst/>
              <a:rect l="l" t="t" r="r" b="b"/>
              <a:pathLst>
                <a:path w="524" h="398" extrusionOk="0">
                  <a:moveTo>
                    <a:pt x="1" y="251"/>
                  </a:moveTo>
                  <a:cubicBezTo>
                    <a:pt x="231" y="0"/>
                    <a:pt x="398" y="0"/>
                    <a:pt x="524" y="335"/>
                  </a:cubicBezTo>
                  <a:cubicBezTo>
                    <a:pt x="356" y="398"/>
                    <a:pt x="147" y="377"/>
                    <a:pt x="1" y="25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6"/>
            <p:cNvSpPr/>
            <p:nvPr/>
          </p:nvSpPr>
          <p:spPr>
            <a:xfrm>
              <a:off x="4459475" y="4212750"/>
              <a:ext cx="13100" cy="11000"/>
            </a:xfrm>
            <a:custGeom>
              <a:avLst/>
              <a:gdLst/>
              <a:ahLst/>
              <a:cxnLst/>
              <a:rect l="l" t="t" r="r" b="b"/>
              <a:pathLst>
                <a:path w="524" h="440" extrusionOk="0">
                  <a:moveTo>
                    <a:pt x="0" y="398"/>
                  </a:moveTo>
                  <a:cubicBezTo>
                    <a:pt x="209" y="0"/>
                    <a:pt x="272" y="0"/>
                    <a:pt x="523" y="377"/>
                  </a:cubicBezTo>
                  <a:cubicBezTo>
                    <a:pt x="335" y="440"/>
                    <a:pt x="168" y="440"/>
                    <a:pt x="0" y="398"/>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6"/>
            <p:cNvSpPr/>
            <p:nvPr/>
          </p:nvSpPr>
          <p:spPr>
            <a:xfrm>
              <a:off x="5762475" y="4100800"/>
              <a:ext cx="8925" cy="9450"/>
            </a:xfrm>
            <a:custGeom>
              <a:avLst/>
              <a:gdLst/>
              <a:ahLst/>
              <a:cxnLst/>
              <a:rect l="l" t="t" r="r" b="b"/>
              <a:pathLst>
                <a:path w="357" h="378" extrusionOk="0">
                  <a:moveTo>
                    <a:pt x="357" y="168"/>
                  </a:moveTo>
                  <a:cubicBezTo>
                    <a:pt x="189" y="377"/>
                    <a:pt x="85" y="273"/>
                    <a:pt x="1" y="63"/>
                  </a:cubicBezTo>
                  <a:cubicBezTo>
                    <a:pt x="126" y="1"/>
                    <a:pt x="294" y="43"/>
                    <a:pt x="357" y="168"/>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6"/>
            <p:cNvSpPr/>
            <p:nvPr/>
          </p:nvSpPr>
          <p:spPr>
            <a:xfrm>
              <a:off x="5802775" y="4104475"/>
              <a:ext cx="8900" cy="10475"/>
            </a:xfrm>
            <a:custGeom>
              <a:avLst/>
              <a:gdLst/>
              <a:ahLst/>
              <a:cxnLst/>
              <a:rect l="l" t="t" r="r" b="b"/>
              <a:pathLst>
                <a:path w="356" h="419" extrusionOk="0">
                  <a:moveTo>
                    <a:pt x="356" y="147"/>
                  </a:moveTo>
                  <a:cubicBezTo>
                    <a:pt x="167" y="419"/>
                    <a:pt x="63" y="293"/>
                    <a:pt x="0" y="42"/>
                  </a:cubicBezTo>
                  <a:cubicBezTo>
                    <a:pt x="126" y="0"/>
                    <a:pt x="272" y="42"/>
                    <a:pt x="356" y="147"/>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6"/>
            <p:cNvSpPr/>
            <p:nvPr/>
          </p:nvSpPr>
          <p:spPr>
            <a:xfrm>
              <a:off x="4636800" y="4220600"/>
              <a:ext cx="8900" cy="6825"/>
            </a:xfrm>
            <a:custGeom>
              <a:avLst/>
              <a:gdLst/>
              <a:ahLst/>
              <a:cxnLst/>
              <a:rect l="l" t="t" r="r" b="b"/>
              <a:pathLst>
                <a:path w="356" h="273" extrusionOk="0">
                  <a:moveTo>
                    <a:pt x="0" y="230"/>
                  </a:moveTo>
                  <a:cubicBezTo>
                    <a:pt x="21" y="126"/>
                    <a:pt x="63" y="0"/>
                    <a:pt x="189" y="21"/>
                  </a:cubicBezTo>
                  <a:cubicBezTo>
                    <a:pt x="251" y="21"/>
                    <a:pt x="293" y="147"/>
                    <a:pt x="356" y="209"/>
                  </a:cubicBezTo>
                  <a:cubicBezTo>
                    <a:pt x="230" y="272"/>
                    <a:pt x="105" y="272"/>
                    <a:pt x="0" y="23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6"/>
            <p:cNvSpPr/>
            <p:nvPr/>
          </p:nvSpPr>
          <p:spPr>
            <a:xfrm>
              <a:off x="4237675" y="4200725"/>
              <a:ext cx="13100" cy="5775"/>
            </a:xfrm>
            <a:custGeom>
              <a:avLst/>
              <a:gdLst/>
              <a:ahLst/>
              <a:cxnLst/>
              <a:rect l="l" t="t" r="r" b="b"/>
              <a:pathLst>
                <a:path w="524" h="231" extrusionOk="0">
                  <a:moveTo>
                    <a:pt x="1" y="188"/>
                  </a:moveTo>
                  <a:cubicBezTo>
                    <a:pt x="126" y="0"/>
                    <a:pt x="398" y="0"/>
                    <a:pt x="524" y="188"/>
                  </a:cubicBezTo>
                  <a:cubicBezTo>
                    <a:pt x="356" y="230"/>
                    <a:pt x="168" y="230"/>
                    <a:pt x="1" y="188"/>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6"/>
            <p:cNvSpPr/>
            <p:nvPr/>
          </p:nvSpPr>
          <p:spPr>
            <a:xfrm>
              <a:off x="4960075" y="4079350"/>
              <a:ext cx="66975" cy="27225"/>
            </a:xfrm>
            <a:custGeom>
              <a:avLst/>
              <a:gdLst/>
              <a:ahLst/>
              <a:cxnLst/>
              <a:rect l="l" t="t" r="r" b="b"/>
              <a:pathLst>
                <a:path w="2679" h="1089" extrusionOk="0">
                  <a:moveTo>
                    <a:pt x="0" y="105"/>
                  </a:moveTo>
                  <a:cubicBezTo>
                    <a:pt x="147" y="85"/>
                    <a:pt x="314" y="1"/>
                    <a:pt x="439" y="43"/>
                  </a:cubicBezTo>
                  <a:cubicBezTo>
                    <a:pt x="1172" y="273"/>
                    <a:pt x="1946" y="85"/>
                    <a:pt x="2678" y="294"/>
                  </a:cubicBezTo>
                  <a:cubicBezTo>
                    <a:pt x="2239" y="775"/>
                    <a:pt x="1632" y="1068"/>
                    <a:pt x="983" y="1089"/>
                  </a:cubicBezTo>
                  <a:cubicBezTo>
                    <a:pt x="921" y="1089"/>
                    <a:pt x="879" y="1089"/>
                    <a:pt x="816" y="1089"/>
                  </a:cubicBezTo>
                  <a:cubicBezTo>
                    <a:pt x="774" y="566"/>
                    <a:pt x="42" y="629"/>
                    <a:pt x="0" y="10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6"/>
            <p:cNvSpPr/>
            <p:nvPr/>
          </p:nvSpPr>
          <p:spPr>
            <a:xfrm>
              <a:off x="4871150" y="4086675"/>
              <a:ext cx="20425" cy="25150"/>
            </a:xfrm>
            <a:custGeom>
              <a:avLst/>
              <a:gdLst/>
              <a:ahLst/>
              <a:cxnLst/>
              <a:rect l="l" t="t" r="r" b="b"/>
              <a:pathLst>
                <a:path w="817" h="1006" extrusionOk="0">
                  <a:moveTo>
                    <a:pt x="377" y="1"/>
                  </a:moveTo>
                  <a:lnTo>
                    <a:pt x="544" y="1"/>
                  </a:lnTo>
                  <a:cubicBezTo>
                    <a:pt x="460" y="315"/>
                    <a:pt x="753" y="482"/>
                    <a:pt x="816" y="754"/>
                  </a:cubicBezTo>
                  <a:cubicBezTo>
                    <a:pt x="523" y="1005"/>
                    <a:pt x="272" y="670"/>
                    <a:pt x="0" y="712"/>
                  </a:cubicBezTo>
                  <a:cubicBezTo>
                    <a:pt x="0" y="398"/>
                    <a:pt x="42" y="126"/>
                    <a:pt x="37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6"/>
            <p:cNvSpPr/>
            <p:nvPr/>
          </p:nvSpPr>
          <p:spPr>
            <a:xfrm>
              <a:off x="4951175" y="4130100"/>
              <a:ext cx="16750" cy="14150"/>
            </a:xfrm>
            <a:custGeom>
              <a:avLst/>
              <a:gdLst/>
              <a:ahLst/>
              <a:cxnLst/>
              <a:rect l="l" t="t" r="r" b="b"/>
              <a:pathLst>
                <a:path w="670" h="566" extrusionOk="0">
                  <a:moveTo>
                    <a:pt x="649" y="398"/>
                  </a:moveTo>
                  <a:cubicBezTo>
                    <a:pt x="544" y="565"/>
                    <a:pt x="398" y="565"/>
                    <a:pt x="251" y="544"/>
                  </a:cubicBezTo>
                  <a:cubicBezTo>
                    <a:pt x="105" y="524"/>
                    <a:pt x="0" y="356"/>
                    <a:pt x="63" y="210"/>
                  </a:cubicBezTo>
                  <a:cubicBezTo>
                    <a:pt x="105" y="63"/>
                    <a:pt x="293" y="0"/>
                    <a:pt x="419" y="84"/>
                  </a:cubicBezTo>
                  <a:cubicBezTo>
                    <a:pt x="565" y="147"/>
                    <a:pt x="670" y="231"/>
                    <a:pt x="649" y="398"/>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6"/>
            <p:cNvSpPr/>
            <p:nvPr/>
          </p:nvSpPr>
          <p:spPr>
            <a:xfrm>
              <a:off x="5042200" y="4141075"/>
              <a:ext cx="5250" cy="5775"/>
            </a:xfrm>
            <a:custGeom>
              <a:avLst/>
              <a:gdLst/>
              <a:ahLst/>
              <a:cxnLst/>
              <a:rect l="l" t="t" r="r" b="b"/>
              <a:pathLst>
                <a:path w="210" h="231" extrusionOk="0">
                  <a:moveTo>
                    <a:pt x="209" y="85"/>
                  </a:moveTo>
                  <a:cubicBezTo>
                    <a:pt x="188" y="126"/>
                    <a:pt x="167" y="210"/>
                    <a:pt x="126" y="210"/>
                  </a:cubicBezTo>
                  <a:cubicBezTo>
                    <a:pt x="105" y="231"/>
                    <a:pt x="42" y="189"/>
                    <a:pt x="0" y="168"/>
                  </a:cubicBezTo>
                  <a:cubicBezTo>
                    <a:pt x="21" y="105"/>
                    <a:pt x="21" y="22"/>
                    <a:pt x="63" y="22"/>
                  </a:cubicBezTo>
                  <a:cubicBezTo>
                    <a:pt x="105" y="1"/>
                    <a:pt x="147" y="43"/>
                    <a:pt x="209"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6"/>
            <p:cNvSpPr/>
            <p:nvPr/>
          </p:nvSpPr>
          <p:spPr>
            <a:xfrm>
              <a:off x="4860150" y="4186075"/>
              <a:ext cx="5250" cy="5250"/>
            </a:xfrm>
            <a:custGeom>
              <a:avLst/>
              <a:gdLst/>
              <a:ahLst/>
              <a:cxnLst/>
              <a:rect l="l" t="t" r="r" b="b"/>
              <a:pathLst>
                <a:path w="210" h="210" extrusionOk="0">
                  <a:moveTo>
                    <a:pt x="63" y="0"/>
                  </a:moveTo>
                  <a:lnTo>
                    <a:pt x="210" y="63"/>
                  </a:lnTo>
                  <a:cubicBezTo>
                    <a:pt x="189" y="105"/>
                    <a:pt x="168" y="189"/>
                    <a:pt x="126" y="189"/>
                  </a:cubicBezTo>
                  <a:cubicBezTo>
                    <a:pt x="105" y="210"/>
                    <a:pt x="43" y="168"/>
                    <a:pt x="1" y="147"/>
                  </a:cubicBezTo>
                  <a:cubicBezTo>
                    <a:pt x="22" y="84"/>
                    <a:pt x="22" y="42"/>
                    <a:pt x="6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6"/>
            <p:cNvSpPr/>
            <p:nvPr/>
          </p:nvSpPr>
          <p:spPr>
            <a:xfrm>
              <a:off x="4869575" y="4104475"/>
              <a:ext cx="2100" cy="1575"/>
            </a:xfrm>
            <a:custGeom>
              <a:avLst/>
              <a:gdLst/>
              <a:ahLst/>
              <a:cxnLst/>
              <a:rect l="l" t="t" r="r" b="b"/>
              <a:pathLst>
                <a:path w="84" h="63" extrusionOk="0">
                  <a:moveTo>
                    <a:pt x="84" y="0"/>
                  </a:moveTo>
                  <a:lnTo>
                    <a:pt x="42" y="63"/>
                  </a:lnTo>
                  <a:lnTo>
                    <a:pt x="0" y="21"/>
                  </a:ln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6"/>
            <p:cNvSpPr/>
            <p:nvPr/>
          </p:nvSpPr>
          <p:spPr>
            <a:xfrm>
              <a:off x="5084025" y="4095575"/>
              <a:ext cx="31425" cy="38725"/>
            </a:xfrm>
            <a:custGeom>
              <a:avLst/>
              <a:gdLst/>
              <a:ahLst/>
              <a:cxnLst/>
              <a:rect l="l" t="t" r="r" b="b"/>
              <a:pathLst>
                <a:path w="1257" h="1549" extrusionOk="0">
                  <a:moveTo>
                    <a:pt x="1256" y="586"/>
                  </a:moveTo>
                  <a:cubicBezTo>
                    <a:pt x="1215" y="984"/>
                    <a:pt x="733" y="1151"/>
                    <a:pt x="545" y="1528"/>
                  </a:cubicBezTo>
                  <a:cubicBezTo>
                    <a:pt x="461" y="1549"/>
                    <a:pt x="378" y="1528"/>
                    <a:pt x="315" y="1486"/>
                  </a:cubicBezTo>
                  <a:cubicBezTo>
                    <a:pt x="147" y="1256"/>
                    <a:pt x="1" y="858"/>
                    <a:pt x="106" y="712"/>
                  </a:cubicBezTo>
                  <a:cubicBezTo>
                    <a:pt x="294" y="440"/>
                    <a:pt x="482" y="84"/>
                    <a:pt x="838" y="42"/>
                  </a:cubicBezTo>
                  <a:cubicBezTo>
                    <a:pt x="1110" y="0"/>
                    <a:pt x="1235" y="252"/>
                    <a:pt x="1256" y="586"/>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6"/>
            <p:cNvSpPr/>
            <p:nvPr/>
          </p:nvSpPr>
          <p:spPr>
            <a:xfrm>
              <a:off x="5794925" y="4131675"/>
              <a:ext cx="34025" cy="31400"/>
            </a:xfrm>
            <a:custGeom>
              <a:avLst/>
              <a:gdLst/>
              <a:ahLst/>
              <a:cxnLst/>
              <a:rect l="l" t="t" r="r" b="b"/>
              <a:pathLst>
                <a:path w="1361" h="1256" extrusionOk="0">
                  <a:moveTo>
                    <a:pt x="209" y="0"/>
                  </a:moveTo>
                  <a:cubicBezTo>
                    <a:pt x="314" y="0"/>
                    <a:pt x="419" y="21"/>
                    <a:pt x="419" y="126"/>
                  </a:cubicBezTo>
                  <a:cubicBezTo>
                    <a:pt x="419" y="419"/>
                    <a:pt x="502" y="565"/>
                    <a:pt x="816" y="419"/>
                  </a:cubicBezTo>
                  <a:cubicBezTo>
                    <a:pt x="1151" y="272"/>
                    <a:pt x="1256" y="544"/>
                    <a:pt x="1297" y="774"/>
                  </a:cubicBezTo>
                  <a:cubicBezTo>
                    <a:pt x="1360" y="1046"/>
                    <a:pt x="1088" y="1088"/>
                    <a:pt x="921" y="1151"/>
                  </a:cubicBezTo>
                  <a:cubicBezTo>
                    <a:pt x="649" y="1256"/>
                    <a:pt x="356" y="1130"/>
                    <a:pt x="230" y="900"/>
                  </a:cubicBezTo>
                  <a:cubicBezTo>
                    <a:pt x="63" y="649"/>
                    <a:pt x="0" y="356"/>
                    <a:pt x="63" y="63"/>
                  </a:cubicBezTo>
                  <a:cubicBezTo>
                    <a:pt x="84" y="42"/>
                    <a:pt x="168" y="21"/>
                    <a:pt x="20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6"/>
            <p:cNvSpPr/>
            <p:nvPr/>
          </p:nvSpPr>
          <p:spPr>
            <a:xfrm>
              <a:off x="5046900" y="4113350"/>
              <a:ext cx="15200" cy="13625"/>
            </a:xfrm>
            <a:custGeom>
              <a:avLst/>
              <a:gdLst/>
              <a:ahLst/>
              <a:cxnLst/>
              <a:rect l="l" t="t" r="r" b="b"/>
              <a:pathLst>
                <a:path w="608" h="545" extrusionOk="0">
                  <a:moveTo>
                    <a:pt x="398" y="22"/>
                  </a:moveTo>
                  <a:cubicBezTo>
                    <a:pt x="523" y="43"/>
                    <a:pt x="607" y="168"/>
                    <a:pt x="565" y="294"/>
                  </a:cubicBezTo>
                  <a:cubicBezTo>
                    <a:pt x="544" y="524"/>
                    <a:pt x="335" y="524"/>
                    <a:pt x="168" y="524"/>
                  </a:cubicBezTo>
                  <a:cubicBezTo>
                    <a:pt x="0" y="545"/>
                    <a:pt x="84" y="398"/>
                    <a:pt x="84" y="357"/>
                  </a:cubicBezTo>
                  <a:cubicBezTo>
                    <a:pt x="105" y="106"/>
                    <a:pt x="210" y="1"/>
                    <a:pt x="398" y="22"/>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6"/>
            <p:cNvSpPr/>
            <p:nvPr/>
          </p:nvSpPr>
          <p:spPr>
            <a:xfrm>
              <a:off x="5746800" y="4141600"/>
              <a:ext cx="5775" cy="5250"/>
            </a:xfrm>
            <a:custGeom>
              <a:avLst/>
              <a:gdLst/>
              <a:ahLst/>
              <a:cxnLst/>
              <a:rect l="l" t="t" r="r" b="b"/>
              <a:pathLst>
                <a:path w="231" h="210" extrusionOk="0">
                  <a:moveTo>
                    <a:pt x="147" y="210"/>
                  </a:moveTo>
                  <a:cubicBezTo>
                    <a:pt x="105" y="189"/>
                    <a:pt x="21" y="189"/>
                    <a:pt x="21" y="147"/>
                  </a:cubicBezTo>
                  <a:cubicBezTo>
                    <a:pt x="0" y="105"/>
                    <a:pt x="42" y="43"/>
                    <a:pt x="63" y="1"/>
                  </a:cubicBezTo>
                  <a:cubicBezTo>
                    <a:pt x="126" y="22"/>
                    <a:pt x="189" y="43"/>
                    <a:pt x="209" y="64"/>
                  </a:cubicBezTo>
                  <a:cubicBezTo>
                    <a:pt x="230" y="105"/>
                    <a:pt x="168" y="168"/>
                    <a:pt x="147" y="21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6"/>
            <p:cNvSpPr/>
            <p:nvPr/>
          </p:nvSpPr>
          <p:spPr>
            <a:xfrm>
              <a:off x="4935475" y="4194950"/>
              <a:ext cx="5250" cy="5275"/>
            </a:xfrm>
            <a:custGeom>
              <a:avLst/>
              <a:gdLst/>
              <a:ahLst/>
              <a:cxnLst/>
              <a:rect l="l" t="t" r="r" b="b"/>
              <a:pathLst>
                <a:path w="210" h="211" extrusionOk="0">
                  <a:moveTo>
                    <a:pt x="1" y="147"/>
                  </a:moveTo>
                  <a:cubicBezTo>
                    <a:pt x="22" y="85"/>
                    <a:pt x="22" y="22"/>
                    <a:pt x="63" y="1"/>
                  </a:cubicBezTo>
                  <a:cubicBezTo>
                    <a:pt x="105" y="1"/>
                    <a:pt x="168" y="43"/>
                    <a:pt x="210" y="64"/>
                  </a:cubicBezTo>
                  <a:cubicBezTo>
                    <a:pt x="189" y="106"/>
                    <a:pt x="168" y="189"/>
                    <a:pt x="147" y="210"/>
                  </a:cubicBezTo>
                  <a:cubicBezTo>
                    <a:pt x="105" y="210"/>
                    <a:pt x="43" y="168"/>
                    <a:pt x="1" y="147"/>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6"/>
            <p:cNvSpPr/>
            <p:nvPr/>
          </p:nvSpPr>
          <p:spPr>
            <a:xfrm>
              <a:off x="5099200" y="4158875"/>
              <a:ext cx="5775" cy="5250"/>
            </a:xfrm>
            <a:custGeom>
              <a:avLst/>
              <a:gdLst/>
              <a:ahLst/>
              <a:cxnLst/>
              <a:rect l="l" t="t" r="r" b="b"/>
              <a:pathLst>
                <a:path w="231" h="210" extrusionOk="0">
                  <a:moveTo>
                    <a:pt x="231" y="63"/>
                  </a:moveTo>
                  <a:lnTo>
                    <a:pt x="168" y="209"/>
                  </a:lnTo>
                  <a:cubicBezTo>
                    <a:pt x="105" y="189"/>
                    <a:pt x="43" y="168"/>
                    <a:pt x="22" y="147"/>
                  </a:cubicBezTo>
                  <a:cubicBezTo>
                    <a:pt x="1" y="105"/>
                    <a:pt x="64" y="42"/>
                    <a:pt x="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6"/>
            <p:cNvSpPr/>
            <p:nvPr/>
          </p:nvSpPr>
          <p:spPr>
            <a:xfrm>
              <a:off x="5764575" y="4158875"/>
              <a:ext cx="5775" cy="5250"/>
            </a:xfrm>
            <a:custGeom>
              <a:avLst/>
              <a:gdLst/>
              <a:ahLst/>
              <a:cxnLst/>
              <a:rect l="l" t="t" r="r" b="b"/>
              <a:pathLst>
                <a:path w="231" h="210" extrusionOk="0">
                  <a:moveTo>
                    <a:pt x="231" y="63"/>
                  </a:moveTo>
                  <a:cubicBezTo>
                    <a:pt x="210" y="105"/>
                    <a:pt x="189" y="189"/>
                    <a:pt x="147" y="209"/>
                  </a:cubicBezTo>
                  <a:cubicBezTo>
                    <a:pt x="126" y="209"/>
                    <a:pt x="63" y="168"/>
                    <a:pt x="1" y="147"/>
                  </a:cubicBezTo>
                  <a:cubicBezTo>
                    <a:pt x="22" y="105"/>
                    <a:pt x="42" y="21"/>
                    <a:pt x="84" y="0"/>
                  </a:cubicBezTo>
                  <a:cubicBezTo>
                    <a:pt x="105" y="0"/>
                    <a:pt x="168" y="63"/>
                    <a:pt x="231" y="63"/>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6"/>
          <p:cNvGrpSpPr/>
          <p:nvPr/>
        </p:nvGrpSpPr>
        <p:grpSpPr>
          <a:xfrm>
            <a:off x="3469575" y="4085100"/>
            <a:ext cx="2204850" cy="159550"/>
            <a:chOff x="3958875" y="4336725"/>
            <a:chExt cx="2204850" cy="159550"/>
          </a:xfrm>
        </p:grpSpPr>
        <p:sp>
          <p:nvSpPr>
            <p:cNvPr id="9454" name="Google Shape;9454;p76"/>
            <p:cNvSpPr/>
            <p:nvPr/>
          </p:nvSpPr>
          <p:spPr>
            <a:xfrm>
              <a:off x="5056325" y="4360775"/>
              <a:ext cx="586925" cy="118250"/>
            </a:xfrm>
            <a:custGeom>
              <a:avLst/>
              <a:gdLst/>
              <a:ahLst/>
              <a:cxnLst/>
              <a:rect l="l" t="t" r="r" b="b"/>
              <a:pathLst>
                <a:path w="23477" h="4730" extrusionOk="0">
                  <a:moveTo>
                    <a:pt x="3306" y="4562"/>
                  </a:moveTo>
                  <a:lnTo>
                    <a:pt x="2030" y="4604"/>
                  </a:lnTo>
                  <a:lnTo>
                    <a:pt x="1527" y="4604"/>
                  </a:lnTo>
                  <a:lnTo>
                    <a:pt x="649" y="4667"/>
                  </a:lnTo>
                  <a:lnTo>
                    <a:pt x="272" y="4583"/>
                  </a:lnTo>
                  <a:cubicBezTo>
                    <a:pt x="146" y="4269"/>
                    <a:pt x="126" y="3997"/>
                    <a:pt x="544" y="3934"/>
                  </a:cubicBezTo>
                  <a:cubicBezTo>
                    <a:pt x="649" y="3913"/>
                    <a:pt x="774" y="3934"/>
                    <a:pt x="774" y="3767"/>
                  </a:cubicBezTo>
                  <a:cubicBezTo>
                    <a:pt x="774" y="3495"/>
                    <a:pt x="398" y="3579"/>
                    <a:pt x="356" y="3390"/>
                  </a:cubicBezTo>
                  <a:cubicBezTo>
                    <a:pt x="314" y="3097"/>
                    <a:pt x="795" y="3223"/>
                    <a:pt x="774" y="2909"/>
                  </a:cubicBezTo>
                  <a:cubicBezTo>
                    <a:pt x="774" y="2742"/>
                    <a:pt x="649" y="2784"/>
                    <a:pt x="544" y="2721"/>
                  </a:cubicBezTo>
                  <a:cubicBezTo>
                    <a:pt x="209" y="2491"/>
                    <a:pt x="0" y="2261"/>
                    <a:pt x="335" y="1821"/>
                  </a:cubicBezTo>
                  <a:cubicBezTo>
                    <a:pt x="649" y="1507"/>
                    <a:pt x="502" y="963"/>
                    <a:pt x="84" y="859"/>
                  </a:cubicBezTo>
                  <a:cubicBezTo>
                    <a:pt x="146" y="398"/>
                    <a:pt x="377" y="210"/>
                    <a:pt x="795" y="461"/>
                  </a:cubicBezTo>
                  <a:cubicBezTo>
                    <a:pt x="1025" y="608"/>
                    <a:pt x="1193" y="670"/>
                    <a:pt x="1402" y="440"/>
                  </a:cubicBezTo>
                  <a:cubicBezTo>
                    <a:pt x="1548" y="294"/>
                    <a:pt x="1758" y="315"/>
                    <a:pt x="1883" y="461"/>
                  </a:cubicBezTo>
                  <a:cubicBezTo>
                    <a:pt x="2197" y="733"/>
                    <a:pt x="2511" y="649"/>
                    <a:pt x="2867" y="545"/>
                  </a:cubicBezTo>
                  <a:cubicBezTo>
                    <a:pt x="3348" y="419"/>
                    <a:pt x="3808" y="189"/>
                    <a:pt x="4352" y="210"/>
                  </a:cubicBezTo>
                  <a:cubicBezTo>
                    <a:pt x="4624" y="210"/>
                    <a:pt x="4938" y="84"/>
                    <a:pt x="5189" y="273"/>
                  </a:cubicBezTo>
                  <a:cubicBezTo>
                    <a:pt x="5524" y="482"/>
                    <a:pt x="5336" y="859"/>
                    <a:pt x="5356" y="1172"/>
                  </a:cubicBezTo>
                  <a:cubicBezTo>
                    <a:pt x="5649" y="1193"/>
                    <a:pt x="5900" y="1361"/>
                    <a:pt x="6193" y="1277"/>
                  </a:cubicBezTo>
                  <a:cubicBezTo>
                    <a:pt x="6193" y="963"/>
                    <a:pt x="5691" y="942"/>
                    <a:pt x="5859" y="628"/>
                  </a:cubicBezTo>
                  <a:cubicBezTo>
                    <a:pt x="6486" y="147"/>
                    <a:pt x="7198" y="796"/>
                    <a:pt x="7825" y="377"/>
                  </a:cubicBezTo>
                  <a:cubicBezTo>
                    <a:pt x="7951" y="294"/>
                    <a:pt x="8139" y="503"/>
                    <a:pt x="8223" y="670"/>
                  </a:cubicBezTo>
                  <a:cubicBezTo>
                    <a:pt x="8390" y="1026"/>
                    <a:pt x="8704" y="1047"/>
                    <a:pt x="9039" y="1047"/>
                  </a:cubicBezTo>
                  <a:cubicBezTo>
                    <a:pt x="9541" y="1047"/>
                    <a:pt x="10022" y="1068"/>
                    <a:pt x="10441" y="649"/>
                  </a:cubicBezTo>
                  <a:cubicBezTo>
                    <a:pt x="10650" y="482"/>
                    <a:pt x="10901" y="377"/>
                    <a:pt x="11152" y="356"/>
                  </a:cubicBezTo>
                  <a:cubicBezTo>
                    <a:pt x="11362" y="315"/>
                    <a:pt x="11613" y="356"/>
                    <a:pt x="11508" y="670"/>
                  </a:cubicBezTo>
                  <a:cubicBezTo>
                    <a:pt x="11362" y="1172"/>
                    <a:pt x="11696" y="1319"/>
                    <a:pt x="12010" y="1486"/>
                  </a:cubicBezTo>
                  <a:cubicBezTo>
                    <a:pt x="12240" y="1277"/>
                    <a:pt x="12261" y="1026"/>
                    <a:pt x="12366" y="817"/>
                  </a:cubicBezTo>
                  <a:cubicBezTo>
                    <a:pt x="12617" y="336"/>
                    <a:pt x="13119" y="252"/>
                    <a:pt x="13475" y="670"/>
                  </a:cubicBezTo>
                  <a:cubicBezTo>
                    <a:pt x="13768" y="984"/>
                    <a:pt x="14165" y="1193"/>
                    <a:pt x="14605" y="1298"/>
                  </a:cubicBezTo>
                  <a:cubicBezTo>
                    <a:pt x="14709" y="1340"/>
                    <a:pt x="14919" y="1361"/>
                    <a:pt x="14877" y="1235"/>
                  </a:cubicBezTo>
                  <a:cubicBezTo>
                    <a:pt x="14667" y="670"/>
                    <a:pt x="15232" y="838"/>
                    <a:pt x="15337" y="566"/>
                  </a:cubicBezTo>
                  <a:cubicBezTo>
                    <a:pt x="15546" y="817"/>
                    <a:pt x="15483" y="1026"/>
                    <a:pt x="15504" y="1235"/>
                  </a:cubicBezTo>
                  <a:cubicBezTo>
                    <a:pt x="15525" y="1424"/>
                    <a:pt x="15588" y="1528"/>
                    <a:pt x="15776" y="1528"/>
                  </a:cubicBezTo>
                  <a:cubicBezTo>
                    <a:pt x="15902" y="1528"/>
                    <a:pt x="16007" y="1444"/>
                    <a:pt x="16007" y="1319"/>
                  </a:cubicBezTo>
                  <a:cubicBezTo>
                    <a:pt x="16090" y="880"/>
                    <a:pt x="16237" y="754"/>
                    <a:pt x="16634" y="1089"/>
                  </a:cubicBezTo>
                  <a:cubicBezTo>
                    <a:pt x="16885" y="1298"/>
                    <a:pt x="17074" y="1193"/>
                    <a:pt x="17074" y="838"/>
                  </a:cubicBezTo>
                  <a:cubicBezTo>
                    <a:pt x="17053" y="754"/>
                    <a:pt x="17011" y="670"/>
                    <a:pt x="16990" y="587"/>
                  </a:cubicBezTo>
                  <a:cubicBezTo>
                    <a:pt x="16948" y="461"/>
                    <a:pt x="17011" y="336"/>
                    <a:pt x="17095" y="273"/>
                  </a:cubicBezTo>
                  <a:cubicBezTo>
                    <a:pt x="17262" y="168"/>
                    <a:pt x="17367" y="210"/>
                    <a:pt x="17471" y="356"/>
                  </a:cubicBezTo>
                  <a:cubicBezTo>
                    <a:pt x="17576" y="503"/>
                    <a:pt x="17680" y="670"/>
                    <a:pt x="17848" y="419"/>
                  </a:cubicBezTo>
                  <a:cubicBezTo>
                    <a:pt x="18162" y="1"/>
                    <a:pt x="18517" y="147"/>
                    <a:pt x="18873" y="315"/>
                  </a:cubicBezTo>
                  <a:cubicBezTo>
                    <a:pt x="18894" y="733"/>
                    <a:pt x="18685" y="1068"/>
                    <a:pt x="18601" y="1424"/>
                  </a:cubicBezTo>
                  <a:cubicBezTo>
                    <a:pt x="18538" y="1633"/>
                    <a:pt x="18434" y="1863"/>
                    <a:pt x="18664" y="1989"/>
                  </a:cubicBezTo>
                  <a:cubicBezTo>
                    <a:pt x="18873" y="2114"/>
                    <a:pt x="18957" y="1884"/>
                    <a:pt x="19061" y="1737"/>
                  </a:cubicBezTo>
                  <a:cubicBezTo>
                    <a:pt x="19187" y="1549"/>
                    <a:pt x="19438" y="1444"/>
                    <a:pt x="19668" y="1486"/>
                  </a:cubicBezTo>
                  <a:cubicBezTo>
                    <a:pt x="20149" y="1570"/>
                    <a:pt x="20212" y="1528"/>
                    <a:pt x="20129" y="1068"/>
                  </a:cubicBezTo>
                  <a:cubicBezTo>
                    <a:pt x="20087" y="921"/>
                    <a:pt x="19940" y="796"/>
                    <a:pt x="20149" y="733"/>
                  </a:cubicBezTo>
                  <a:cubicBezTo>
                    <a:pt x="20317" y="670"/>
                    <a:pt x="20401" y="775"/>
                    <a:pt x="20463" y="942"/>
                  </a:cubicBezTo>
                  <a:cubicBezTo>
                    <a:pt x="20547" y="1193"/>
                    <a:pt x="20652" y="1424"/>
                    <a:pt x="20965" y="1319"/>
                  </a:cubicBezTo>
                  <a:cubicBezTo>
                    <a:pt x="21154" y="1235"/>
                    <a:pt x="21468" y="1256"/>
                    <a:pt x="21509" y="942"/>
                  </a:cubicBezTo>
                  <a:cubicBezTo>
                    <a:pt x="21530" y="733"/>
                    <a:pt x="21530" y="545"/>
                    <a:pt x="21530" y="336"/>
                  </a:cubicBezTo>
                  <a:cubicBezTo>
                    <a:pt x="21719" y="398"/>
                    <a:pt x="21865" y="545"/>
                    <a:pt x="22074" y="419"/>
                  </a:cubicBezTo>
                  <a:cubicBezTo>
                    <a:pt x="22200" y="336"/>
                    <a:pt x="22367" y="377"/>
                    <a:pt x="22430" y="503"/>
                  </a:cubicBezTo>
                  <a:cubicBezTo>
                    <a:pt x="22388" y="649"/>
                    <a:pt x="22158" y="838"/>
                    <a:pt x="22388" y="942"/>
                  </a:cubicBezTo>
                  <a:cubicBezTo>
                    <a:pt x="22598" y="1047"/>
                    <a:pt x="22618" y="775"/>
                    <a:pt x="22702" y="649"/>
                  </a:cubicBezTo>
                  <a:cubicBezTo>
                    <a:pt x="22723" y="608"/>
                    <a:pt x="22765" y="566"/>
                    <a:pt x="22786" y="503"/>
                  </a:cubicBezTo>
                  <a:lnTo>
                    <a:pt x="22953" y="503"/>
                  </a:lnTo>
                  <a:cubicBezTo>
                    <a:pt x="23058" y="838"/>
                    <a:pt x="22598" y="1193"/>
                    <a:pt x="22995" y="1486"/>
                  </a:cubicBezTo>
                  <a:cubicBezTo>
                    <a:pt x="23476" y="1842"/>
                    <a:pt x="23309" y="2009"/>
                    <a:pt x="22849" y="2177"/>
                  </a:cubicBezTo>
                  <a:cubicBezTo>
                    <a:pt x="22681" y="2219"/>
                    <a:pt x="22451" y="2302"/>
                    <a:pt x="22451" y="2574"/>
                  </a:cubicBezTo>
                  <a:cubicBezTo>
                    <a:pt x="22451" y="2846"/>
                    <a:pt x="22890" y="2533"/>
                    <a:pt x="22870" y="2846"/>
                  </a:cubicBezTo>
                  <a:cubicBezTo>
                    <a:pt x="22409" y="3223"/>
                    <a:pt x="21802" y="3390"/>
                    <a:pt x="21217" y="3307"/>
                  </a:cubicBezTo>
                  <a:cubicBezTo>
                    <a:pt x="20903" y="3307"/>
                    <a:pt x="20693" y="3265"/>
                    <a:pt x="20652" y="3641"/>
                  </a:cubicBezTo>
                  <a:cubicBezTo>
                    <a:pt x="20631" y="4018"/>
                    <a:pt x="20903" y="4060"/>
                    <a:pt x="21175" y="4060"/>
                  </a:cubicBezTo>
                  <a:lnTo>
                    <a:pt x="21175" y="4311"/>
                  </a:lnTo>
                  <a:cubicBezTo>
                    <a:pt x="21070" y="4374"/>
                    <a:pt x="20924" y="4374"/>
                    <a:pt x="20819" y="4311"/>
                  </a:cubicBezTo>
                  <a:cubicBezTo>
                    <a:pt x="20777" y="4269"/>
                    <a:pt x="20714" y="4269"/>
                    <a:pt x="20693" y="4311"/>
                  </a:cubicBezTo>
                  <a:cubicBezTo>
                    <a:pt x="20505" y="4395"/>
                    <a:pt x="20296" y="4395"/>
                    <a:pt x="20108" y="4311"/>
                  </a:cubicBezTo>
                  <a:cubicBezTo>
                    <a:pt x="20087" y="4269"/>
                    <a:pt x="20003" y="4269"/>
                    <a:pt x="19982" y="4311"/>
                  </a:cubicBezTo>
                  <a:lnTo>
                    <a:pt x="19585" y="4353"/>
                  </a:lnTo>
                  <a:cubicBezTo>
                    <a:pt x="19271" y="4185"/>
                    <a:pt x="18894" y="4185"/>
                    <a:pt x="18580" y="4311"/>
                  </a:cubicBezTo>
                  <a:cubicBezTo>
                    <a:pt x="18392" y="4374"/>
                    <a:pt x="18183" y="4395"/>
                    <a:pt x="17994" y="4353"/>
                  </a:cubicBezTo>
                  <a:cubicBezTo>
                    <a:pt x="17952" y="4144"/>
                    <a:pt x="17827" y="4081"/>
                    <a:pt x="17639" y="4060"/>
                  </a:cubicBezTo>
                  <a:cubicBezTo>
                    <a:pt x="17136" y="4018"/>
                    <a:pt x="16655" y="4123"/>
                    <a:pt x="16216" y="4353"/>
                  </a:cubicBezTo>
                  <a:lnTo>
                    <a:pt x="15525" y="4416"/>
                  </a:lnTo>
                  <a:lnTo>
                    <a:pt x="15358" y="4541"/>
                  </a:lnTo>
                  <a:lnTo>
                    <a:pt x="14270" y="4625"/>
                  </a:lnTo>
                  <a:lnTo>
                    <a:pt x="14103" y="4667"/>
                  </a:lnTo>
                  <a:lnTo>
                    <a:pt x="13454" y="4688"/>
                  </a:lnTo>
                  <a:cubicBezTo>
                    <a:pt x="12743" y="4541"/>
                    <a:pt x="12010" y="4541"/>
                    <a:pt x="11299" y="4688"/>
                  </a:cubicBezTo>
                  <a:cubicBezTo>
                    <a:pt x="11027" y="4729"/>
                    <a:pt x="10776" y="4709"/>
                    <a:pt x="10504" y="4667"/>
                  </a:cubicBezTo>
                  <a:cubicBezTo>
                    <a:pt x="10064" y="4562"/>
                    <a:pt x="9604" y="4478"/>
                    <a:pt x="9144" y="4437"/>
                  </a:cubicBezTo>
                  <a:cubicBezTo>
                    <a:pt x="8558" y="4437"/>
                    <a:pt x="7972" y="4311"/>
                    <a:pt x="7407" y="4541"/>
                  </a:cubicBezTo>
                  <a:lnTo>
                    <a:pt x="6989" y="4520"/>
                  </a:lnTo>
                  <a:cubicBezTo>
                    <a:pt x="6737" y="4332"/>
                    <a:pt x="6424" y="4416"/>
                    <a:pt x="6131" y="4437"/>
                  </a:cubicBezTo>
                  <a:lnTo>
                    <a:pt x="5419" y="4437"/>
                  </a:lnTo>
                  <a:cubicBezTo>
                    <a:pt x="5189" y="4374"/>
                    <a:pt x="4938" y="4374"/>
                    <a:pt x="4708" y="4437"/>
                  </a:cubicBezTo>
                  <a:lnTo>
                    <a:pt x="4352" y="4437"/>
                  </a:lnTo>
                  <a:cubicBezTo>
                    <a:pt x="3996" y="4416"/>
                    <a:pt x="3620" y="4311"/>
                    <a:pt x="3306" y="4562"/>
                  </a:cubicBezTo>
                  <a:close/>
                  <a:moveTo>
                    <a:pt x="19647" y="2553"/>
                  </a:moveTo>
                  <a:cubicBezTo>
                    <a:pt x="20087" y="2679"/>
                    <a:pt x="20526" y="2595"/>
                    <a:pt x="20840" y="2930"/>
                  </a:cubicBezTo>
                  <a:cubicBezTo>
                    <a:pt x="20945" y="3035"/>
                    <a:pt x="21237" y="2972"/>
                    <a:pt x="21426" y="2972"/>
                  </a:cubicBezTo>
                  <a:cubicBezTo>
                    <a:pt x="21635" y="2972"/>
                    <a:pt x="21802" y="2888"/>
                    <a:pt x="21802" y="2679"/>
                  </a:cubicBezTo>
                  <a:cubicBezTo>
                    <a:pt x="21802" y="2428"/>
                    <a:pt x="21551" y="2533"/>
                    <a:pt x="21426" y="2428"/>
                  </a:cubicBezTo>
                  <a:cubicBezTo>
                    <a:pt x="21196" y="2261"/>
                    <a:pt x="20673" y="2679"/>
                    <a:pt x="20673" y="2009"/>
                  </a:cubicBezTo>
                  <a:cubicBezTo>
                    <a:pt x="20673" y="1884"/>
                    <a:pt x="20233" y="1863"/>
                    <a:pt x="20191" y="2093"/>
                  </a:cubicBezTo>
                  <a:cubicBezTo>
                    <a:pt x="20129" y="2407"/>
                    <a:pt x="19794" y="2261"/>
                    <a:pt x="19647" y="2553"/>
                  </a:cubicBezTo>
                  <a:close/>
                  <a:moveTo>
                    <a:pt x="18664" y="2846"/>
                  </a:moveTo>
                  <a:cubicBezTo>
                    <a:pt x="18664" y="3139"/>
                    <a:pt x="18915" y="3328"/>
                    <a:pt x="18915" y="3600"/>
                  </a:cubicBezTo>
                  <a:cubicBezTo>
                    <a:pt x="18894" y="3872"/>
                    <a:pt x="19082" y="3851"/>
                    <a:pt x="19271" y="3746"/>
                  </a:cubicBezTo>
                  <a:cubicBezTo>
                    <a:pt x="19417" y="3683"/>
                    <a:pt x="19543" y="3600"/>
                    <a:pt x="19438" y="3432"/>
                  </a:cubicBezTo>
                  <a:cubicBezTo>
                    <a:pt x="19292" y="3118"/>
                    <a:pt x="19124" y="2805"/>
                    <a:pt x="18685" y="2846"/>
                  </a:cubicBezTo>
                  <a:close/>
                  <a:moveTo>
                    <a:pt x="6905" y="2051"/>
                  </a:moveTo>
                  <a:cubicBezTo>
                    <a:pt x="6633" y="1779"/>
                    <a:pt x="6486" y="1403"/>
                    <a:pt x="6089" y="1842"/>
                  </a:cubicBezTo>
                  <a:cubicBezTo>
                    <a:pt x="6319" y="2009"/>
                    <a:pt x="6612" y="2072"/>
                    <a:pt x="6905" y="2051"/>
                  </a:cubicBezTo>
                  <a:close/>
                  <a:moveTo>
                    <a:pt x="3808" y="984"/>
                  </a:moveTo>
                  <a:cubicBezTo>
                    <a:pt x="3641" y="984"/>
                    <a:pt x="3641" y="1110"/>
                    <a:pt x="3641" y="1235"/>
                  </a:cubicBezTo>
                  <a:cubicBezTo>
                    <a:pt x="3641" y="1361"/>
                    <a:pt x="3641" y="1507"/>
                    <a:pt x="3808" y="1507"/>
                  </a:cubicBezTo>
                  <a:cubicBezTo>
                    <a:pt x="3955" y="1507"/>
                    <a:pt x="3955" y="1361"/>
                    <a:pt x="3955" y="1235"/>
                  </a:cubicBezTo>
                  <a:cubicBezTo>
                    <a:pt x="3955" y="1110"/>
                    <a:pt x="3976" y="984"/>
                    <a:pt x="3829" y="963"/>
                  </a:cubicBezTo>
                  <a:close/>
                  <a:moveTo>
                    <a:pt x="22367" y="1528"/>
                  </a:moveTo>
                  <a:cubicBezTo>
                    <a:pt x="22305" y="1507"/>
                    <a:pt x="22242" y="1465"/>
                    <a:pt x="22221" y="1486"/>
                  </a:cubicBezTo>
                  <a:cubicBezTo>
                    <a:pt x="22179" y="1486"/>
                    <a:pt x="22179" y="1570"/>
                    <a:pt x="22137" y="1612"/>
                  </a:cubicBezTo>
                  <a:cubicBezTo>
                    <a:pt x="22200" y="1633"/>
                    <a:pt x="22263" y="1696"/>
                    <a:pt x="22284" y="1675"/>
                  </a:cubicBezTo>
                  <a:cubicBezTo>
                    <a:pt x="22326" y="1654"/>
                    <a:pt x="22346" y="1570"/>
                    <a:pt x="22367" y="1528"/>
                  </a:cubicBezTo>
                  <a:close/>
                  <a:moveTo>
                    <a:pt x="2929" y="921"/>
                  </a:moveTo>
                  <a:cubicBezTo>
                    <a:pt x="2867" y="921"/>
                    <a:pt x="2825" y="963"/>
                    <a:pt x="2867" y="1047"/>
                  </a:cubicBezTo>
                  <a:cubicBezTo>
                    <a:pt x="2867" y="1068"/>
                    <a:pt x="2887" y="1089"/>
                    <a:pt x="2908" y="1110"/>
                  </a:cubicBezTo>
                  <a:cubicBezTo>
                    <a:pt x="2971" y="1131"/>
                    <a:pt x="3034" y="1110"/>
                    <a:pt x="3034" y="1047"/>
                  </a:cubicBezTo>
                  <a:cubicBezTo>
                    <a:pt x="3034" y="984"/>
                    <a:pt x="2992" y="963"/>
                    <a:pt x="2950" y="921"/>
                  </a:cubicBezTo>
                  <a:close/>
                  <a:moveTo>
                    <a:pt x="21405" y="2051"/>
                  </a:moveTo>
                  <a:cubicBezTo>
                    <a:pt x="21405" y="1968"/>
                    <a:pt x="21384" y="1968"/>
                    <a:pt x="21321" y="2009"/>
                  </a:cubicBezTo>
                  <a:cubicBezTo>
                    <a:pt x="21321" y="2009"/>
                    <a:pt x="21321" y="2051"/>
                    <a:pt x="21321" y="2072"/>
                  </a:cubicBezTo>
                  <a:close/>
                  <a:moveTo>
                    <a:pt x="10943" y="775"/>
                  </a:moveTo>
                  <a:cubicBezTo>
                    <a:pt x="10922" y="754"/>
                    <a:pt x="10901" y="754"/>
                    <a:pt x="10859" y="733"/>
                  </a:cubicBezTo>
                  <a:lnTo>
                    <a:pt x="10838" y="796"/>
                  </a:lnTo>
                  <a:cubicBezTo>
                    <a:pt x="10880" y="817"/>
                    <a:pt x="10901" y="817"/>
                    <a:pt x="10922" y="838"/>
                  </a:cubicBezTo>
                  <a:cubicBezTo>
                    <a:pt x="10922" y="838"/>
                    <a:pt x="10943" y="775"/>
                    <a:pt x="10964" y="75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6"/>
            <p:cNvSpPr/>
            <p:nvPr/>
          </p:nvSpPr>
          <p:spPr>
            <a:xfrm>
              <a:off x="4300450" y="4353450"/>
              <a:ext cx="457725" cy="130275"/>
            </a:xfrm>
            <a:custGeom>
              <a:avLst/>
              <a:gdLst/>
              <a:ahLst/>
              <a:cxnLst/>
              <a:rect l="l" t="t" r="r" b="b"/>
              <a:pathLst>
                <a:path w="18309" h="5211" extrusionOk="0">
                  <a:moveTo>
                    <a:pt x="3369" y="4855"/>
                  </a:moveTo>
                  <a:lnTo>
                    <a:pt x="2867" y="4939"/>
                  </a:lnTo>
                  <a:lnTo>
                    <a:pt x="2469" y="4876"/>
                  </a:lnTo>
                  <a:cubicBezTo>
                    <a:pt x="2407" y="4520"/>
                    <a:pt x="2909" y="4604"/>
                    <a:pt x="2930" y="4311"/>
                  </a:cubicBezTo>
                  <a:cubicBezTo>
                    <a:pt x="2176" y="3955"/>
                    <a:pt x="2093" y="3746"/>
                    <a:pt x="2616" y="3139"/>
                  </a:cubicBezTo>
                  <a:cubicBezTo>
                    <a:pt x="2783" y="2951"/>
                    <a:pt x="2888" y="2784"/>
                    <a:pt x="2762" y="2616"/>
                  </a:cubicBezTo>
                  <a:cubicBezTo>
                    <a:pt x="2595" y="2344"/>
                    <a:pt x="2992" y="2219"/>
                    <a:pt x="2888" y="1989"/>
                  </a:cubicBezTo>
                  <a:cubicBezTo>
                    <a:pt x="2281" y="2009"/>
                    <a:pt x="2260" y="2030"/>
                    <a:pt x="2239" y="1465"/>
                  </a:cubicBezTo>
                  <a:cubicBezTo>
                    <a:pt x="2218" y="1131"/>
                    <a:pt x="2030" y="1173"/>
                    <a:pt x="1821" y="1256"/>
                  </a:cubicBezTo>
                  <a:cubicBezTo>
                    <a:pt x="858" y="1654"/>
                    <a:pt x="503" y="1528"/>
                    <a:pt x="0" y="649"/>
                  </a:cubicBezTo>
                  <a:cubicBezTo>
                    <a:pt x="63" y="649"/>
                    <a:pt x="147" y="649"/>
                    <a:pt x="168" y="608"/>
                  </a:cubicBezTo>
                  <a:cubicBezTo>
                    <a:pt x="335" y="1"/>
                    <a:pt x="795" y="85"/>
                    <a:pt x="1256" y="105"/>
                  </a:cubicBezTo>
                  <a:lnTo>
                    <a:pt x="1423" y="105"/>
                  </a:lnTo>
                  <a:cubicBezTo>
                    <a:pt x="1674" y="545"/>
                    <a:pt x="1779" y="566"/>
                    <a:pt x="2302" y="294"/>
                  </a:cubicBezTo>
                  <a:cubicBezTo>
                    <a:pt x="2616" y="273"/>
                    <a:pt x="2867" y="43"/>
                    <a:pt x="3181" y="105"/>
                  </a:cubicBezTo>
                  <a:cubicBezTo>
                    <a:pt x="3244" y="461"/>
                    <a:pt x="2783" y="566"/>
                    <a:pt x="2741" y="901"/>
                  </a:cubicBezTo>
                  <a:cubicBezTo>
                    <a:pt x="3411" y="754"/>
                    <a:pt x="3411" y="754"/>
                    <a:pt x="3725" y="273"/>
                  </a:cubicBezTo>
                  <a:cubicBezTo>
                    <a:pt x="4332" y="189"/>
                    <a:pt x="4897" y="545"/>
                    <a:pt x="5503" y="461"/>
                  </a:cubicBezTo>
                  <a:cubicBezTo>
                    <a:pt x="5629" y="963"/>
                    <a:pt x="5901" y="880"/>
                    <a:pt x="6215" y="629"/>
                  </a:cubicBezTo>
                  <a:cubicBezTo>
                    <a:pt x="6445" y="545"/>
                    <a:pt x="6591" y="231"/>
                    <a:pt x="6905" y="294"/>
                  </a:cubicBezTo>
                  <a:cubicBezTo>
                    <a:pt x="7533" y="419"/>
                    <a:pt x="8182" y="398"/>
                    <a:pt x="8788" y="231"/>
                  </a:cubicBezTo>
                  <a:cubicBezTo>
                    <a:pt x="8956" y="189"/>
                    <a:pt x="9102" y="210"/>
                    <a:pt x="9123" y="377"/>
                  </a:cubicBezTo>
                  <a:cubicBezTo>
                    <a:pt x="9207" y="838"/>
                    <a:pt x="9542" y="545"/>
                    <a:pt x="9751" y="629"/>
                  </a:cubicBezTo>
                  <a:cubicBezTo>
                    <a:pt x="10169" y="963"/>
                    <a:pt x="10588" y="817"/>
                    <a:pt x="11006" y="629"/>
                  </a:cubicBezTo>
                  <a:cubicBezTo>
                    <a:pt x="11257" y="587"/>
                    <a:pt x="11487" y="503"/>
                    <a:pt x="11718" y="377"/>
                  </a:cubicBezTo>
                  <a:cubicBezTo>
                    <a:pt x="11969" y="273"/>
                    <a:pt x="12220" y="210"/>
                    <a:pt x="12408" y="461"/>
                  </a:cubicBezTo>
                  <a:lnTo>
                    <a:pt x="12408" y="629"/>
                  </a:lnTo>
                  <a:cubicBezTo>
                    <a:pt x="12408" y="775"/>
                    <a:pt x="12471" y="921"/>
                    <a:pt x="12596" y="984"/>
                  </a:cubicBezTo>
                  <a:cubicBezTo>
                    <a:pt x="12952" y="984"/>
                    <a:pt x="12952" y="733"/>
                    <a:pt x="12952" y="461"/>
                  </a:cubicBezTo>
                  <a:cubicBezTo>
                    <a:pt x="13350" y="524"/>
                    <a:pt x="13559" y="1026"/>
                    <a:pt x="14019" y="984"/>
                  </a:cubicBezTo>
                  <a:cubicBezTo>
                    <a:pt x="14040" y="1026"/>
                    <a:pt x="14082" y="1089"/>
                    <a:pt x="14124" y="1110"/>
                  </a:cubicBezTo>
                  <a:cubicBezTo>
                    <a:pt x="14208" y="1152"/>
                    <a:pt x="14333" y="1193"/>
                    <a:pt x="14375" y="1068"/>
                  </a:cubicBezTo>
                  <a:cubicBezTo>
                    <a:pt x="14312" y="1026"/>
                    <a:pt x="14228" y="1005"/>
                    <a:pt x="14166" y="984"/>
                  </a:cubicBezTo>
                  <a:cubicBezTo>
                    <a:pt x="14103" y="984"/>
                    <a:pt x="14061" y="984"/>
                    <a:pt x="13998" y="984"/>
                  </a:cubicBezTo>
                  <a:cubicBezTo>
                    <a:pt x="14291" y="336"/>
                    <a:pt x="14354" y="315"/>
                    <a:pt x="15065" y="817"/>
                  </a:cubicBezTo>
                  <a:cubicBezTo>
                    <a:pt x="15003" y="942"/>
                    <a:pt x="14793" y="1005"/>
                    <a:pt x="14835" y="1152"/>
                  </a:cubicBezTo>
                  <a:cubicBezTo>
                    <a:pt x="14898" y="1340"/>
                    <a:pt x="15044" y="1465"/>
                    <a:pt x="15233" y="1486"/>
                  </a:cubicBezTo>
                  <a:cubicBezTo>
                    <a:pt x="15672" y="1570"/>
                    <a:pt x="16112" y="1570"/>
                    <a:pt x="16530" y="1465"/>
                  </a:cubicBezTo>
                  <a:cubicBezTo>
                    <a:pt x="16886" y="1340"/>
                    <a:pt x="17179" y="1528"/>
                    <a:pt x="17493" y="1549"/>
                  </a:cubicBezTo>
                  <a:cubicBezTo>
                    <a:pt x="17660" y="1570"/>
                    <a:pt x="17702" y="1717"/>
                    <a:pt x="17681" y="1884"/>
                  </a:cubicBezTo>
                  <a:cubicBezTo>
                    <a:pt x="17639" y="2428"/>
                    <a:pt x="17848" y="2951"/>
                    <a:pt x="18246" y="3307"/>
                  </a:cubicBezTo>
                  <a:cubicBezTo>
                    <a:pt x="18225" y="3516"/>
                    <a:pt x="18309" y="3830"/>
                    <a:pt x="17932" y="3746"/>
                  </a:cubicBezTo>
                  <a:cubicBezTo>
                    <a:pt x="17660" y="3683"/>
                    <a:pt x="17472" y="3809"/>
                    <a:pt x="17576" y="4018"/>
                  </a:cubicBezTo>
                  <a:cubicBezTo>
                    <a:pt x="17869" y="4625"/>
                    <a:pt x="17179" y="4332"/>
                    <a:pt x="17053" y="4604"/>
                  </a:cubicBezTo>
                  <a:cubicBezTo>
                    <a:pt x="17346" y="4792"/>
                    <a:pt x="17639" y="4688"/>
                    <a:pt x="17911" y="4730"/>
                  </a:cubicBezTo>
                  <a:cubicBezTo>
                    <a:pt x="17576" y="4981"/>
                    <a:pt x="17179" y="4876"/>
                    <a:pt x="16802" y="4897"/>
                  </a:cubicBezTo>
                  <a:cubicBezTo>
                    <a:pt x="15526" y="4897"/>
                    <a:pt x="14249" y="5002"/>
                    <a:pt x="12994" y="5211"/>
                  </a:cubicBezTo>
                  <a:lnTo>
                    <a:pt x="12764" y="5169"/>
                  </a:lnTo>
                  <a:cubicBezTo>
                    <a:pt x="12031" y="4730"/>
                    <a:pt x="11257" y="4834"/>
                    <a:pt x="10504" y="5043"/>
                  </a:cubicBezTo>
                  <a:lnTo>
                    <a:pt x="10086" y="5043"/>
                  </a:lnTo>
                  <a:cubicBezTo>
                    <a:pt x="9730" y="4813"/>
                    <a:pt x="9290" y="4750"/>
                    <a:pt x="8893" y="4876"/>
                  </a:cubicBezTo>
                  <a:lnTo>
                    <a:pt x="8495" y="4876"/>
                  </a:lnTo>
                  <a:cubicBezTo>
                    <a:pt x="8391" y="4688"/>
                    <a:pt x="8286" y="4688"/>
                    <a:pt x="8182" y="4876"/>
                  </a:cubicBezTo>
                  <a:lnTo>
                    <a:pt x="7617" y="4834"/>
                  </a:lnTo>
                  <a:cubicBezTo>
                    <a:pt x="7428" y="4625"/>
                    <a:pt x="7177" y="4688"/>
                    <a:pt x="6968" y="4709"/>
                  </a:cubicBezTo>
                  <a:cubicBezTo>
                    <a:pt x="5943" y="4792"/>
                    <a:pt x="4938" y="4646"/>
                    <a:pt x="3934" y="4709"/>
                  </a:cubicBezTo>
                  <a:cubicBezTo>
                    <a:pt x="3871" y="4646"/>
                    <a:pt x="3808" y="4583"/>
                    <a:pt x="3767" y="4499"/>
                  </a:cubicBezTo>
                  <a:cubicBezTo>
                    <a:pt x="3704" y="4416"/>
                    <a:pt x="3704" y="4248"/>
                    <a:pt x="3578" y="4248"/>
                  </a:cubicBezTo>
                  <a:cubicBezTo>
                    <a:pt x="3369" y="4248"/>
                    <a:pt x="3390" y="4437"/>
                    <a:pt x="3390" y="4583"/>
                  </a:cubicBezTo>
                  <a:cubicBezTo>
                    <a:pt x="3369" y="4688"/>
                    <a:pt x="3369" y="4771"/>
                    <a:pt x="3369" y="4855"/>
                  </a:cubicBezTo>
                  <a:close/>
                  <a:moveTo>
                    <a:pt x="15149" y="1905"/>
                  </a:moveTo>
                  <a:cubicBezTo>
                    <a:pt x="15275" y="2219"/>
                    <a:pt x="15526" y="2261"/>
                    <a:pt x="15819" y="2156"/>
                  </a:cubicBezTo>
                  <a:cubicBezTo>
                    <a:pt x="15902" y="2114"/>
                    <a:pt x="15944" y="2009"/>
                    <a:pt x="15881" y="1947"/>
                  </a:cubicBezTo>
                  <a:cubicBezTo>
                    <a:pt x="15735" y="1654"/>
                    <a:pt x="15484" y="1884"/>
                    <a:pt x="15275" y="1800"/>
                  </a:cubicBezTo>
                  <a:cubicBezTo>
                    <a:pt x="15212" y="1779"/>
                    <a:pt x="15149" y="1821"/>
                    <a:pt x="15128" y="190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6"/>
            <p:cNvSpPr/>
            <p:nvPr/>
          </p:nvSpPr>
          <p:spPr>
            <a:xfrm>
              <a:off x="3958875" y="4336725"/>
              <a:ext cx="1599625" cy="142825"/>
            </a:xfrm>
            <a:custGeom>
              <a:avLst/>
              <a:gdLst/>
              <a:ahLst/>
              <a:cxnLst/>
              <a:rect l="l" t="t" r="r" b="b"/>
              <a:pathLst>
                <a:path w="63985" h="5713" extrusionOk="0">
                  <a:moveTo>
                    <a:pt x="15086" y="774"/>
                  </a:moveTo>
                  <a:lnTo>
                    <a:pt x="14919" y="774"/>
                  </a:lnTo>
                  <a:cubicBezTo>
                    <a:pt x="14458" y="733"/>
                    <a:pt x="13998" y="670"/>
                    <a:pt x="13831" y="1256"/>
                  </a:cubicBezTo>
                  <a:cubicBezTo>
                    <a:pt x="13831" y="1277"/>
                    <a:pt x="13726" y="1277"/>
                    <a:pt x="13663" y="1298"/>
                  </a:cubicBezTo>
                  <a:cubicBezTo>
                    <a:pt x="13433" y="1109"/>
                    <a:pt x="13182" y="1298"/>
                    <a:pt x="12952" y="1298"/>
                  </a:cubicBezTo>
                  <a:cubicBezTo>
                    <a:pt x="12701" y="879"/>
                    <a:pt x="12408" y="565"/>
                    <a:pt x="11906" y="984"/>
                  </a:cubicBezTo>
                  <a:cubicBezTo>
                    <a:pt x="11759" y="1151"/>
                    <a:pt x="11487" y="1130"/>
                    <a:pt x="11362" y="942"/>
                  </a:cubicBezTo>
                  <a:cubicBezTo>
                    <a:pt x="11257" y="837"/>
                    <a:pt x="11132" y="733"/>
                    <a:pt x="10985" y="774"/>
                  </a:cubicBezTo>
                  <a:cubicBezTo>
                    <a:pt x="10546" y="963"/>
                    <a:pt x="10211" y="795"/>
                    <a:pt x="9855" y="565"/>
                  </a:cubicBezTo>
                  <a:cubicBezTo>
                    <a:pt x="9646" y="356"/>
                    <a:pt x="9311" y="419"/>
                    <a:pt x="9165" y="670"/>
                  </a:cubicBezTo>
                  <a:cubicBezTo>
                    <a:pt x="8997" y="1026"/>
                    <a:pt x="9521" y="879"/>
                    <a:pt x="9562" y="1109"/>
                  </a:cubicBezTo>
                  <a:lnTo>
                    <a:pt x="9228" y="1109"/>
                  </a:lnTo>
                  <a:lnTo>
                    <a:pt x="8160" y="1109"/>
                  </a:lnTo>
                  <a:cubicBezTo>
                    <a:pt x="7951" y="670"/>
                    <a:pt x="7637" y="398"/>
                    <a:pt x="7093" y="544"/>
                  </a:cubicBezTo>
                  <a:cubicBezTo>
                    <a:pt x="6236" y="816"/>
                    <a:pt x="6215" y="816"/>
                    <a:pt x="6215" y="1632"/>
                  </a:cubicBezTo>
                  <a:lnTo>
                    <a:pt x="6215" y="1821"/>
                  </a:lnTo>
                  <a:lnTo>
                    <a:pt x="6026" y="1988"/>
                  </a:lnTo>
                  <a:lnTo>
                    <a:pt x="5859" y="1988"/>
                  </a:lnTo>
                  <a:lnTo>
                    <a:pt x="5336" y="1988"/>
                  </a:lnTo>
                  <a:cubicBezTo>
                    <a:pt x="5273" y="1821"/>
                    <a:pt x="5419" y="1402"/>
                    <a:pt x="5001" y="1632"/>
                  </a:cubicBezTo>
                  <a:cubicBezTo>
                    <a:pt x="4603" y="1883"/>
                    <a:pt x="4541" y="1507"/>
                    <a:pt x="4457" y="1339"/>
                  </a:cubicBezTo>
                  <a:cubicBezTo>
                    <a:pt x="4331" y="1067"/>
                    <a:pt x="4645" y="1151"/>
                    <a:pt x="4771" y="1088"/>
                  </a:cubicBezTo>
                  <a:cubicBezTo>
                    <a:pt x="4896" y="1026"/>
                    <a:pt x="4896" y="984"/>
                    <a:pt x="4855" y="837"/>
                  </a:cubicBezTo>
                  <a:cubicBezTo>
                    <a:pt x="4562" y="837"/>
                    <a:pt x="4290" y="942"/>
                    <a:pt x="4080" y="1109"/>
                  </a:cubicBezTo>
                  <a:cubicBezTo>
                    <a:pt x="3955" y="1235"/>
                    <a:pt x="3871" y="1193"/>
                    <a:pt x="3746" y="1067"/>
                  </a:cubicBezTo>
                  <a:cubicBezTo>
                    <a:pt x="3411" y="733"/>
                    <a:pt x="3160" y="816"/>
                    <a:pt x="3118" y="1256"/>
                  </a:cubicBezTo>
                  <a:cubicBezTo>
                    <a:pt x="3097" y="1402"/>
                    <a:pt x="3202" y="1549"/>
                    <a:pt x="2992" y="1611"/>
                  </a:cubicBezTo>
                  <a:cubicBezTo>
                    <a:pt x="2783" y="1653"/>
                    <a:pt x="2720" y="1528"/>
                    <a:pt x="2678" y="1381"/>
                  </a:cubicBezTo>
                  <a:cubicBezTo>
                    <a:pt x="2616" y="1235"/>
                    <a:pt x="2490" y="1067"/>
                    <a:pt x="2365" y="1151"/>
                  </a:cubicBezTo>
                  <a:cubicBezTo>
                    <a:pt x="2030" y="1402"/>
                    <a:pt x="1486" y="942"/>
                    <a:pt x="1402" y="1235"/>
                  </a:cubicBezTo>
                  <a:cubicBezTo>
                    <a:pt x="1318" y="1549"/>
                    <a:pt x="1151" y="1904"/>
                    <a:pt x="1214" y="2281"/>
                  </a:cubicBezTo>
                  <a:cubicBezTo>
                    <a:pt x="1235" y="2427"/>
                    <a:pt x="1235" y="2574"/>
                    <a:pt x="1256" y="2720"/>
                  </a:cubicBezTo>
                  <a:cubicBezTo>
                    <a:pt x="1130" y="3076"/>
                    <a:pt x="1800" y="3013"/>
                    <a:pt x="1632" y="3411"/>
                  </a:cubicBezTo>
                  <a:cubicBezTo>
                    <a:pt x="1444" y="3787"/>
                    <a:pt x="1695" y="3955"/>
                    <a:pt x="1967" y="4143"/>
                  </a:cubicBezTo>
                  <a:cubicBezTo>
                    <a:pt x="2134" y="4248"/>
                    <a:pt x="2218" y="4520"/>
                    <a:pt x="2490" y="4499"/>
                  </a:cubicBezTo>
                  <a:cubicBezTo>
                    <a:pt x="2846" y="4729"/>
                    <a:pt x="3181" y="4959"/>
                    <a:pt x="3536" y="5210"/>
                  </a:cubicBezTo>
                  <a:cubicBezTo>
                    <a:pt x="3704" y="5419"/>
                    <a:pt x="3934" y="5357"/>
                    <a:pt x="4164" y="5378"/>
                  </a:cubicBezTo>
                  <a:cubicBezTo>
                    <a:pt x="4373" y="5378"/>
                    <a:pt x="4562" y="5378"/>
                    <a:pt x="4603" y="5650"/>
                  </a:cubicBezTo>
                  <a:lnTo>
                    <a:pt x="4562" y="5712"/>
                  </a:lnTo>
                  <a:lnTo>
                    <a:pt x="4520" y="5712"/>
                  </a:lnTo>
                  <a:cubicBezTo>
                    <a:pt x="2992" y="5650"/>
                    <a:pt x="1967" y="4750"/>
                    <a:pt x="1046" y="3662"/>
                  </a:cubicBezTo>
                  <a:cubicBezTo>
                    <a:pt x="858" y="3411"/>
                    <a:pt x="670" y="3160"/>
                    <a:pt x="502" y="2867"/>
                  </a:cubicBezTo>
                  <a:cubicBezTo>
                    <a:pt x="0" y="2176"/>
                    <a:pt x="335" y="1172"/>
                    <a:pt x="1151" y="900"/>
                  </a:cubicBezTo>
                  <a:cubicBezTo>
                    <a:pt x="1737" y="670"/>
                    <a:pt x="2386" y="502"/>
                    <a:pt x="3034" y="440"/>
                  </a:cubicBezTo>
                  <a:cubicBezTo>
                    <a:pt x="5022" y="356"/>
                    <a:pt x="7010" y="0"/>
                    <a:pt x="9018" y="84"/>
                  </a:cubicBezTo>
                  <a:cubicBezTo>
                    <a:pt x="10148" y="147"/>
                    <a:pt x="11257" y="272"/>
                    <a:pt x="12366" y="398"/>
                  </a:cubicBezTo>
                  <a:cubicBezTo>
                    <a:pt x="13370" y="482"/>
                    <a:pt x="14375" y="502"/>
                    <a:pt x="15379" y="461"/>
                  </a:cubicBezTo>
                  <a:cubicBezTo>
                    <a:pt x="16886" y="440"/>
                    <a:pt x="18392" y="670"/>
                    <a:pt x="19878" y="565"/>
                  </a:cubicBezTo>
                  <a:cubicBezTo>
                    <a:pt x="21970" y="440"/>
                    <a:pt x="24062" y="544"/>
                    <a:pt x="26155" y="482"/>
                  </a:cubicBezTo>
                  <a:cubicBezTo>
                    <a:pt x="27201" y="440"/>
                    <a:pt x="28205" y="607"/>
                    <a:pt x="29231" y="712"/>
                  </a:cubicBezTo>
                  <a:cubicBezTo>
                    <a:pt x="30716" y="837"/>
                    <a:pt x="32181" y="754"/>
                    <a:pt x="33645" y="795"/>
                  </a:cubicBezTo>
                  <a:cubicBezTo>
                    <a:pt x="35298" y="816"/>
                    <a:pt x="36972" y="858"/>
                    <a:pt x="38604" y="733"/>
                  </a:cubicBezTo>
                  <a:cubicBezTo>
                    <a:pt x="39860" y="628"/>
                    <a:pt x="41136" y="628"/>
                    <a:pt x="42392" y="712"/>
                  </a:cubicBezTo>
                  <a:cubicBezTo>
                    <a:pt x="43626" y="816"/>
                    <a:pt x="44861" y="754"/>
                    <a:pt x="46095" y="816"/>
                  </a:cubicBezTo>
                  <a:cubicBezTo>
                    <a:pt x="47162" y="858"/>
                    <a:pt x="48208" y="670"/>
                    <a:pt x="49275" y="733"/>
                  </a:cubicBezTo>
                  <a:cubicBezTo>
                    <a:pt x="51054" y="816"/>
                    <a:pt x="52853" y="754"/>
                    <a:pt x="54653" y="774"/>
                  </a:cubicBezTo>
                  <a:cubicBezTo>
                    <a:pt x="56285" y="795"/>
                    <a:pt x="57896" y="858"/>
                    <a:pt x="59528" y="900"/>
                  </a:cubicBezTo>
                  <a:cubicBezTo>
                    <a:pt x="60762" y="921"/>
                    <a:pt x="61997" y="837"/>
                    <a:pt x="63231" y="837"/>
                  </a:cubicBezTo>
                  <a:cubicBezTo>
                    <a:pt x="63503" y="837"/>
                    <a:pt x="63775" y="754"/>
                    <a:pt x="63985" y="984"/>
                  </a:cubicBezTo>
                  <a:cubicBezTo>
                    <a:pt x="63629" y="1256"/>
                    <a:pt x="63127" y="984"/>
                    <a:pt x="62771" y="1298"/>
                  </a:cubicBezTo>
                  <a:cubicBezTo>
                    <a:pt x="62415" y="1109"/>
                    <a:pt x="62060" y="984"/>
                    <a:pt x="61746" y="1402"/>
                  </a:cubicBezTo>
                  <a:cubicBezTo>
                    <a:pt x="61578" y="1653"/>
                    <a:pt x="61474" y="1486"/>
                    <a:pt x="61369" y="1339"/>
                  </a:cubicBezTo>
                  <a:cubicBezTo>
                    <a:pt x="61265" y="1193"/>
                    <a:pt x="61160" y="1130"/>
                    <a:pt x="60993" y="1256"/>
                  </a:cubicBezTo>
                  <a:cubicBezTo>
                    <a:pt x="60909" y="1318"/>
                    <a:pt x="60846" y="1444"/>
                    <a:pt x="60888" y="1570"/>
                  </a:cubicBezTo>
                  <a:cubicBezTo>
                    <a:pt x="60909" y="1653"/>
                    <a:pt x="60951" y="1737"/>
                    <a:pt x="60972" y="1821"/>
                  </a:cubicBezTo>
                  <a:cubicBezTo>
                    <a:pt x="60972" y="2155"/>
                    <a:pt x="60783" y="2281"/>
                    <a:pt x="60532" y="2072"/>
                  </a:cubicBezTo>
                  <a:cubicBezTo>
                    <a:pt x="60135" y="1737"/>
                    <a:pt x="59988" y="1842"/>
                    <a:pt x="59905" y="2302"/>
                  </a:cubicBezTo>
                  <a:cubicBezTo>
                    <a:pt x="59905" y="2427"/>
                    <a:pt x="59800" y="2511"/>
                    <a:pt x="59674" y="2511"/>
                  </a:cubicBezTo>
                  <a:cubicBezTo>
                    <a:pt x="59486" y="2511"/>
                    <a:pt x="59423" y="2365"/>
                    <a:pt x="59402" y="2218"/>
                  </a:cubicBezTo>
                  <a:cubicBezTo>
                    <a:pt x="59381" y="2051"/>
                    <a:pt x="59444" y="1800"/>
                    <a:pt x="59235" y="1549"/>
                  </a:cubicBezTo>
                  <a:cubicBezTo>
                    <a:pt x="59130" y="1800"/>
                    <a:pt x="58565" y="1632"/>
                    <a:pt x="58775" y="2197"/>
                  </a:cubicBezTo>
                  <a:cubicBezTo>
                    <a:pt x="58817" y="2344"/>
                    <a:pt x="58607" y="2302"/>
                    <a:pt x="58503" y="2281"/>
                  </a:cubicBezTo>
                  <a:cubicBezTo>
                    <a:pt x="58063" y="2176"/>
                    <a:pt x="57666" y="1967"/>
                    <a:pt x="57373" y="1653"/>
                  </a:cubicBezTo>
                  <a:cubicBezTo>
                    <a:pt x="57017" y="1235"/>
                    <a:pt x="56515" y="1318"/>
                    <a:pt x="56264" y="1800"/>
                  </a:cubicBezTo>
                  <a:cubicBezTo>
                    <a:pt x="56159" y="2009"/>
                    <a:pt x="56138" y="2260"/>
                    <a:pt x="55908" y="2469"/>
                  </a:cubicBezTo>
                  <a:cubicBezTo>
                    <a:pt x="55594" y="2302"/>
                    <a:pt x="55260" y="2155"/>
                    <a:pt x="55406" y="1653"/>
                  </a:cubicBezTo>
                  <a:cubicBezTo>
                    <a:pt x="55511" y="1339"/>
                    <a:pt x="55260" y="1277"/>
                    <a:pt x="55050" y="1339"/>
                  </a:cubicBezTo>
                  <a:cubicBezTo>
                    <a:pt x="54799" y="1360"/>
                    <a:pt x="54548" y="1465"/>
                    <a:pt x="54339" y="1632"/>
                  </a:cubicBezTo>
                  <a:cubicBezTo>
                    <a:pt x="53920" y="2051"/>
                    <a:pt x="53439" y="2009"/>
                    <a:pt x="52937" y="2030"/>
                  </a:cubicBezTo>
                  <a:cubicBezTo>
                    <a:pt x="52602" y="2030"/>
                    <a:pt x="52288" y="2009"/>
                    <a:pt x="52121" y="1632"/>
                  </a:cubicBezTo>
                  <a:cubicBezTo>
                    <a:pt x="52037" y="1465"/>
                    <a:pt x="51849" y="1256"/>
                    <a:pt x="51723" y="1339"/>
                  </a:cubicBezTo>
                  <a:cubicBezTo>
                    <a:pt x="51096" y="1779"/>
                    <a:pt x="50384" y="1130"/>
                    <a:pt x="49757" y="1611"/>
                  </a:cubicBezTo>
                  <a:cubicBezTo>
                    <a:pt x="49589" y="1925"/>
                    <a:pt x="50091" y="1946"/>
                    <a:pt x="50091" y="2260"/>
                  </a:cubicBezTo>
                  <a:cubicBezTo>
                    <a:pt x="49798" y="2344"/>
                    <a:pt x="49568" y="2155"/>
                    <a:pt x="49254" y="2134"/>
                  </a:cubicBezTo>
                  <a:cubicBezTo>
                    <a:pt x="49254" y="1821"/>
                    <a:pt x="49422" y="1465"/>
                    <a:pt x="49087" y="1235"/>
                  </a:cubicBezTo>
                  <a:cubicBezTo>
                    <a:pt x="48836" y="1067"/>
                    <a:pt x="48522" y="1193"/>
                    <a:pt x="48250" y="1193"/>
                  </a:cubicBezTo>
                  <a:cubicBezTo>
                    <a:pt x="47706" y="1172"/>
                    <a:pt x="47246" y="1402"/>
                    <a:pt x="46765" y="1528"/>
                  </a:cubicBezTo>
                  <a:cubicBezTo>
                    <a:pt x="46409" y="1632"/>
                    <a:pt x="46095" y="1716"/>
                    <a:pt x="45781" y="1444"/>
                  </a:cubicBezTo>
                  <a:cubicBezTo>
                    <a:pt x="45656" y="1298"/>
                    <a:pt x="45446" y="1277"/>
                    <a:pt x="45300" y="1402"/>
                  </a:cubicBezTo>
                  <a:cubicBezTo>
                    <a:pt x="45091" y="1653"/>
                    <a:pt x="44923" y="1570"/>
                    <a:pt x="44693" y="1444"/>
                  </a:cubicBezTo>
                  <a:cubicBezTo>
                    <a:pt x="44275" y="1172"/>
                    <a:pt x="44044" y="1381"/>
                    <a:pt x="43982" y="1842"/>
                  </a:cubicBezTo>
                  <a:lnTo>
                    <a:pt x="43626" y="1842"/>
                  </a:lnTo>
                  <a:cubicBezTo>
                    <a:pt x="43542" y="1151"/>
                    <a:pt x="43438" y="1005"/>
                    <a:pt x="42852" y="1151"/>
                  </a:cubicBezTo>
                  <a:cubicBezTo>
                    <a:pt x="41994" y="1381"/>
                    <a:pt x="41199" y="1046"/>
                    <a:pt x="40362" y="1026"/>
                  </a:cubicBezTo>
                  <a:cubicBezTo>
                    <a:pt x="39671" y="984"/>
                    <a:pt x="39086" y="1507"/>
                    <a:pt x="38416" y="1277"/>
                  </a:cubicBezTo>
                  <a:cubicBezTo>
                    <a:pt x="38416" y="1277"/>
                    <a:pt x="38332" y="1360"/>
                    <a:pt x="38311" y="1423"/>
                  </a:cubicBezTo>
                  <a:cubicBezTo>
                    <a:pt x="38270" y="1570"/>
                    <a:pt x="38311" y="1821"/>
                    <a:pt x="38060" y="1758"/>
                  </a:cubicBezTo>
                  <a:cubicBezTo>
                    <a:pt x="37872" y="1716"/>
                    <a:pt x="37579" y="1507"/>
                    <a:pt x="37579" y="1423"/>
                  </a:cubicBezTo>
                  <a:cubicBezTo>
                    <a:pt x="37621" y="1172"/>
                    <a:pt x="37579" y="1130"/>
                    <a:pt x="37349" y="1130"/>
                  </a:cubicBezTo>
                  <a:cubicBezTo>
                    <a:pt x="36784" y="1130"/>
                    <a:pt x="36219" y="1151"/>
                    <a:pt x="35675" y="1130"/>
                  </a:cubicBezTo>
                  <a:cubicBezTo>
                    <a:pt x="35277" y="1109"/>
                    <a:pt x="35194" y="1590"/>
                    <a:pt x="34880" y="1632"/>
                  </a:cubicBezTo>
                  <a:cubicBezTo>
                    <a:pt x="34566" y="1653"/>
                    <a:pt x="34482" y="1109"/>
                    <a:pt x="34106" y="1151"/>
                  </a:cubicBezTo>
                  <a:cubicBezTo>
                    <a:pt x="33959" y="1151"/>
                    <a:pt x="33750" y="1088"/>
                    <a:pt x="33666" y="1172"/>
                  </a:cubicBezTo>
                  <a:cubicBezTo>
                    <a:pt x="33185" y="1590"/>
                    <a:pt x="32704" y="1256"/>
                    <a:pt x="32244" y="1193"/>
                  </a:cubicBezTo>
                  <a:cubicBezTo>
                    <a:pt x="32076" y="1423"/>
                    <a:pt x="32390" y="1695"/>
                    <a:pt x="32118" y="1800"/>
                  </a:cubicBezTo>
                  <a:cubicBezTo>
                    <a:pt x="31909" y="1883"/>
                    <a:pt x="31679" y="2051"/>
                    <a:pt x="31448" y="1946"/>
                  </a:cubicBezTo>
                  <a:cubicBezTo>
                    <a:pt x="31218" y="1883"/>
                    <a:pt x="30988" y="1800"/>
                    <a:pt x="30779" y="1674"/>
                  </a:cubicBezTo>
                  <a:cubicBezTo>
                    <a:pt x="30444" y="1465"/>
                    <a:pt x="30088" y="1318"/>
                    <a:pt x="29670" y="1590"/>
                  </a:cubicBezTo>
                  <a:cubicBezTo>
                    <a:pt x="29356" y="1779"/>
                    <a:pt x="29042" y="1632"/>
                    <a:pt x="28728" y="1486"/>
                  </a:cubicBezTo>
                  <a:cubicBezTo>
                    <a:pt x="28017" y="984"/>
                    <a:pt x="27954" y="1005"/>
                    <a:pt x="27682" y="1653"/>
                  </a:cubicBezTo>
                  <a:lnTo>
                    <a:pt x="27682" y="1653"/>
                  </a:lnTo>
                  <a:cubicBezTo>
                    <a:pt x="27222" y="1695"/>
                    <a:pt x="27013" y="1193"/>
                    <a:pt x="26615" y="1130"/>
                  </a:cubicBezTo>
                  <a:lnTo>
                    <a:pt x="26092" y="1130"/>
                  </a:lnTo>
                  <a:cubicBezTo>
                    <a:pt x="25883" y="879"/>
                    <a:pt x="25632" y="942"/>
                    <a:pt x="25381" y="1046"/>
                  </a:cubicBezTo>
                  <a:cubicBezTo>
                    <a:pt x="25171" y="1172"/>
                    <a:pt x="24920" y="1277"/>
                    <a:pt x="24669" y="1318"/>
                  </a:cubicBezTo>
                  <a:cubicBezTo>
                    <a:pt x="24167" y="586"/>
                    <a:pt x="23790" y="586"/>
                    <a:pt x="23435" y="1318"/>
                  </a:cubicBezTo>
                  <a:cubicBezTo>
                    <a:pt x="23225" y="1235"/>
                    <a:pt x="22870" y="1507"/>
                    <a:pt x="22807" y="1046"/>
                  </a:cubicBezTo>
                  <a:cubicBezTo>
                    <a:pt x="22786" y="879"/>
                    <a:pt x="22619" y="858"/>
                    <a:pt x="22451" y="900"/>
                  </a:cubicBezTo>
                  <a:cubicBezTo>
                    <a:pt x="21845" y="1088"/>
                    <a:pt x="21196" y="1109"/>
                    <a:pt x="20568" y="984"/>
                  </a:cubicBezTo>
                  <a:cubicBezTo>
                    <a:pt x="20275" y="921"/>
                    <a:pt x="20129" y="1214"/>
                    <a:pt x="19878" y="1318"/>
                  </a:cubicBezTo>
                  <a:cubicBezTo>
                    <a:pt x="19689" y="1046"/>
                    <a:pt x="19417" y="1151"/>
                    <a:pt x="19166" y="1130"/>
                  </a:cubicBezTo>
                  <a:cubicBezTo>
                    <a:pt x="18560" y="1214"/>
                    <a:pt x="17995" y="879"/>
                    <a:pt x="17388" y="963"/>
                  </a:cubicBezTo>
                  <a:cubicBezTo>
                    <a:pt x="17262" y="754"/>
                    <a:pt x="17053" y="795"/>
                    <a:pt x="16865" y="795"/>
                  </a:cubicBezTo>
                  <a:cubicBezTo>
                    <a:pt x="16551" y="733"/>
                    <a:pt x="16279" y="942"/>
                    <a:pt x="15986" y="963"/>
                  </a:cubicBezTo>
                  <a:cubicBezTo>
                    <a:pt x="15714" y="649"/>
                    <a:pt x="15379" y="795"/>
                    <a:pt x="15086" y="774"/>
                  </a:cubicBezTo>
                  <a:close/>
                  <a:moveTo>
                    <a:pt x="5754" y="649"/>
                  </a:moveTo>
                  <a:cubicBezTo>
                    <a:pt x="5671" y="628"/>
                    <a:pt x="5566" y="691"/>
                    <a:pt x="5545" y="774"/>
                  </a:cubicBezTo>
                  <a:cubicBezTo>
                    <a:pt x="5482" y="942"/>
                    <a:pt x="5587" y="1151"/>
                    <a:pt x="5754" y="1214"/>
                  </a:cubicBezTo>
                  <a:cubicBezTo>
                    <a:pt x="5880" y="1277"/>
                    <a:pt x="6026" y="1193"/>
                    <a:pt x="6026" y="1046"/>
                  </a:cubicBezTo>
                  <a:cubicBezTo>
                    <a:pt x="6047" y="879"/>
                    <a:pt x="5922" y="691"/>
                    <a:pt x="5754" y="649"/>
                  </a:cubicBezTo>
                  <a:close/>
                  <a:moveTo>
                    <a:pt x="31511" y="1339"/>
                  </a:moveTo>
                  <a:cubicBezTo>
                    <a:pt x="31490" y="1298"/>
                    <a:pt x="31490" y="1214"/>
                    <a:pt x="31448" y="1193"/>
                  </a:cubicBezTo>
                  <a:cubicBezTo>
                    <a:pt x="31407" y="1193"/>
                    <a:pt x="31344" y="1235"/>
                    <a:pt x="31302" y="1256"/>
                  </a:cubicBezTo>
                  <a:cubicBezTo>
                    <a:pt x="31323" y="1298"/>
                    <a:pt x="31323" y="1381"/>
                    <a:pt x="31365" y="1381"/>
                  </a:cubicBezTo>
                  <a:cubicBezTo>
                    <a:pt x="31407" y="1402"/>
                    <a:pt x="31469" y="1360"/>
                    <a:pt x="31511" y="133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6"/>
            <p:cNvSpPr/>
            <p:nvPr/>
          </p:nvSpPr>
          <p:spPr>
            <a:xfrm>
              <a:off x="3987650" y="4364450"/>
              <a:ext cx="388150" cy="120325"/>
            </a:xfrm>
            <a:custGeom>
              <a:avLst/>
              <a:gdLst/>
              <a:ahLst/>
              <a:cxnLst/>
              <a:rect l="l" t="t" r="r" b="b"/>
              <a:pathLst>
                <a:path w="15526" h="4813" extrusionOk="0">
                  <a:moveTo>
                    <a:pt x="8077" y="0"/>
                  </a:moveTo>
                  <a:lnTo>
                    <a:pt x="8432" y="0"/>
                  </a:lnTo>
                  <a:cubicBezTo>
                    <a:pt x="8474" y="440"/>
                    <a:pt x="8600" y="795"/>
                    <a:pt x="9144" y="753"/>
                  </a:cubicBezTo>
                  <a:cubicBezTo>
                    <a:pt x="9311" y="774"/>
                    <a:pt x="9478" y="837"/>
                    <a:pt x="9646" y="900"/>
                  </a:cubicBezTo>
                  <a:cubicBezTo>
                    <a:pt x="10064" y="984"/>
                    <a:pt x="10441" y="1088"/>
                    <a:pt x="10587" y="1569"/>
                  </a:cubicBezTo>
                  <a:cubicBezTo>
                    <a:pt x="10671" y="1842"/>
                    <a:pt x="10922" y="1904"/>
                    <a:pt x="11152" y="1946"/>
                  </a:cubicBezTo>
                  <a:cubicBezTo>
                    <a:pt x="11947" y="2093"/>
                    <a:pt x="12575" y="1737"/>
                    <a:pt x="13182" y="1235"/>
                  </a:cubicBezTo>
                  <a:cubicBezTo>
                    <a:pt x="12931" y="1046"/>
                    <a:pt x="12554" y="1381"/>
                    <a:pt x="12491" y="942"/>
                  </a:cubicBezTo>
                  <a:cubicBezTo>
                    <a:pt x="12240" y="1025"/>
                    <a:pt x="12157" y="1339"/>
                    <a:pt x="11885" y="1381"/>
                  </a:cubicBezTo>
                  <a:cubicBezTo>
                    <a:pt x="11655" y="1444"/>
                    <a:pt x="11424" y="1444"/>
                    <a:pt x="11194" y="1360"/>
                  </a:cubicBezTo>
                  <a:cubicBezTo>
                    <a:pt x="11613" y="1067"/>
                    <a:pt x="11906" y="712"/>
                    <a:pt x="11801" y="189"/>
                  </a:cubicBezTo>
                  <a:cubicBezTo>
                    <a:pt x="12031" y="189"/>
                    <a:pt x="12282" y="0"/>
                    <a:pt x="12512" y="189"/>
                  </a:cubicBezTo>
                  <a:cubicBezTo>
                    <a:pt x="13035" y="1067"/>
                    <a:pt x="13370" y="1193"/>
                    <a:pt x="14333" y="816"/>
                  </a:cubicBezTo>
                  <a:cubicBezTo>
                    <a:pt x="14542" y="712"/>
                    <a:pt x="14730" y="670"/>
                    <a:pt x="14751" y="1005"/>
                  </a:cubicBezTo>
                  <a:cubicBezTo>
                    <a:pt x="14772" y="1569"/>
                    <a:pt x="14793" y="1569"/>
                    <a:pt x="15400" y="1528"/>
                  </a:cubicBezTo>
                  <a:cubicBezTo>
                    <a:pt x="15525" y="1758"/>
                    <a:pt x="15107" y="1883"/>
                    <a:pt x="15274" y="2155"/>
                  </a:cubicBezTo>
                  <a:cubicBezTo>
                    <a:pt x="15379" y="2344"/>
                    <a:pt x="15295" y="2511"/>
                    <a:pt x="15128" y="2678"/>
                  </a:cubicBezTo>
                  <a:cubicBezTo>
                    <a:pt x="14605" y="3285"/>
                    <a:pt x="14688" y="3494"/>
                    <a:pt x="15442" y="3850"/>
                  </a:cubicBezTo>
                  <a:cubicBezTo>
                    <a:pt x="15421" y="4143"/>
                    <a:pt x="14919" y="4059"/>
                    <a:pt x="15002" y="4415"/>
                  </a:cubicBezTo>
                  <a:cubicBezTo>
                    <a:pt x="14940" y="4436"/>
                    <a:pt x="14877" y="4436"/>
                    <a:pt x="14814" y="4415"/>
                  </a:cubicBezTo>
                  <a:cubicBezTo>
                    <a:pt x="14688" y="4185"/>
                    <a:pt x="14647" y="3892"/>
                    <a:pt x="14291" y="3892"/>
                  </a:cubicBezTo>
                  <a:lnTo>
                    <a:pt x="14291" y="3892"/>
                  </a:lnTo>
                  <a:cubicBezTo>
                    <a:pt x="14333" y="3599"/>
                    <a:pt x="14270" y="3306"/>
                    <a:pt x="14144" y="3055"/>
                  </a:cubicBezTo>
                  <a:cubicBezTo>
                    <a:pt x="14040" y="2909"/>
                    <a:pt x="13914" y="2804"/>
                    <a:pt x="13768" y="2888"/>
                  </a:cubicBezTo>
                  <a:cubicBezTo>
                    <a:pt x="13600" y="2992"/>
                    <a:pt x="13705" y="3118"/>
                    <a:pt x="13810" y="3222"/>
                  </a:cubicBezTo>
                  <a:cubicBezTo>
                    <a:pt x="14040" y="3515"/>
                    <a:pt x="13935" y="3787"/>
                    <a:pt x="13768" y="4038"/>
                  </a:cubicBezTo>
                  <a:cubicBezTo>
                    <a:pt x="13600" y="4290"/>
                    <a:pt x="13307" y="4269"/>
                    <a:pt x="13056" y="4164"/>
                  </a:cubicBezTo>
                  <a:cubicBezTo>
                    <a:pt x="12429" y="3892"/>
                    <a:pt x="11864" y="4331"/>
                    <a:pt x="11257" y="4310"/>
                  </a:cubicBezTo>
                  <a:cubicBezTo>
                    <a:pt x="11152" y="4310"/>
                    <a:pt x="11131" y="4499"/>
                    <a:pt x="11111" y="4603"/>
                  </a:cubicBezTo>
                  <a:cubicBezTo>
                    <a:pt x="10964" y="4582"/>
                    <a:pt x="10818" y="4666"/>
                    <a:pt x="10755" y="4792"/>
                  </a:cubicBezTo>
                  <a:lnTo>
                    <a:pt x="10043" y="4729"/>
                  </a:lnTo>
                  <a:cubicBezTo>
                    <a:pt x="10043" y="4603"/>
                    <a:pt x="10002" y="4478"/>
                    <a:pt x="9855" y="4499"/>
                  </a:cubicBezTo>
                  <a:cubicBezTo>
                    <a:pt x="9709" y="4520"/>
                    <a:pt x="9688" y="4645"/>
                    <a:pt x="9688" y="4771"/>
                  </a:cubicBezTo>
                  <a:lnTo>
                    <a:pt x="9332" y="4813"/>
                  </a:lnTo>
                  <a:cubicBezTo>
                    <a:pt x="9290" y="4792"/>
                    <a:pt x="9227" y="4771"/>
                    <a:pt x="9186" y="4813"/>
                  </a:cubicBezTo>
                  <a:lnTo>
                    <a:pt x="8976" y="4750"/>
                  </a:lnTo>
                  <a:cubicBezTo>
                    <a:pt x="8893" y="4310"/>
                    <a:pt x="8537" y="4478"/>
                    <a:pt x="8265" y="4457"/>
                  </a:cubicBezTo>
                  <a:cubicBezTo>
                    <a:pt x="8035" y="4122"/>
                    <a:pt x="7805" y="4499"/>
                    <a:pt x="7574" y="4436"/>
                  </a:cubicBezTo>
                  <a:cubicBezTo>
                    <a:pt x="7428" y="4415"/>
                    <a:pt x="7302" y="4478"/>
                    <a:pt x="7219" y="4582"/>
                  </a:cubicBezTo>
                  <a:lnTo>
                    <a:pt x="6968" y="4603"/>
                  </a:lnTo>
                  <a:lnTo>
                    <a:pt x="6319" y="4562"/>
                  </a:lnTo>
                  <a:cubicBezTo>
                    <a:pt x="6173" y="4394"/>
                    <a:pt x="5921" y="4394"/>
                    <a:pt x="5775" y="4562"/>
                  </a:cubicBezTo>
                  <a:cubicBezTo>
                    <a:pt x="5733" y="4562"/>
                    <a:pt x="5670" y="4582"/>
                    <a:pt x="5649" y="4624"/>
                  </a:cubicBezTo>
                  <a:lnTo>
                    <a:pt x="5252" y="4624"/>
                  </a:lnTo>
                  <a:cubicBezTo>
                    <a:pt x="5210" y="4499"/>
                    <a:pt x="5147" y="4478"/>
                    <a:pt x="5085" y="4624"/>
                  </a:cubicBezTo>
                  <a:lnTo>
                    <a:pt x="4875" y="4624"/>
                  </a:lnTo>
                  <a:lnTo>
                    <a:pt x="4373" y="4582"/>
                  </a:lnTo>
                  <a:cubicBezTo>
                    <a:pt x="4331" y="4520"/>
                    <a:pt x="4227" y="4520"/>
                    <a:pt x="4185" y="4582"/>
                  </a:cubicBezTo>
                  <a:lnTo>
                    <a:pt x="3871" y="4624"/>
                  </a:lnTo>
                  <a:lnTo>
                    <a:pt x="3473" y="4541"/>
                  </a:lnTo>
                  <a:cubicBezTo>
                    <a:pt x="3432" y="4290"/>
                    <a:pt x="3222" y="4290"/>
                    <a:pt x="3034" y="4269"/>
                  </a:cubicBezTo>
                  <a:cubicBezTo>
                    <a:pt x="2825" y="4248"/>
                    <a:pt x="2574" y="4310"/>
                    <a:pt x="2406" y="4101"/>
                  </a:cubicBezTo>
                  <a:cubicBezTo>
                    <a:pt x="2469" y="3871"/>
                    <a:pt x="2867" y="3997"/>
                    <a:pt x="2846" y="3620"/>
                  </a:cubicBezTo>
                  <a:cubicBezTo>
                    <a:pt x="2511" y="3557"/>
                    <a:pt x="2176" y="3453"/>
                    <a:pt x="1883" y="3746"/>
                  </a:cubicBezTo>
                  <a:cubicBezTo>
                    <a:pt x="1653" y="3746"/>
                    <a:pt x="1444" y="3599"/>
                    <a:pt x="1360" y="3390"/>
                  </a:cubicBezTo>
                  <a:cubicBezTo>
                    <a:pt x="1381" y="3264"/>
                    <a:pt x="1674" y="3139"/>
                    <a:pt x="1527" y="3076"/>
                  </a:cubicBezTo>
                  <a:cubicBezTo>
                    <a:pt x="1339" y="2992"/>
                    <a:pt x="1088" y="2720"/>
                    <a:pt x="837" y="3034"/>
                  </a:cubicBezTo>
                  <a:cubicBezTo>
                    <a:pt x="565" y="2867"/>
                    <a:pt x="314" y="2678"/>
                    <a:pt x="502" y="2302"/>
                  </a:cubicBezTo>
                  <a:cubicBezTo>
                    <a:pt x="670" y="1904"/>
                    <a:pt x="0" y="1967"/>
                    <a:pt x="126" y="1611"/>
                  </a:cubicBezTo>
                  <a:lnTo>
                    <a:pt x="481" y="1611"/>
                  </a:lnTo>
                  <a:cubicBezTo>
                    <a:pt x="670" y="1486"/>
                    <a:pt x="753" y="1235"/>
                    <a:pt x="1004" y="1256"/>
                  </a:cubicBezTo>
                  <a:cubicBezTo>
                    <a:pt x="983" y="1360"/>
                    <a:pt x="963" y="1486"/>
                    <a:pt x="942" y="1590"/>
                  </a:cubicBezTo>
                  <a:cubicBezTo>
                    <a:pt x="900" y="1695"/>
                    <a:pt x="837" y="1842"/>
                    <a:pt x="963" y="1883"/>
                  </a:cubicBezTo>
                  <a:cubicBezTo>
                    <a:pt x="1151" y="1925"/>
                    <a:pt x="1151" y="1737"/>
                    <a:pt x="1193" y="1611"/>
                  </a:cubicBezTo>
                  <a:lnTo>
                    <a:pt x="1527" y="1611"/>
                  </a:lnTo>
                  <a:cubicBezTo>
                    <a:pt x="1737" y="1507"/>
                    <a:pt x="1925" y="1339"/>
                    <a:pt x="2030" y="1130"/>
                  </a:cubicBezTo>
                  <a:cubicBezTo>
                    <a:pt x="2302" y="733"/>
                    <a:pt x="2616" y="691"/>
                    <a:pt x="2720" y="1109"/>
                  </a:cubicBezTo>
                  <a:cubicBezTo>
                    <a:pt x="2867" y="1632"/>
                    <a:pt x="3160" y="1674"/>
                    <a:pt x="3620" y="1611"/>
                  </a:cubicBezTo>
                  <a:lnTo>
                    <a:pt x="3285" y="1256"/>
                  </a:lnTo>
                  <a:cubicBezTo>
                    <a:pt x="3432" y="1277"/>
                    <a:pt x="3578" y="1193"/>
                    <a:pt x="3641" y="1088"/>
                  </a:cubicBezTo>
                  <a:cubicBezTo>
                    <a:pt x="3850" y="1088"/>
                    <a:pt x="4059" y="1109"/>
                    <a:pt x="4185" y="900"/>
                  </a:cubicBezTo>
                  <a:lnTo>
                    <a:pt x="4708" y="900"/>
                  </a:lnTo>
                  <a:cubicBezTo>
                    <a:pt x="4771" y="1193"/>
                    <a:pt x="4499" y="1486"/>
                    <a:pt x="4750" y="1758"/>
                  </a:cubicBezTo>
                  <a:cubicBezTo>
                    <a:pt x="4624" y="1779"/>
                    <a:pt x="4499" y="1821"/>
                    <a:pt x="4373" y="1862"/>
                  </a:cubicBezTo>
                  <a:cubicBezTo>
                    <a:pt x="4248" y="1946"/>
                    <a:pt x="3996" y="1988"/>
                    <a:pt x="4122" y="2197"/>
                  </a:cubicBezTo>
                  <a:cubicBezTo>
                    <a:pt x="4248" y="2406"/>
                    <a:pt x="4415" y="2281"/>
                    <a:pt x="4561" y="2155"/>
                  </a:cubicBezTo>
                  <a:cubicBezTo>
                    <a:pt x="4645" y="2030"/>
                    <a:pt x="4708" y="1904"/>
                    <a:pt x="4750" y="1758"/>
                  </a:cubicBezTo>
                  <a:cubicBezTo>
                    <a:pt x="5440" y="1779"/>
                    <a:pt x="6152" y="1779"/>
                    <a:pt x="6884" y="1779"/>
                  </a:cubicBezTo>
                  <a:cubicBezTo>
                    <a:pt x="7281" y="1779"/>
                    <a:pt x="7512" y="1632"/>
                    <a:pt x="7323" y="1193"/>
                  </a:cubicBezTo>
                  <a:cubicBezTo>
                    <a:pt x="7261" y="1067"/>
                    <a:pt x="7261" y="942"/>
                    <a:pt x="7386" y="921"/>
                  </a:cubicBezTo>
                  <a:cubicBezTo>
                    <a:pt x="7930" y="837"/>
                    <a:pt x="7867" y="314"/>
                    <a:pt x="8077" y="0"/>
                  </a:cubicBezTo>
                  <a:close/>
                  <a:moveTo>
                    <a:pt x="14437" y="1528"/>
                  </a:moveTo>
                  <a:cubicBezTo>
                    <a:pt x="14416" y="1402"/>
                    <a:pt x="14375" y="1318"/>
                    <a:pt x="14270" y="1339"/>
                  </a:cubicBezTo>
                  <a:cubicBezTo>
                    <a:pt x="14186" y="1360"/>
                    <a:pt x="14124" y="1444"/>
                    <a:pt x="14144" y="1528"/>
                  </a:cubicBezTo>
                  <a:cubicBezTo>
                    <a:pt x="14144" y="1653"/>
                    <a:pt x="14207" y="1737"/>
                    <a:pt x="14354" y="1695"/>
                  </a:cubicBezTo>
                  <a:cubicBezTo>
                    <a:pt x="14396" y="1653"/>
                    <a:pt x="14416" y="1549"/>
                    <a:pt x="14437" y="152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6"/>
            <p:cNvSpPr/>
            <p:nvPr/>
          </p:nvSpPr>
          <p:spPr>
            <a:xfrm>
              <a:off x="5572600" y="4360250"/>
              <a:ext cx="379800" cy="106750"/>
            </a:xfrm>
            <a:custGeom>
              <a:avLst/>
              <a:gdLst/>
              <a:ahLst/>
              <a:cxnLst/>
              <a:rect l="l" t="t" r="r" b="b"/>
              <a:pathLst>
                <a:path w="15192" h="4270" extrusionOk="0">
                  <a:moveTo>
                    <a:pt x="566" y="4081"/>
                  </a:moveTo>
                  <a:cubicBezTo>
                    <a:pt x="273" y="4081"/>
                    <a:pt x="1" y="4039"/>
                    <a:pt x="42" y="3662"/>
                  </a:cubicBezTo>
                  <a:cubicBezTo>
                    <a:pt x="63" y="3286"/>
                    <a:pt x="273" y="3307"/>
                    <a:pt x="586" y="3328"/>
                  </a:cubicBezTo>
                  <a:cubicBezTo>
                    <a:pt x="1172" y="3411"/>
                    <a:pt x="1779" y="3244"/>
                    <a:pt x="2239" y="2867"/>
                  </a:cubicBezTo>
                  <a:cubicBezTo>
                    <a:pt x="2260" y="2554"/>
                    <a:pt x="1821" y="2867"/>
                    <a:pt x="1821" y="2595"/>
                  </a:cubicBezTo>
                  <a:cubicBezTo>
                    <a:pt x="1821" y="2302"/>
                    <a:pt x="2051" y="2240"/>
                    <a:pt x="2219" y="2198"/>
                  </a:cubicBezTo>
                  <a:cubicBezTo>
                    <a:pt x="2679" y="2030"/>
                    <a:pt x="2846" y="1863"/>
                    <a:pt x="2365" y="1507"/>
                  </a:cubicBezTo>
                  <a:cubicBezTo>
                    <a:pt x="1967" y="1214"/>
                    <a:pt x="2428" y="859"/>
                    <a:pt x="2323" y="524"/>
                  </a:cubicBezTo>
                  <a:lnTo>
                    <a:pt x="2491" y="524"/>
                  </a:lnTo>
                  <a:cubicBezTo>
                    <a:pt x="2637" y="545"/>
                    <a:pt x="2783" y="482"/>
                    <a:pt x="2867" y="357"/>
                  </a:cubicBezTo>
                  <a:cubicBezTo>
                    <a:pt x="3076" y="357"/>
                    <a:pt x="3307" y="398"/>
                    <a:pt x="3390" y="105"/>
                  </a:cubicBezTo>
                  <a:cubicBezTo>
                    <a:pt x="3662" y="1"/>
                    <a:pt x="3976" y="1"/>
                    <a:pt x="4269" y="85"/>
                  </a:cubicBezTo>
                  <a:cubicBezTo>
                    <a:pt x="4395" y="524"/>
                    <a:pt x="4813" y="336"/>
                    <a:pt x="5085" y="461"/>
                  </a:cubicBezTo>
                  <a:cubicBezTo>
                    <a:pt x="5378" y="566"/>
                    <a:pt x="5483" y="984"/>
                    <a:pt x="5838" y="963"/>
                  </a:cubicBezTo>
                  <a:cubicBezTo>
                    <a:pt x="5985" y="963"/>
                    <a:pt x="6194" y="1026"/>
                    <a:pt x="6110" y="817"/>
                  </a:cubicBezTo>
                  <a:cubicBezTo>
                    <a:pt x="5985" y="524"/>
                    <a:pt x="6089" y="524"/>
                    <a:pt x="6299" y="524"/>
                  </a:cubicBezTo>
                  <a:lnTo>
                    <a:pt x="10086" y="524"/>
                  </a:lnTo>
                  <a:cubicBezTo>
                    <a:pt x="10442" y="524"/>
                    <a:pt x="10651" y="629"/>
                    <a:pt x="10651" y="1026"/>
                  </a:cubicBezTo>
                  <a:cubicBezTo>
                    <a:pt x="10630" y="1235"/>
                    <a:pt x="10818" y="1424"/>
                    <a:pt x="11027" y="1403"/>
                  </a:cubicBezTo>
                  <a:cubicBezTo>
                    <a:pt x="11258" y="1403"/>
                    <a:pt x="11446" y="1403"/>
                    <a:pt x="11530" y="1152"/>
                  </a:cubicBezTo>
                  <a:cubicBezTo>
                    <a:pt x="11571" y="859"/>
                    <a:pt x="11843" y="670"/>
                    <a:pt x="12115" y="712"/>
                  </a:cubicBezTo>
                  <a:cubicBezTo>
                    <a:pt x="12513" y="775"/>
                    <a:pt x="12366" y="1110"/>
                    <a:pt x="12450" y="1340"/>
                  </a:cubicBezTo>
                  <a:cubicBezTo>
                    <a:pt x="12471" y="1403"/>
                    <a:pt x="12513" y="1465"/>
                    <a:pt x="12534" y="1507"/>
                  </a:cubicBezTo>
                  <a:cubicBezTo>
                    <a:pt x="12722" y="1549"/>
                    <a:pt x="12848" y="1403"/>
                    <a:pt x="12994" y="1319"/>
                  </a:cubicBezTo>
                  <a:cubicBezTo>
                    <a:pt x="13245" y="1193"/>
                    <a:pt x="13371" y="1445"/>
                    <a:pt x="13559" y="1507"/>
                  </a:cubicBezTo>
                  <a:cubicBezTo>
                    <a:pt x="13664" y="1549"/>
                    <a:pt x="13789" y="1486"/>
                    <a:pt x="13852" y="1403"/>
                  </a:cubicBezTo>
                  <a:cubicBezTo>
                    <a:pt x="14229" y="963"/>
                    <a:pt x="14605" y="1110"/>
                    <a:pt x="15191" y="1465"/>
                  </a:cubicBezTo>
                  <a:cubicBezTo>
                    <a:pt x="14668" y="1591"/>
                    <a:pt x="14208" y="1737"/>
                    <a:pt x="14584" y="2261"/>
                  </a:cubicBezTo>
                  <a:cubicBezTo>
                    <a:pt x="14605" y="2282"/>
                    <a:pt x="14522" y="2407"/>
                    <a:pt x="14459" y="2470"/>
                  </a:cubicBezTo>
                  <a:cubicBezTo>
                    <a:pt x="14019" y="2867"/>
                    <a:pt x="13517" y="3160"/>
                    <a:pt x="12952" y="3307"/>
                  </a:cubicBezTo>
                  <a:cubicBezTo>
                    <a:pt x="12659" y="3390"/>
                    <a:pt x="12366" y="3056"/>
                    <a:pt x="12094" y="3202"/>
                  </a:cubicBezTo>
                  <a:cubicBezTo>
                    <a:pt x="11697" y="3411"/>
                    <a:pt x="11530" y="3139"/>
                    <a:pt x="11383" y="2846"/>
                  </a:cubicBezTo>
                  <a:cubicBezTo>
                    <a:pt x="11069" y="3118"/>
                    <a:pt x="11153" y="3642"/>
                    <a:pt x="10714" y="3683"/>
                  </a:cubicBezTo>
                  <a:cubicBezTo>
                    <a:pt x="10337" y="3725"/>
                    <a:pt x="9939" y="3704"/>
                    <a:pt x="9563" y="3704"/>
                  </a:cubicBezTo>
                  <a:cubicBezTo>
                    <a:pt x="9437" y="3704"/>
                    <a:pt x="9333" y="3621"/>
                    <a:pt x="9291" y="3495"/>
                  </a:cubicBezTo>
                  <a:cubicBezTo>
                    <a:pt x="9207" y="3014"/>
                    <a:pt x="8914" y="3098"/>
                    <a:pt x="8726" y="3370"/>
                  </a:cubicBezTo>
                  <a:cubicBezTo>
                    <a:pt x="8454" y="3725"/>
                    <a:pt x="8119" y="3704"/>
                    <a:pt x="7763" y="3704"/>
                  </a:cubicBezTo>
                  <a:lnTo>
                    <a:pt x="5566" y="3704"/>
                  </a:lnTo>
                  <a:cubicBezTo>
                    <a:pt x="5336" y="3704"/>
                    <a:pt x="5064" y="3662"/>
                    <a:pt x="4980" y="3976"/>
                  </a:cubicBezTo>
                  <a:cubicBezTo>
                    <a:pt x="4813" y="4039"/>
                    <a:pt x="4625" y="4039"/>
                    <a:pt x="4457" y="3976"/>
                  </a:cubicBezTo>
                  <a:cubicBezTo>
                    <a:pt x="3934" y="3600"/>
                    <a:pt x="3641" y="3642"/>
                    <a:pt x="3035" y="4165"/>
                  </a:cubicBezTo>
                  <a:cubicBezTo>
                    <a:pt x="2679" y="4248"/>
                    <a:pt x="2302" y="4269"/>
                    <a:pt x="1947" y="4206"/>
                  </a:cubicBezTo>
                  <a:cubicBezTo>
                    <a:pt x="1528" y="3976"/>
                    <a:pt x="1026" y="3914"/>
                    <a:pt x="566" y="408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6"/>
            <p:cNvSpPr/>
            <p:nvPr/>
          </p:nvSpPr>
          <p:spPr>
            <a:xfrm>
              <a:off x="5679325" y="4360250"/>
              <a:ext cx="484400" cy="102550"/>
            </a:xfrm>
            <a:custGeom>
              <a:avLst/>
              <a:gdLst/>
              <a:ahLst/>
              <a:cxnLst/>
              <a:rect l="l" t="t" r="r" b="b"/>
              <a:pathLst>
                <a:path w="19376" h="4102" extrusionOk="0">
                  <a:moveTo>
                    <a:pt x="711" y="3976"/>
                  </a:moveTo>
                  <a:cubicBezTo>
                    <a:pt x="816" y="3662"/>
                    <a:pt x="1067" y="3725"/>
                    <a:pt x="1297" y="3725"/>
                  </a:cubicBezTo>
                  <a:lnTo>
                    <a:pt x="3515" y="3725"/>
                  </a:lnTo>
                  <a:cubicBezTo>
                    <a:pt x="3871" y="3725"/>
                    <a:pt x="4206" y="3725"/>
                    <a:pt x="4457" y="3390"/>
                  </a:cubicBezTo>
                  <a:cubicBezTo>
                    <a:pt x="4666" y="3118"/>
                    <a:pt x="4938" y="3014"/>
                    <a:pt x="5043" y="3516"/>
                  </a:cubicBezTo>
                  <a:cubicBezTo>
                    <a:pt x="5064" y="3642"/>
                    <a:pt x="5168" y="3725"/>
                    <a:pt x="5294" y="3704"/>
                  </a:cubicBezTo>
                  <a:cubicBezTo>
                    <a:pt x="5691" y="3704"/>
                    <a:pt x="6068" y="3725"/>
                    <a:pt x="6445" y="3683"/>
                  </a:cubicBezTo>
                  <a:cubicBezTo>
                    <a:pt x="6884" y="3642"/>
                    <a:pt x="6800" y="3139"/>
                    <a:pt x="7135" y="2867"/>
                  </a:cubicBezTo>
                  <a:cubicBezTo>
                    <a:pt x="7281" y="3160"/>
                    <a:pt x="7428" y="3432"/>
                    <a:pt x="7825" y="3223"/>
                  </a:cubicBezTo>
                  <a:cubicBezTo>
                    <a:pt x="8118" y="3077"/>
                    <a:pt x="8390" y="3411"/>
                    <a:pt x="8683" y="3328"/>
                  </a:cubicBezTo>
                  <a:cubicBezTo>
                    <a:pt x="9248" y="3160"/>
                    <a:pt x="9771" y="2867"/>
                    <a:pt x="10190" y="2470"/>
                  </a:cubicBezTo>
                  <a:cubicBezTo>
                    <a:pt x="10253" y="2428"/>
                    <a:pt x="10357" y="2282"/>
                    <a:pt x="10336" y="2261"/>
                  </a:cubicBezTo>
                  <a:cubicBezTo>
                    <a:pt x="9939" y="1717"/>
                    <a:pt x="10420" y="1591"/>
                    <a:pt x="10943" y="1486"/>
                  </a:cubicBezTo>
                  <a:cubicBezTo>
                    <a:pt x="10357" y="1110"/>
                    <a:pt x="9981" y="984"/>
                    <a:pt x="9604" y="1403"/>
                  </a:cubicBezTo>
                  <a:cubicBezTo>
                    <a:pt x="9520" y="1507"/>
                    <a:pt x="9395" y="1549"/>
                    <a:pt x="9290" y="1507"/>
                  </a:cubicBezTo>
                  <a:cubicBezTo>
                    <a:pt x="9102" y="1445"/>
                    <a:pt x="8976" y="1214"/>
                    <a:pt x="8746" y="1340"/>
                  </a:cubicBezTo>
                  <a:cubicBezTo>
                    <a:pt x="8600" y="1403"/>
                    <a:pt x="8474" y="1570"/>
                    <a:pt x="8286" y="1528"/>
                  </a:cubicBezTo>
                  <a:cubicBezTo>
                    <a:pt x="8244" y="1465"/>
                    <a:pt x="8202" y="1403"/>
                    <a:pt x="8181" y="1361"/>
                  </a:cubicBezTo>
                  <a:cubicBezTo>
                    <a:pt x="8118" y="1131"/>
                    <a:pt x="8244" y="775"/>
                    <a:pt x="7846" y="733"/>
                  </a:cubicBezTo>
                  <a:cubicBezTo>
                    <a:pt x="7574" y="691"/>
                    <a:pt x="7302" y="880"/>
                    <a:pt x="7261" y="1152"/>
                  </a:cubicBezTo>
                  <a:cubicBezTo>
                    <a:pt x="7198" y="1424"/>
                    <a:pt x="6989" y="1424"/>
                    <a:pt x="6779" y="1424"/>
                  </a:cubicBezTo>
                  <a:cubicBezTo>
                    <a:pt x="6549" y="1445"/>
                    <a:pt x="6361" y="1256"/>
                    <a:pt x="6403" y="1026"/>
                  </a:cubicBezTo>
                  <a:cubicBezTo>
                    <a:pt x="6403" y="629"/>
                    <a:pt x="6173" y="524"/>
                    <a:pt x="5838" y="545"/>
                  </a:cubicBezTo>
                  <a:lnTo>
                    <a:pt x="2051" y="545"/>
                  </a:lnTo>
                  <a:cubicBezTo>
                    <a:pt x="1820" y="545"/>
                    <a:pt x="1737" y="545"/>
                    <a:pt x="1841" y="817"/>
                  </a:cubicBezTo>
                  <a:cubicBezTo>
                    <a:pt x="1946" y="1026"/>
                    <a:pt x="1737" y="963"/>
                    <a:pt x="1590" y="984"/>
                  </a:cubicBezTo>
                  <a:cubicBezTo>
                    <a:pt x="1214" y="984"/>
                    <a:pt x="1151" y="587"/>
                    <a:pt x="837" y="461"/>
                  </a:cubicBezTo>
                  <a:cubicBezTo>
                    <a:pt x="523" y="357"/>
                    <a:pt x="126" y="524"/>
                    <a:pt x="0" y="85"/>
                  </a:cubicBezTo>
                  <a:cubicBezTo>
                    <a:pt x="711" y="1"/>
                    <a:pt x="1423" y="22"/>
                    <a:pt x="2134" y="105"/>
                  </a:cubicBezTo>
                  <a:cubicBezTo>
                    <a:pt x="3076" y="231"/>
                    <a:pt x="4017" y="189"/>
                    <a:pt x="4959" y="210"/>
                  </a:cubicBezTo>
                  <a:cubicBezTo>
                    <a:pt x="7721" y="294"/>
                    <a:pt x="10504" y="357"/>
                    <a:pt x="13266" y="733"/>
                  </a:cubicBezTo>
                  <a:cubicBezTo>
                    <a:pt x="14981" y="984"/>
                    <a:pt x="16697" y="1235"/>
                    <a:pt x="18413" y="1486"/>
                  </a:cubicBezTo>
                  <a:cubicBezTo>
                    <a:pt x="18497" y="1507"/>
                    <a:pt x="18601" y="1507"/>
                    <a:pt x="18685" y="1549"/>
                  </a:cubicBezTo>
                  <a:cubicBezTo>
                    <a:pt x="19375" y="1717"/>
                    <a:pt x="19333" y="1758"/>
                    <a:pt x="18978" y="2365"/>
                  </a:cubicBezTo>
                  <a:cubicBezTo>
                    <a:pt x="18497" y="3139"/>
                    <a:pt x="17869" y="3370"/>
                    <a:pt x="16969" y="3390"/>
                  </a:cubicBezTo>
                  <a:cubicBezTo>
                    <a:pt x="15756" y="3411"/>
                    <a:pt x="14542" y="3495"/>
                    <a:pt x="13328" y="3453"/>
                  </a:cubicBezTo>
                  <a:cubicBezTo>
                    <a:pt x="13098" y="3432"/>
                    <a:pt x="12868" y="3453"/>
                    <a:pt x="12638" y="3495"/>
                  </a:cubicBezTo>
                  <a:cubicBezTo>
                    <a:pt x="11362" y="3914"/>
                    <a:pt x="10064" y="3767"/>
                    <a:pt x="8767" y="3872"/>
                  </a:cubicBezTo>
                  <a:cubicBezTo>
                    <a:pt x="6089" y="4102"/>
                    <a:pt x="3390" y="3955"/>
                    <a:pt x="711" y="397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6"/>
            <p:cNvSpPr/>
            <p:nvPr/>
          </p:nvSpPr>
          <p:spPr>
            <a:xfrm>
              <a:off x="4625275" y="4467500"/>
              <a:ext cx="446750" cy="26700"/>
            </a:xfrm>
            <a:custGeom>
              <a:avLst/>
              <a:gdLst/>
              <a:ahLst/>
              <a:cxnLst/>
              <a:rect l="l" t="t" r="r" b="b"/>
              <a:pathLst>
                <a:path w="17870" h="1068" extrusionOk="0">
                  <a:moveTo>
                    <a:pt x="1" y="649"/>
                  </a:moveTo>
                  <a:cubicBezTo>
                    <a:pt x="1277" y="440"/>
                    <a:pt x="2554" y="314"/>
                    <a:pt x="3830" y="314"/>
                  </a:cubicBezTo>
                  <a:cubicBezTo>
                    <a:pt x="4207" y="314"/>
                    <a:pt x="4625" y="419"/>
                    <a:pt x="4939" y="147"/>
                  </a:cubicBezTo>
                  <a:lnTo>
                    <a:pt x="6341" y="126"/>
                  </a:lnTo>
                  <a:lnTo>
                    <a:pt x="7052" y="126"/>
                  </a:lnTo>
                  <a:lnTo>
                    <a:pt x="7575" y="126"/>
                  </a:lnTo>
                  <a:lnTo>
                    <a:pt x="8998" y="126"/>
                  </a:lnTo>
                  <a:cubicBezTo>
                    <a:pt x="9521" y="356"/>
                    <a:pt x="10086" y="0"/>
                    <a:pt x="10588" y="293"/>
                  </a:cubicBezTo>
                  <a:lnTo>
                    <a:pt x="10839" y="147"/>
                  </a:lnTo>
                  <a:lnTo>
                    <a:pt x="10902" y="168"/>
                  </a:lnTo>
                  <a:lnTo>
                    <a:pt x="10944" y="168"/>
                  </a:lnTo>
                  <a:lnTo>
                    <a:pt x="11028" y="168"/>
                  </a:lnTo>
                  <a:lnTo>
                    <a:pt x="11111" y="126"/>
                  </a:lnTo>
                  <a:lnTo>
                    <a:pt x="11111" y="126"/>
                  </a:lnTo>
                  <a:cubicBezTo>
                    <a:pt x="11300" y="377"/>
                    <a:pt x="11593" y="293"/>
                    <a:pt x="11844" y="314"/>
                  </a:cubicBezTo>
                  <a:cubicBezTo>
                    <a:pt x="12409" y="314"/>
                    <a:pt x="12974" y="314"/>
                    <a:pt x="13539" y="314"/>
                  </a:cubicBezTo>
                  <a:lnTo>
                    <a:pt x="17514" y="293"/>
                  </a:lnTo>
                  <a:lnTo>
                    <a:pt x="17870" y="356"/>
                  </a:lnTo>
                  <a:cubicBezTo>
                    <a:pt x="17472" y="837"/>
                    <a:pt x="16824" y="1067"/>
                    <a:pt x="16217" y="942"/>
                  </a:cubicBezTo>
                  <a:cubicBezTo>
                    <a:pt x="15610" y="879"/>
                    <a:pt x="15003" y="984"/>
                    <a:pt x="14375" y="816"/>
                  </a:cubicBezTo>
                  <a:cubicBezTo>
                    <a:pt x="13957" y="691"/>
                    <a:pt x="13476" y="984"/>
                    <a:pt x="12995" y="942"/>
                  </a:cubicBezTo>
                  <a:cubicBezTo>
                    <a:pt x="10818" y="733"/>
                    <a:pt x="8642" y="795"/>
                    <a:pt x="6466" y="774"/>
                  </a:cubicBezTo>
                  <a:cubicBezTo>
                    <a:pt x="5525" y="774"/>
                    <a:pt x="4604" y="1025"/>
                    <a:pt x="3642" y="942"/>
                  </a:cubicBezTo>
                  <a:cubicBezTo>
                    <a:pt x="2533" y="858"/>
                    <a:pt x="1424" y="816"/>
                    <a:pt x="294" y="774"/>
                  </a:cubicBezTo>
                  <a:cubicBezTo>
                    <a:pt x="189" y="774"/>
                    <a:pt x="85" y="733"/>
                    <a:pt x="1" y="64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6"/>
            <p:cNvSpPr/>
            <p:nvPr/>
          </p:nvSpPr>
          <p:spPr>
            <a:xfrm>
              <a:off x="5518200" y="4360250"/>
              <a:ext cx="76925" cy="52350"/>
            </a:xfrm>
            <a:custGeom>
              <a:avLst/>
              <a:gdLst/>
              <a:ahLst/>
              <a:cxnLst/>
              <a:rect l="l" t="t" r="r" b="b"/>
              <a:pathLst>
                <a:path w="3077" h="2094" extrusionOk="0">
                  <a:moveTo>
                    <a:pt x="419" y="357"/>
                  </a:moveTo>
                  <a:cubicBezTo>
                    <a:pt x="775" y="64"/>
                    <a:pt x="1277" y="315"/>
                    <a:pt x="1633" y="43"/>
                  </a:cubicBezTo>
                  <a:cubicBezTo>
                    <a:pt x="1821" y="1"/>
                    <a:pt x="2009" y="1"/>
                    <a:pt x="2198" y="43"/>
                  </a:cubicBezTo>
                  <a:cubicBezTo>
                    <a:pt x="2323" y="440"/>
                    <a:pt x="2511" y="419"/>
                    <a:pt x="2742" y="105"/>
                  </a:cubicBezTo>
                  <a:lnTo>
                    <a:pt x="3076" y="126"/>
                  </a:lnTo>
                  <a:lnTo>
                    <a:pt x="3076" y="336"/>
                  </a:lnTo>
                  <a:cubicBezTo>
                    <a:pt x="3076" y="545"/>
                    <a:pt x="3076" y="754"/>
                    <a:pt x="3055" y="963"/>
                  </a:cubicBezTo>
                  <a:cubicBezTo>
                    <a:pt x="3014" y="1256"/>
                    <a:pt x="2700" y="1235"/>
                    <a:pt x="2490" y="1319"/>
                  </a:cubicBezTo>
                  <a:cubicBezTo>
                    <a:pt x="2198" y="1424"/>
                    <a:pt x="2072" y="1193"/>
                    <a:pt x="2009" y="942"/>
                  </a:cubicBezTo>
                  <a:cubicBezTo>
                    <a:pt x="1946" y="796"/>
                    <a:pt x="1842" y="670"/>
                    <a:pt x="1674" y="733"/>
                  </a:cubicBezTo>
                  <a:cubicBezTo>
                    <a:pt x="1465" y="817"/>
                    <a:pt x="1633" y="942"/>
                    <a:pt x="1654" y="1068"/>
                  </a:cubicBezTo>
                  <a:cubicBezTo>
                    <a:pt x="1758" y="1528"/>
                    <a:pt x="1695" y="1591"/>
                    <a:pt x="1193" y="1486"/>
                  </a:cubicBezTo>
                  <a:cubicBezTo>
                    <a:pt x="963" y="1445"/>
                    <a:pt x="733" y="1549"/>
                    <a:pt x="607" y="1758"/>
                  </a:cubicBezTo>
                  <a:cubicBezTo>
                    <a:pt x="482" y="1884"/>
                    <a:pt x="398" y="2093"/>
                    <a:pt x="189" y="1989"/>
                  </a:cubicBezTo>
                  <a:cubicBezTo>
                    <a:pt x="1" y="1884"/>
                    <a:pt x="63" y="1633"/>
                    <a:pt x="126" y="1445"/>
                  </a:cubicBezTo>
                  <a:cubicBezTo>
                    <a:pt x="231" y="1089"/>
                    <a:pt x="440" y="754"/>
                    <a:pt x="419" y="35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6"/>
            <p:cNvSpPr/>
            <p:nvPr/>
          </p:nvSpPr>
          <p:spPr>
            <a:xfrm>
              <a:off x="4264875" y="4435050"/>
              <a:ext cx="93125" cy="49725"/>
            </a:xfrm>
            <a:custGeom>
              <a:avLst/>
              <a:gdLst/>
              <a:ahLst/>
              <a:cxnLst/>
              <a:rect l="l" t="t" r="r" b="b"/>
              <a:pathLst>
                <a:path w="3725" h="1989" extrusionOk="0">
                  <a:moveTo>
                    <a:pt x="1" y="1800"/>
                  </a:moveTo>
                  <a:cubicBezTo>
                    <a:pt x="42" y="1675"/>
                    <a:pt x="42" y="1507"/>
                    <a:pt x="168" y="1507"/>
                  </a:cubicBezTo>
                  <a:cubicBezTo>
                    <a:pt x="775" y="1507"/>
                    <a:pt x="1340" y="1089"/>
                    <a:pt x="1967" y="1340"/>
                  </a:cubicBezTo>
                  <a:cubicBezTo>
                    <a:pt x="2218" y="1445"/>
                    <a:pt x="2491" y="1507"/>
                    <a:pt x="2658" y="1214"/>
                  </a:cubicBezTo>
                  <a:cubicBezTo>
                    <a:pt x="2846" y="942"/>
                    <a:pt x="2951" y="691"/>
                    <a:pt x="2700" y="419"/>
                  </a:cubicBezTo>
                  <a:cubicBezTo>
                    <a:pt x="2616" y="294"/>
                    <a:pt x="2491" y="168"/>
                    <a:pt x="2679" y="64"/>
                  </a:cubicBezTo>
                  <a:cubicBezTo>
                    <a:pt x="2825" y="1"/>
                    <a:pt x="2930" y="106"/>
                    <a:pt x="3035" y="231"/>
                  </a:cubicBezTo>
                  <a:cubicBezTo>
                    <a:pt x="3181" y="482"/>
                    <a:pt x="3223" y="796"/>
                    <a:pt x="3202" y="1089"/>
                  </a:cubicBezTo>
                  <a:cubicBezTo>
                    <a:pt x="3118" y="1110"/>
                    <a:pt x="3097" y="1131"/>
                    <a:pt x="3160" y="1152"/>
                  </a:cubicBezTo>
                  <a:cubicBezTo>
                    <a:pt x="3160" y="1152"/>
                    <a:pt x="3181" y="1110"/>
                    <a:pt x="3202" y="1089"/>
                  </a:cubicBezTo>
                  <a:cubicBezTo>
                    <a:pt x="3558" y="1089"/>
                    <a:pt x="3599" y="1382"/>
                    <a:pt x="3725" y="1612"/>
                  </a:cubicBezTo>
                  <a:lnTo>
                    <a:pt x="3369" y="1612"/>
                  </a:lnTo>
                  <a:cubicBezTo>
                    <a:pt x="3244" y="1570"/>
                    <a:pt x="3097" y="1612"/>
                    <a:pt x="3014" y="1717"/>
                  </a:cubicBezTo>
                  <a:lnTo>
                    <a:pt x="2449" y="1758"/>
                  </a:lnTo>
                  <a:cubicBezTo>
                    <a:pt x="2135" y="1466"/>
                    <a:pt x="1737" y="1633"/>
                    <a:pt x="1382" y="1612"/>
                  </a:cubicBezTo>
                  <a:cubicBezTo>
                    <a:pt x="1172" y="1612"/>
                    <a:pt x="1089" y="1738"/>
                    <a:pt x="1047" y="1947"/>
                  </a:cubicBezTo>
                  <a:lnTo>
                    <a:pt x="691" y="1989"/>
                  </a:lnTo>
                  <a:lnTo>
                    <a:pt x="356" y="1989"/>
                  </a:lnTo>
                  <a:lnTo>
                    <a:pt x="356" y="1947"/>
                  </a:lnTo>
                  <a:cubicBezTo>
                    <a:pt x="273" y="1842"/>
                    <a:pt x="147" y="1779"/>
                    <a:pt x="1" y="180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6"/>
            <p:cNvSpPr/>
            <p:nvPr/>
          </p:nvSpPr>
          <p:spPr>
            <a:xfrm>
              <a:off x="5146800" y="4469050"/>
              <a:ext cx="88425" cy="25150"/>
            </a:xfrm>
            <a:custGeom>
              <a:avLst/>
              <a:gdLst/>
              <a:ahLst/>
              <a:cxnLst/>
              <a:rect l="l" t="t" r="r" b="b"/>
              <a:pathLst>
                <a:path w="3537" h="1006" extrusionOk="0">
                  <a:moveTo>
                    <a:pt x="2512" y="106"/>
                  </a:moveTo>
                  <a:cubicBezTo>
                    <a:pt x="2805" y="85"/>
                    <a:pt x="3097" y="1"/>
                    <a:pt x="3370" y="189"/>
                  </a:cubicBezTo>
                  <a:cubicBezTo>
                    <a:pt x="3265" y="252"/>
                    <a:pt x="3223" y="378"/>
                    <a:pt x="3223" y="482"/>
                  </a:cubicBezTo>
                  <a:cubicBezTo>
                    <a:pt x="3223" y="587"/>
                    <a:pt x="3537" y="775"/>
                    <a:pt x="3202" y="754"/>
                  </a:cubicBezTo>
                  <a:cubicBezTo>
                    <a:pt x="2219" y="671"/>
                    <a:pt x="1235" y="1005"/>
                    <a:pt x="252" y="880"/>
                  </a:cubicBezTo>
                  <a:cubicBezTo>
                    <a:pt x="147" y="859"/>
                    <a:pt x="84" y="817"/>
                    <a:pt x="1" y="754"/>
                  </a:cubicBezTo>
                  <a:cubicBezTo>
                    <a:pt x="608" y="440"/>
                    <a:pt x="1235" y="482"/>
                    <a:pt x="1863" y="482"/>
                  </a:cubicBezTo>
                  <a:cubicBezTo>
                    <a:pt x="2135" y="482"/>
                    <a:pt x="2491" y="566"/>
                    <a:pt x="2512" y="10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6"/>
            <p:cNvSpPr/>
            <p:nvPr/>
          </p:nvSpPr>
          <p:spPr>
            <a:xfrm>
              <a:off x="5240975" y="4468550"/>
              <a:ext cx="79525" cy="26175"/>
            </a:xfrm>
            <a:custGeom>
              <a:avLst/>
              <a:gdLst/>
              <a:ahLst/>
              <a:cxnLst/>
              <a:rect l="l" t="t" r="r" b="b"/>
              <a:pathLst>
                <a:path w="3181" h="1047" extrusionOk="0">
                  <a:moveTo>
                    <a:pt x="0" y="230"/>
                  </a:moveTo>
                  <a:cubicBezTo>
                    <a:pt x="586" y="0"/>
                    <a:pt x="1172" y="126"/>
                    <a:pt x="1737" y="146"/>
                  </a:cubicBezTo>
                  <a:cubicBezTo>
                    <a:pt x="2197" y="167"/>
                    <a:pt x="2657" y="251"/>
                    <a:pt x="3118" y="356"/>
                  </a:cubicBezTo>
                  <a:cubicBezTo>
                    <a:pt x="3139" y="691"/>
                    <a:pt x="3180" y="1046"/>
                    <a:pt x="2636" y="858"/>
                  </a:cubicBezTo>
                  <a:cubicBezTo>
                    <a:pt x="2448" y="774"/>
                    <a:pt x="2239" y="753"/>
                    <a:pt x="2030" y="795"/>
                  </a:cubicBezTo>
                  <a:cubicBezTo>
                    <a:pt x="1988" y="816"/>
                    <a:pt x="1883" y="858"/>
                    <a:pt x="1883" y="837"/>
                  </a:cubicBezTo>
                  <a:cubicBezTo>
                    <a:pt x="1465" y="84"/>
                    <a:pt x="691" y="565"/>
                    <a:pt x="126" y="335"/>
                  </a:cubicBezTo>
                  <a:cubicBezTo>
                    <a:pt x="84" y="314"/>
                    <a:pt x="42" y="272"/>
                    <a:pt x="0" y="23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6"/>
            <p:cNvSpPr/>
            <p:nvPr/>
          </p:nvSpPr>
          <p:spPr>
            <a:xfrm>
              <a:off x="4398275" y="4469575"/>
              <a:ext cx="92075" cy="10500"/>
            </a:xfrm>
            <a:custGeom>
              <a:avLst/>
              <a:gdLst/>
              <a:ahLst/>
              <a:cxnLst/>
              <a:rect l="l" t="t" r="r" b="b"/>
              <a:pathLst>
                <a:path w="3683" h="420" extrusionOk="0">
                  <a:moveTo>
                    <a:pt x="0" y="64"/>
                  </a:moveTo>
                  <a:cubicBezTo>
                    <a:pt x="1025" y="1"/>
                    <a:pt x="2030" y="168"/>
                    <a:pt x="3034" y="64"/>
                  </a:cubicBezTo>
                  <a:cubicBezTo>
                    <a:pt x="3264" y="43"/>
                    <a:pt x="3515" y="1"/>
                    <a:pt x="3683" y="210"/>
                  </a:cubicBezTo>
                  <a:cubicBezTo>
                    <a:pt x="3515" y="419"/>
                    <a:pt x="3264" y="357"/>
                    <a:pt x="3034" y="357"/>
                  </a:cubicBezTo>
                  <a:lnTo>
                    <a:pt x="481" y="357"/>
                  </a:lnTo>
                  <a:cubicBezTo>
                    <a:pt x="314" y="398"/>
                    <a:pt x="126" y="336"/>
                    <a:pt x="0" y="231"/>
                  </a:cubicBezTo>
                  <a:cubicBezTo>
                    <a:pt x="0" y="168"/>
                    <a:pt x="0" y="126"/>
                    <a:pt x="0" y="6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6"/>
            <p:cNvSpPr/>
            <p:nvPr/>
          </p:nvSpPr>
          <p:spPr>
            <a:xfrm>
              <a:off x="5595100" y="4358700"/>
              <a:ext cx="62275" cy="15700"/>
            </a:xfrm>
            <a:custGeom>
              <a:avLst/>
              <a:gdLst/>
              <a:ahLst/>
              <a:cxnLst/>
              <a:rect l="l" t="t" r="r" b="b"/>
              <a:pathLst>
                <a:path w="2491" h="628" extrusionOk="0">
                  <a:moveTo>
                    <a:pt x="0" y="419"/>
                  </a:moveTo>
                  <a:lnTo>
                    <a:pt x="0" y="209"/>
                  </a:lnTo>
                  <a:cubicBezTo>
                    <a:pt x="816" y="21"/>
                    <a:pt x="1674" y="0"/>
                    <a:pt x="2490" y="167"/>
                  </a:cubicBezTo>
                  <a:cubicBezTo>
                    <a:pt x="2407" y="460"/>
                    <a:pt x="2176" y="398"/>
                    <a:pt x="1967" y="419"/>
                  </a:cubicBezTo>
                  <a:cubicBezTo>
                    <a:pt x="1821" y="398"/>
                    <a:pt x="1674" y="460"/>
                    <a:pt x="1611" y="586"/>
                  </a:cubicBezTo>
                  <a:lnTo>
                    <a:pt x="900" y="586"/>
                  </a:lnTo>
                  <a:cubicBezTo>
                    <a:pt x="837" y="460"/>
                    <a:pt x="670" y="419"/>
                    <a:pt x="565" y="502"/>
                  </a:cubicBezTo>
                  <a:cubicBezTo>
                    <a:pt x="335" y="628"/>
                    <a:pt x="189" y="481"/>
                    <a:pt x="0" y="41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6"/>
            <p:cNvSpPr/>
            <p:nvPr/>
          </p:nvSpPr>
          <p:spPr>
            <a:xfrm>
              <a:off x="5338775" y="4473775"/>
              <a:ext cx="53900" cy="22500"/>
            </a:xfrm>
            <a:custGeom>
              <a:avLst/>
              <a:gdLst/>
              <a:ahLst/>
              <a:cxnLst/>
              <a:rect l="l" t="t" r="r" b="b"/>
              <a:pathLst>
                <a:path w="2156" h="900" extrusionOk="0">
                  <a:moveTo>
                    <a:pt x="1" y="168"/>
                  </a:moveTo>
                  <a:cubicBezTo>
                    <a:pt x="712" y="0"/>
                    <a:pt x="1445" y="0"/>
                    <a:pt x="2156" y="168"/>
                  </a:cubicBezTo>
                  <a:cubicBezTo>
                    <a:pt x="2156" y="691"/>
                    <a:pt x="1968" y="900"/>
                    <a:pt x="1737" y="691"/>
                  </a:cubicBezTo>
                  <a:cubicBezTo>
                    <a:pt x="1361" y="314"/>
                    <a:pt x="963" y="377"/>
                    <a:pt x="524" y="377"/>
                  </a:cubicBezTo>
                  <a:cubicBezTo>
                    <a:pt x="336" y="377"/>
                    <a:pt x="105" y="398"/>
                    <a:pt x="1" y="16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6"/>
            <p:cNvSpPr/>
            <p:nvPr/>
          </p:nvSpPr>
          <p:spPr>
            <a:xfrm>
              <a:off x="4562525" y="4471675"/>
              <a:ext cx="57025" cy="15725"/>
            </a:xfrm>
            <a:custGeom>
              <a:avLst/>
              <a:gdLst/>
              <a:ahLst/>
              <a:cxnLst/>
              <a:rect l="l" t="t" r="r" b="b"/>
              <a:pathLst>
                <a:path w="2281" h="629" extrusionOk="0">
                  <a:moveTo>
                    <a:pt x="0" y="314"/>
                  </a:moveTo>
                  <a:cubicBezTo>
                    <a:pt x="774" y="105"/>
                    <a:pt x="1548" y="1"/>
                    <a:pt x="2281" y="440"/>
                  </a:cubicBezTo>
                  <a:cubicBezTo>
                    <a:pt x="1528" y="440"/>
                    <a:pt x="753" y="628"/>
                    <a:pt x="0" y="31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6"/>
            <p:cNvSpPr/>
            <p:nvPr/>
          </p:nvSpPr>
          <p:spPr>
            <a:xfrm>
              <a:off x="5461700" y="4461225"/>
              <a:ext cx="44500" cy="13100"/>
            </a:xfrm>
            <a:custGeom>
              <a:avLst/>
              <a:gdLst/>
              <a:ahLst/>
              <a:cxnLst/>
              <a:rect l="l" t="t" r="r" b="b"/>
              <a:pathLst>
                <a:path w="1780" h="524" extrusionOk="0">
                  <a:moveTo>
                    <a:pt x="1" y="335"/>
                  </a:moveTo>
                  <a:cubicBezTo>
                    <a:pt x="440" y="105"/>
                    <a:pt x="921" y="0"/>
                    <a:pt x="1424" y="42"/>
                  </a:cubicBezTo>
                  <a:cubicBezTo>
                    <a:pt x="1612" y="63"/>
                    <a:pt x="1758" y="126"/>
                    <a:pt x="1779" y="335"/>
                  </a:cubicBezTo>
                  <a:cubicBezTo>
                    <a:pt x="1319" y="523"/>
                    <a:pt x="817" y="251"/>
                    <a:pt x="336" y="39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6"/>
            <p:cNvSpPr/>
            <p:nvPr/>
          </p:nvSpPr>
          <p:spPr>
            <a:xfrm>
              <a:off x="5586200" y="4458075"/>
              <a:ext cx="35075" cy="13625"/>
            </a:xfrm>
            <a:custGeom>
              <a:avLst/>
              <a:gdLst/>
              <a:ahLst/>
              <a:cxnLst/>
              <a:rect l="l" t="t" r="r" b="b"/>
              <a:pathLst>
                <a:path w="1403" h="545" extrusionOk="0">
                  <a:moveTo>
                    <a:pt x="22" y="168"/>
                  </a:moveTo>
                  <a:cubicBezTo>
                    <a:pt x="482" y="1"/>
                    <a:pt x="984" y="63"/>
                    <a:pt x="1403" y="293"/>
                  </a:cubicBezTo>
                  <a:cubicBezTo>
                    <a:pt x="963" y="545"/>
                    <a:pt x="482" y="482"/>
                    <a:pt x="1" y="419"/>
                  </a:cubicBezTo>
                  <a:cubicBezTo>
                    <a:pt x="1" y="335"/>
                    <a:pt x="22" y="252"/>
                    <a:pt x="22" y="16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6"/>
            <p:cNvSpPr/>
            <p:nvPr/>
          </p:nvSpPr>
          <p:spPr>
            <a:xfrm>
              <a:off x="5648450" y="4450750"/>
              <a:ext cx="35600" cy="13625"/>
            </a:xfrm>
            <a:custGeom>
              <a:avLst/>
              <a:gdLst/>
              <a:ahLst/>
              <a:cxnLst/>
              <a:rect l="l" t="t" r="r" b="b"/>
              <a:pathLst>
                <a:path w="1424" h="545" extrusionOk="0">
                  <a:moveTo>
                    <a:pt x="1" y="545"/>
                  </a:moveTo>
                  <a:cubicBezTo>
                    <a:pt x="607" y="22"/>
                    <a:pt x="900" y="1"/>
                    <a:pt x="1423" y="356"/>
                  </a:cubicBezTo>
                  <a:cubicBezTo>
                    <a:pt x="942" y="440"/>
                    <a:pt x="482" y="524"/>
                    <a:pt x="1" y="54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6"/>
            <p:cNvSpPr/>
            <p:nvPr/>
          </p:nvSpPr>
          <p:spPr>
            <a:xfrm>
              <a:off x="4292075" y="4472200"/>
              <a:ext cx="35075" cy="12050"/>
            </a:xfrm>
            <a:custGeom>
              <a:avLst/>
              <a:gdLst/>
              <a:ahLst/>
              <a:cxnLst/>
              <a:rect l="l" t="t" r="r" b="b"/>
              <a:pathLst>
                <a:path w="1403" h="482" extrusionOk="0">
                  <a:moveTo>
                    <a:pt x="1" y="461"/>
                  </a:moveTo>
                  <a:cubicBezTo>
                    <a:pt x="22" y="272"/>
                    <a:pt x="126" y="126"/>
                    <a:pt x="314" y="147"/>
                  </a:cubicBezTo>
                  <a:cubicBezTo>
                    <a:pt x="691" y="168"/>
                    <a:pt x="1068" y="0"/>
                    <a:pt x="1403" y="272"/>
                  </a:cubicBezTo>
                  <a:lnTo>
                    <a:pt x="1403" y="335"/>
                  </a:lnTo>
                  <a:cubicBezTo>
                    <a:pt x="1277" y="293"/>
                    <a:pt x="1130" y="335"/>
                    <a:pt x="1068" y="461"/>
                  </a:cubicBezTo>
                  <a:lnTo>
                    <a:pt x="838" y="482"/>
                  </a:lnTo>
                  <a:cubicBezTo>
                    <a:pt x="796" y="482"/>
                    <a:pt x="754" y="482"/>
                    <a:pt x="712" y="48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6"/>
            <p:cNvSpPr/>
            <p:nvPr/>
          </p:nvSpPr>
          <p:spPr>
            <a:xfrm>
              <a:off x="4176475" y="4479000"/>
              <a:ext cx="26175" cy="12050"/>
            </a:xfrm>
            <a:custGeom>
              <a:avLst/>
              <a:gdLst/>
              <a:ahLst/>
              <a:cxnLst/>
              <a:rect l="l" t="t" r="r" b="b"/>
              <a:pathLst>
                <a:path w="1047" h="482" extrusionOk="0">
                  <a:moveTo>
                    <a:pt x="1047" y="189"/>
                  </a:moveTo>
                  <a:cubicBezTo>
                    <a:pt x="670" y="419"/>
                    <a:pt x="314" y="482"/>
                    <a:pt x="0" y="105"/>
                  </a:cubicBezTo>
                  <a:cubicBezTo>
                    <a:pt x="0" y="63"/>
                    <a:pt x="0" y="42"/>
                    <a:pt x="0" y="0"/>
                  </a:cubicBezTo>
                  <a:cubicBezTo>
                    <a:pt x="231" y="63"/>
                    <a:pt x="461" y="189"/>
                    <a:pt x="712" y="42"/>
                  </a:cubicBezTo>
                  <a:cubicBezTo>
                    <a:pt x="837" y="84"/>
                    <a:pt x="963" y="84"/>
                    <a:pt x="1047" y="18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6"/>
            <p:cNvSpPr/>
            <p:nvPr/>
          </p:nvSpPr>
          <p:spPr>
            <a:xfrm>
              <a:off x="4522750" y="4472200"/>
              <a:ext cx="29850" cy="9450"/>
            </a:xfrm>
            <a:custGeom>
              <a:avLst/>
              <a:gdLst/>
              <a:ahLst/>
              <a:cxnLst/>
              <a:rect l="l" t="t" r="r" b="b"/>
              <a:pathLst>
                <a:path w="1194" h="378" extrusionOk="0">
                  <a:moveTo>
                    <a:pt x="1" y="105"/>
                  </a:moveTo>
                  <a:cubicBezTo>
                    <a:pt x="398" y="0"/>
                    <a:pt x="838" y="63"/>
                    <a:pt x="1194" y="272"/>
                  </a:cubicBezTo>
                  <a:cubicBezTo>
                    <a:pt x="796" y="377"/>
                    <a:pt x="357" y="314"/>
                    <a:pt x="1" y="10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6"/>
            <p:cNvSpPr/>
            <p:nvPr/>
          </p:nvSpPr>
          <p:spPr>
            <a:xfrm>
              <a:off x="5521350" y="4464875"/>
              <a:ext cx="25125" cy="12575"/>
            </a:xfrm>
            <a:custGeom>
              <a:avLst/>
              <a:gdLst/>
              <a:ahLst/>
              <a:cxnLst/>
              <a:rect l="l" t="t" r="r" b="b"/>
              <a:pathLst>
                <a:path w="1005" h="503" extrusionOk="0">
                  <a:moveTo>
                    <a:pt x="0" y="147"/>
                  </a:moveTo>
                  <a:cubicBezTo>
                    <a:pt x="314" y="1"/>
                    <a:pt x="670" y="21"/>
                    <a:pt x="1004" y="168"/>
                  </a:cubicBezTo>
                  <a:cubicBezTo>
                    <a:pt x="649" y="314"/>
                    <a:pt x="314" y="503"/>
                    <a:pt x="0" y="14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6"/>
            <p:cNvSpPr/>
            <p:nvPr/>
          </p:nvSpPr>
          <p:spPr>
            <a:xfrm>
              <a:off x="4349100" y="4475350"/>
              <a:ext cx="23025" cy="11000"/>
            </a:xfrm>
            <a:custGeom>
              <a:avLst/>
              <a:gdLst/>
              <a:ahLst/>
              <a:cxnLst/>
              <a:rect l="l" t="t" r="r" b="b"/>
              <a:pathLst>
                <a:path w="921" h="440" extrusionOk="0">
                  <a:moveTo>
                    <a:pt x="21" y="0"/>
                  </a:moveTo>
                  <a:lnTo>
                    <a:pt x="356" y="0"/>
                  </a:lnTo>
                  <a:cubicBezTo>
                    <a:pt x="419" y="21"/>
                    <a:pt x="482" y="21"/>
                    <a:pt x="523" y="0"/>
                  </a:cubicBezTo>
                  <a:lnTo>
                    <a:pt x="921" y="84"/>
                  </a:lnTo>
                  <a:cubicBezTo>
                    <a:pt x="649" y="439"/>
                    <a:pt x="335" y="398"/>
                    <a:pt x="21" y="167"/>
                  </a:cubicBezTo>
                  <a:cubicBezTo>
                    <a:pt x="0" y="105"/>
                    <a:pt x="0" y="63"/>
                    <a:pt x="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6"/>
            <p:cNvSpPr/>
            <p:nvPr/>
          </p:nvSpPr>
          <p:spPr>
            <a:xfrm>
              <a:off x="4384675" y="4460175"/>
              <a:ext cx="13625" cy="15200"/>
            </a:xfrm>
            <a:custGeom>
              <a:avLst/>
              <a:gdLst/>
              <a:ahLst/>
              <a:cxnLst/>
              <a:rect l="l" t="t" r="r" b="b"/>
              <a:pathLst>
                <a:path w="545" h="608" extrusionOk="0">
                  <a:moveTo>
                    <a:pt x="544" y="440"/>
                  </a:moveTo>
                  <a:cubicBezTo>
                    <a:pt x="544" y="502"/>
                    <a:pt x="544" y="544"/>
                    <a:pt x="544" y="607"/>
                  </a:cubicBezTo>
                  <a:lnTo>
                    <a:pt x="21" y="586"/>
                  </a:lnTo>
                  <a:lnTo>
                    <a:pt x="21" y="335"/>
                  </a:lnTo>
                  <a:cubicBezTo>
                    <a:pt x="21" y="189"/>
                    <a:pt x="0" y="0"/>
                    <a:pt x="209" y="0"/>
                  </a:cubicBezTo>
                  <a:cubicBezTo>
                    <a:pt x="335" y="0"/>
                    <a:pt x="335" y="168"/>
                    <a:pt x="398" y="251"/>
                  </a:cubicBezTo>
                  <a:cubicBezTo>
                    <a:pt x="439" y="335"/>
                    <a:pt x="481" y="398"/>
                    <a:pt x="544" y="44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6"/>
            <p:cNvSpPr/>
            <p:nvPr/>
          </p:nvSpPr>
          <p:spPr>
            <a:xfrm>
              <a:off x="4128350" y="4478475"/>
              <a:ext cx="33500" cy="6825"/>
            </a:xfrm>
            <a:custGeom>
              <a:avLst/>
              <a:gdLst/>
              <a:ahLst/>
              <a:cxnLst/>
              <a:rect l="l" t="t" r="r" b="b"/>
              <a:pathLst>
                <a:path w="1340" h="273" extrusionOk="0">
                  <a:moveTo>
                    <a:pt x="670" y="1"/>
                  </a:moveTo>
                  <a:lnTo>
                    <a:pt x="1340" y="42"/>
                  </a:lnTo>
                  <a:cubicBezTo>
                    <a:pt x="921" y="273"/>
                    <a:pt x="419" y="273"/>
                    <a:pt x="1" y="63"/>
                  </a:cubicBezTo>
                  <a:cubicBezTo>
                    <a:pt x="42" y="21"/>
                    <a:pt x="84" y="1"/>
                    <a:pt x="147" y="1"/>
                  </a:cubicBezTo>
                  <a:cubicBezTo>
                    <a:pt x="314" y="63"/>
                    <a:pt x="503" y="42"/>
                    <a:pt x="6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6"/>
            <p:cNvSpPr/>
            <p:nvPr/>
          </p:nvSpPr>
          <p:spPr>
            <a:xfrm>
              <a:off x="5138950" y="4468550"/>
              <a:ext cx="26200" cy="11000"/>
            </a:xfrm>
            <a:custGeom>
              <a:avLst/>
              <a:gdLst/>
              <a:ahLst/>
              <a:cxnLst/>
              <a:rect l="l" t="t" r="r" b="b"/>
              <a:pathLst>
                <a:path w="1048" h="440" extrusionOk="0">
                  <a:moveTo>
                    <a:pt x="1" y="251"/>
                  </a:moveTo>
                  <a:cubicBezTo>
                    <a:pt x="315" y="0"/>
                    <a:pt x="691" y="105"/>
                    <a:pt x="1047" y="146"/>
                  </a:cubicBezTo>
                  <a:cubicBezTo>
                    <a:pt x="712" y="251"/>
                    <a:pt x="378" y="439"/>
                    <a:pt x="1" y="25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6"/>
            <p:cNvSpPr/>
            <p:nvPr/>
          </p:nvSpPr>
          <p:spPr>
            <a:xfrm>
              <a:off x="5572600" y="4359725"/>
              <a:ext cx="14150" cy="11550"/>
            </a:xfrm>
            <a:custGeom>
              <a:avLst/>
              <a:gdLst/>
              <a:ahLst/>
              <a:cxnLst/>
              <a:rect l="l" t="t" r="r" b="b"/>
              <a:pathLst>
                <a:path w="566" h="462" extrusionOk="0">
                  <a:moveTo>
                    <a:pt x="566" y="147"/>
                  </a:moveTo>
                  <a:cubicBezTo>
                    <a:pt x="335" y="440"/>
                    <a:pt x="147" y="461"/>
                    <a:pt x="1" y="85"/>
                  </a:cubicBezTo>
                  <a:cubicBezTo>
                    <a:pt x="189" y="1"/>
                    <a:pt x="398" y="22"/>
                    <a:pt x="566" y="14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6"/>
            <p:cNvSpPr/>
            <p:nvPr/>
          </p:nvSpPr>
          <p:spPr>
            <a:xfrm>
              <a:off x="5444450" y="4469575"/>
              <a:ext cx="25650" cy="7875"/>
            </a:xfrm>
            <a:custGeom>
              <a:avLst/>
              <a:gdLst/>
              <a:ahLst/>
              <a:cxnLst/>
              <a:rect l="l" t="t" r="r" b="b"/>
              <a:pathLst>
                <a:path w="1026" h="315" extrusionOk="0">
                  <a:moveTo>
                    <a:pt x="691" y="1"/>
                  </a:moveTo>
                  <a:lnTo>
                    <a:pt x="1026" y="64"/>
                  </a:lnTo>
                  <a:cubicBezTo>
                    <a:pt x="712" y="315"/>
                    <a:pt x="356" y="189"/>
                    <a:pt x="0" y="189"/>
                  </a:cubicBezTo>
                  <a:cubicBezTo>
                    <a:pt x="0" y="147"/>
                    <a:pt x="0" y="105"/>
                    <a:pt x="0" y="6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6"/>
            <p:cNvSpPr/>
            <p:nvPr/>
          </p:nvSpPr>
          <p:spPr>
            <a:xfrm>
              <a:off x="4194250" y="4472200"/>
              <a:ext cx="17825" cy="11525"/>
            </a:xfrm>
            <a:custGeom>
              <a:avLst/>
              <a:gdLst/>
              <a:ahLst/>
              <a:cxnLst/>
              <a:rect l="l" t="t" r="r" b="b"/>
              <a:pathLst>
                <a:path w="713" h="461" extrusionOk="0">
                  <a:moveTo>
                    <a:pt x="336" y="461"/>
                  </a:moveTo>
                  <a:cubicBezTo>
                    <a:pt x="252" y="335"/>
                    <a:pt x="126" y="335"/>
                    <a:pt x="1" y="314"/>
                  </a:cubicBezTo>
                  <a:lnTo>
                    <a:pt x="1" y="147"/>
                  </a:lnTo>
                  <a:cubicBezTo>
                    <a:pt x="252" y="168"/>
                    <a:pt x="608" y="0"/>
                    <a:pt x="712" y="44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6"/>
            <p:cNvSpPr/>
            <p:nvPr/>
          </p:nvSpPr>
          <p:spPr>
            <a:xfrm>
              <a:off x="4083900" y="4479000"/>
              <a:ext cx="25125" cy="6300"/>
            </a:xfrm>
            <a:custGeom>
              <a:avLst/>
              <a:gdLst/>
              <a:ahLst/>
              <a:cxnLst/>
              <a:rect l="l" t="t" r="r" b="b"/>
              <a:pathLst>
                <a:path w="1005" h="252" extrusionOk="0">
                  <a:moveTo>
                    <a:pt x="523" y="0"/>
                  </a:moveTo>
                  <a:lnTo>
                    <a:pt x="1004" y="42"/>
                  </a:lnTo>
                  <a:cubicBezTo>
                    <a:pt x="711" y="252"/>
                    <a:pt x="293" y="252"/>
                    <a:pt x="0" y="42"/>
                  </a:cubicBezTo>
                  <a:lnTo>
                    <a:pt x="314"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6"/>
            <p:cNvSpPr/>
            <p:nvPr/>
          </p:nvSpPr>
          <p:spPr>
            <a:xfrm>
              <a:off x="4504975" y="4470625"/>
              <a:ext cx="7875" cy="8925"/>
            </a:xfrm>
            <a:custGeom>
              <a:avLst/>
              <a:gdLst/>
              <a:ahLst/>
              <a:cxnLst/>
              <a:rect l="l" t="t" r="r" b="b"/>
              <a:pathLst>
                <a:path w="315" h="357" extrusionOk="0">
                  <a:moveTo>
                    <a:pt x="1" y="189"/>
                  </a:moveTo>
                  <a:cubicBezTo>
                    <a:pt x="105" y="1"/>
                    <a:pt x="189" y="1"/>
                    <a:pt x="314" y="189"/>
                  </a:cubicBezTo>
                  <a:cubicBezTo>
                    <a:pt x="210" y="335"/>
                    <a:pt x="105" y="356"/>
                    <a:pt x="1" y="18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6"/>
            <p:cNvSpPr/>
            <p:nvPr/>
          </p:nvSpPr>
          <p:spPr>
            <a:xfrm>
              <a:off x="5174000" y="4470625"/>
              <a:ext cx="17300" cy="5775"/>
            </a:xfrm>
            <a:custGeom>
              <a:avLst/>
              <a:gdLst/>
              <a:ahLst/>
              <a:cxnLst/>
              <a:rect l="l" t="t" r="r" b="b"/>
              <a:pathLst>
                <a:path w="692" h="231" extrusionOk="0">
                  <a:moveTo>
                    <a:pt x="1" y="63"/>
                  </a:moveTo>
                  <a:cubicBezTo>
                    <a:pt x="231" y="1"/>
                    <a:pt x="461" y="1"/>
                    <a:pt x="691" y="63"/>
                  </a:cubicBezTo>
                  <a:cubicBezTo>
                    <a:pt x="503" y="231"/>
                    <a:pt x="210" y="231"/>
                    <a:pt x="1" y="6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6"/>
            <p:cNvSpPr/>
            <p:nvPr/>
          </p:nvSpPr>
          <p:spPr>
            <a:xfrm>
              <a:off x="4229300" y="4476375"/>
              <a:ext cx="9450" cy="8400"/>
            </a:xfrm>
            <a:custGeom>
              <a:avLst/>
              <a:gdLst/>
              <a:ahLst/>
              <a:cxnLst/>
              <a:rect l="l" t="t" r="r" b="b"/>
              <a:pathLst>
                <a:path w="378" h="336" extrusionOk="0">
                  <a:moveTo>
                    <a:pt x="1" y="294"/>
                  </a:moveTo>
                  <a:cubicBezTo>
                    <a:pt x="22" y="168"/>
                    <a:pt x="43" y="43"/>
                    <a:pt x="168" y="22"/>
                  </a:cubicBezTo>
                  <a:cubicBezTo>
                    <a:pt x="315" y="1"/>
                    <a:pt x="356" y="126"/>
                    <a:pt x="377" y="252"/>
                  </a:cubicBezTo>
                  <a:cubicBezTo>
                    <a:pt x="273" y="315"/>
                    <a:pt x="126" y="336"/>
                    <a:pt x="1" y="29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6"/>
            <p:cNvSpPr/>
            <p:nvPr/>
          </p:nvSpPr>
          <p:spPr>
            <a:xfrm>
              <a:off x="4255975" y="4479525"/>
              <a:ext cx="17825" cy="6300"/>
            </a:xfrm>
            <a:custGeom>
              <a:avLst/>
              <a:gdLst/>
              <a:ahLst/>
              <a:cxnLst/>
              <a:rect l="l" t="t" r="r" b="b"/>
              <a:pathLst>
                <a:path w="713" h="252" extrusionOk="0">
                  <a:moveTo>
                    <a:pt x="357" y="21"/>
                  </a:moveTo>
                  <a:cubicBezTo>
                    <a:pt x="503" y="0"/>
                    <a:pt x="650" y="63"/>
                    <a:pt x="712" y="189"/>
                  </a:cubicBezTo>
                  <a:cubicBezTo>
                    <a:pt x="482" y="252"/>
                    <a:pt x="231" y="252"/>
                    <a:pt x="1" y="189"/>
                  </a:cubicBezTo>
                  <a:cubicBezTo>
                    <a:pt x="85" y="63"/>
                    <a:pt x="210" y="0"/>
                    <a:pt x="357" y="2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6"/>
            <p:cNvSpPr/>
            <p:nvPr/>
          </p:nvSpPr>
          <p:spPr>
            <a:xfrm>
              <a:off x="5094500" y="4475850"/>
              <a:ext cx="12575" cy="4225"/>
            </a:xfrm>
            <a:custGeom>
              <a:avLst/>
              <a:gdLst/>
              <a:ahLst/>
              <a:cxnLst/>
              <a:rect l="l" t="t" r="r" b="b"/>
              <a:pathLst>
                <a:path w="503" h="169" extrusionOk="0">
                  <a:moveTo>
                    <a:pt x="0" y="1"/>
                  </a:moveTo>
                  <a:lnTo>
                    <a:pt x="503" y="1"/>
                  </a:lnTo>
                  <a:cubicBezTo>
                    <a:pt x="377" y="168"/>
                    <a:pt x="126" y="168"/>
                    <a:pt x="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6"/>
            <p:cNvSpPr/>
            <p:nvPr/>
          </p:nvSpPr>
          <p:spPr>
            <a:xfrm>
              <a:off x="4273775" y="4485275"/>
              <a:ext cx="8400" cy="3700"/>
            </a:xfrm>
            <a:custGeom>
              <a:avLst/>
              <a:gdLst/>
              <a:ahLst/>
              <a:cxnLst/>
              <a:rect l="l" t="t" r="r" b="b"/>
              <a:pathLst>
                <a:path w="336" h="148" extrusionOk="0">
                  <a:moveTo>
                    <a:pt x="0" y="1"/>
                  </a:moveTo>
                  <a:lnTo>
                    <a:pt x="335" y="1"/>
                  </a:lnTo>
                  <a:cubicBezTo>
                    <a:pt x="230" y="147"/>
                    <a:pt x="126" y="126"/>
                    <a:pt x="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6"/>
            <p:cNvSpPr/>
            <p:nvPr/>
          </p:nvSpPr>
          <p:spPr>
            <a:xfrm>
              <a:off x="4318750" y="4479525"/>
              <a:ext cx="8400" cy="4725"/>
            </a:xfrm>
            <a:custGeom>
              <a:avLst/>
              <a:gdLst/>
              <a:ahLst/>
              <a:cxnLst/>
              <a:rect l="l" t="t" r="r" b="b"/>
              <a:pathLst>
                <a:path w="336" h="189" extrusionOk="0">
                  <a:moveTo>
                    <a:pt x="1" y="168"/>
                  </a:moveTo>
                  <a:cubicBezTo>
                    <a:pt x="63" y="42"/>
                    <a:pt x="210" y="0"/>
                    <a:pt x="336" y="42"/>
                  </a:cubicBezTo>
                  <a:cubicBezTo>
                    <a:pt x="252" y="147"/>
                    <a:pt x="126" y="189"/>
                    <a:pt x="1" y="16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6"/>
            <p:cNvSpPr/>
            <p:nvPr/>
          </p:nvSpPr>
          <p:spPr>
            <a:xfrm>
              <a:off x="4167575" y="4474825"/>
              <a:ext cx="8925" cy="6825"/>
            </a:xfrm>
            <a:custGeom>
              <a:avLst/>
              <a:gdLst/>
              <a:ahLst/>
              <a:cxnLst/>
              <a:rect l="l" t="t" r="r" b="b"/>
              <a:pathLst>
                <a:path w="357" h="273" extrusionOk="0">
                  <a:moveTo>
                    <a:pt x="1" y="167"/>
                  </a:moveTo>
                  <a:cubicBezTo>
                    <a:pt x="84" y="63"/>
                    <a:pt x="231" y="0"/>
                    <a:pt x="356" y="21"/>
                  </a:cubicBezTo>
                  <a:cubicBezTo>
                    <a:pt x="356" y="63"/>
                    <a:pt x="356" y="126"/>
                    <a:pt x="356" y="167"/>
                  </a:cubicBezTo>
                  <a:cubicBezTo>
                    <a:pt x="356" y="209"/>
                    <a:pt x="336" y="230"/>
                    <a:pt x="336" y="27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6"/>
            <p:cNvSpPr/>
            <p:nvPr/>
          </p:nvSpPr>
          <p:spPr>
            <a:xfrm>
              <a:off x="4340725" y="4474825"/>
              <a:ext cx="8925" cy="4200"/>
            </a:xfrm>
            <a:custGeom>
              <a:avLst/>
              <a:gdLst/>
              <a:ahLst/>
              <a:cxnLst/>
              <a:rect l="l" t="t" r="r" b="b"/>
              <a:pathLst>
                <a:path w="357" h="168" extrusionOk="0">
                  <a:moveTo>
                    <a:pt x="356" y="21"/>
                  </a:moveTo>
                  <a:cubicBezTo>
                    <a:pt x="335" y="84"/>
                    <a:pt x="335" y="126"/>
                    <a:pt x="356" y="167"/>
                  </a:cubicBezTo>
                  <a:lnTo>
                    <a:pt x="1" y="147"/>
                  </a:lnTo>
                  <a:cubicBezTo>
                    <a:pt x="84" y="42"/>
                    <a:pt x="210" y="0"/>
                    <a:pt x="356" y="2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6"/>
            <p:cNvSpPr/>
            <p:nvPr/>
          </p:nvSpPr>
          <p:spPr>
            <a:xfrm>
              <a:off x="5573650" y="4467500"/>
              <a:ext cx="3150" cy="1575"/>
            </a:xfrm>
            <a:custGeom>
              <a:avLst/>
              <a:gdLst/>
              <a:ahLst/>
              <a:cxnLst/>
              <a:rect l="l" t="t" r="r" b="b"/>
              <a:pathLst>
                <a:path w="126" h="63" extrusionOk="0">
                  <a:moveTo>
                    <a:pt x="0" y="42"/>
                  </a:moveTo>
                  <a:cubicBezTo>
                    <a:pt x="21" y="0"/>
                    <a:pt x="84" y="0"/>
                    <a:pt x="126" y="42"/>
                  </a:cubicBezTo>
                  <a:lnTo>
                    <a:pt x="63" y="63"/>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6"/>
            <p:cNvSpPr/>
            <p:nvPr/>
          </p:nvSpPr>
          <p:spPr>
            <a:xfrm>
              <a:off x="5555875" y="4466975"/>
              <a:ext cx="3150" cy="2100"/>
            </a:xfrm>
            <a:custGeom>
              <a:avLst/>
              <a:gdLst/>
              <a:ahLst/>
              <a:cxnLst/>
              <a:rect l="l" t="t" r="r" b="b"/>
              <a:pathLst>
                <a:path w="126" h="84" extrusionOk="0">
                  <a:moveTo>
                    <a:pt x="0" y="63"/>
                  </a:moveTo>
                  <a:cubicBezTo>
                    <a:pt x="21" y="0"/>
                    <a:pt x="105" y="0"/>
                    <a:pt x="126" y="63"/>
                  </a:cubicBezTo>
                  <a:lnTo>
                    <a:pt x="63" y="84"/>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6"/>
            <p:cNvSpPr/>
            <p:nvPr/>
          </p:nvSpPr>
          <p:spPr>
            <a:xfrm>
              <a:off x="4309875" y="4484225"/>
              <a:ext cx="3150" cy="2125"/>
            </a:xfrm>
            <a:custGeom>
              <a:avLst/>
              <a:gdLst/>
              <a:ahLst/>
              <a:cxnLst/>
              <a:rect l="l" t="t" r="r" b="b"/>
              <a:pathLst>
                <a:path w="126" h="85" extrusionOk="0">
                  <a:moveTo>
                    <a:pt x="0" y="1"/>
                  </a:moveTo>
                  <a:cubicBezTo>
                    <a:pt x="42" y="1"/>
                    <a:pt x="84" y="1"/>
                    <a:pt x="126" y="1"/>
                  </a:cubicBezTo>
                  <a:cubicBezTo>
                    <a:pt x="84" y="84"/>
                    <a:pt x="42" y="84"/>
                    <a:pt x="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6"/>
            <p:cNvSpPr/>
            <p:nvPr/>
          </p:nvSpPr>
          <p:spPr>
            <a:xfrm>
              <a:off x="4216750" y="4483700"/>
              <a:ext cx="3700" cy="3700"/>
            </a:xfrm>
            <a:custGeom>
              <a:avLst/>
              <a:gdLst/>
              <a:ahLst/>
              <a:cxnLst/>
              <a:rect l="l" t="t" r="r" b="b"/>
              <a:pathLst>
                <a:path w="148" h="148" extrusionOk="0">
                  <a:moveTo>
                    <a:pt x="1" y="43"/>
                  </a:moveTo>
                  <a:cubicBezTo>
                    <a:pt x="42" y="1"/>
                    <a:pt x="105" y="22"/>
                    <a:pt x="147" y="43"/>
                  </a:cubicBezTo>
                  <a:cubicBezTo>
                    <a:pt x="84" y="147"/>
                    <a:pt x="42" y="126"/>
                    <a:pt x="1" y="4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6"/>
            <p:cNvSpPr/>
            <p:nvPr/>
          </p:nvSpPr>
          <p:spPr>
            <a:xfrm>
              <a:off x="5440250" y="4471150"/>
              <a:ext cx="4225" cy="3175"/>
            </a:xfrm>
            <a:custGeom>
              <a:avLst/>
              <a:gdLst/>
              <a:ahLst/>
              <a:cxnLst/>
              <a:rect l="l" t="t" r="r" b="b"/>
              <a:pathLst>
                <a:path w="169" h="127" extrusionOk="0">
                  <a:moveTo>
                    <a:pt x="168" y="1"/>
                  </a:moveTo>
                  <a:cubicBezTo>
                    <a:pt x="168" y="42"/>
                    <a:pt x="168" y="84"/>
                    <a:pt x="168" y="126"/>
                  </a:cubicBezTo>
                  <a:lnTo>
                    <a:pt x="1" y="105"/>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6"/>
            <p:cNvSpPr/>
            <p:nvPr/>
          </p:nvSpPr>
          <p:spPr>
            <a:xfrm>
              <a:off x="4114225" y="4476375"/>
              <a:ext cx="4725" cy="3175"/>
            </a:xfrm>
            <a:custGeom>
              <a:avLst/>
              <a:gdLst/>
              <a:ahLst/>
              <a:cxnLst/>
              <a:rect l="l" t="t" r="r" b="b"/>
              <a:pathLst>
                <a:path w="189" h="127" extrusionOk="0">
                  <a:moveTo>
                    <a:pt x="1" y="126"/>
                  </a:moveTo>
                  <a:cubicBezTo>
                    <a:pt x="63" y="1"/>
                    <a:pt x="126" y="22"/>
                    <a:pt x="189" y="12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6"/>
            <p:cNvSpPr/>
            <p:nvPr/>
          </p:nvSpPr>
          <p:spPr>
            <a:xfrm>
              <a:off x="5409400" y="4476375"/>
              <a:ext cx="3675" cy="2125"/>
            </a:xfrm>
            <a:custGeom>
              <a:avLst/>
              <a:gdLst/>
              <a:ahLst/>
              <a:cxnLst/>
              <a:rect l="l" t="t" r="r" b="b"/>
              <a:pathLst>
                <a:path w="147" h="85" extrusionOk="0">
                  <a:moveTo>
                    <a:pt x="0" y="22"/>
                  </a:moveTo>
                  <a:lnTo>
                    <a:pt x="147" y="1"/>
                  </a:lnTo>
                  <a:cubicBezTo>
                    <a:pt x="105" y="64"/>
                    <a:pt x="63" y="85"/>
                    <a:pt x="0" y="2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6"/>
            <p:cNvSpPr/>
            <p:nvPr/>
          </p:nvSpPr>
          <p:spPr>
            <a:xfrm>
              <a:off x="4071850" y="4479525"/>
              <a:ext cx="1075" cy="1600"/>
            </a:xfrm>
            <a:custGeom>
              <a:avLst/>
              <a:gdLst/>
              <a:ahLst/>
              <a:cxnLst/>
              <a:rect l="l" t="t" r="r" b="b"/>
              <a:pathLst>
                <a:path w="43" h="64" extrusionOk="0">
                  <a:moveTo>
                    <a:pt x="1" y="0"/>
                  </a:moveTo>
                  <a:lnTo>
                    <a:pt x="43" y="0"/>
                  </a:lnTo>
                  <a:lnTo>
                    <a:pt x="22" y="63"/>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6"/>
            <p:cNvSpPr/>
            <p:nvPr/>
          </p:nvSpPr>
          <p:spPr>
            <a:xfrm>
              <a:off x="4802625" y="4382750"/>
              <a:ext cx="273600" cy="95750"/>
            </a:xfrm>
            <a:custGeom>
              <a:avLst/>
              <a:gdLst/>
              <a:ahLst/>
              <a:cxnLst/>
              <a:rect l="l" t="t" r="r" b="b"/>
              <a:pathLst>
                <a:path w="10944" h="3830" extrusionOk="0">
                  <a:moveTo>
                    <a:pt x="4017" y="3537"/>
                  </a:moveTo>
                  <a:lnTo>
                    <a:pt x="3934" y="3578"/>
                  </a:lnTo>
                  <a:lnTo>
                    <a:pt x="3871" y="3578"/>
                  </a:lnTo>
                  <a:cubicBezTo>
                    <a:pt x="3724" y="3327"/>
                    <a:pt x="3683" y="2930"/>
                    <a:pt x="3285" y="3055"/>
                  </a:cubicBezTo>
                  <a:cubicBezTo>
                    <a:pt x="2992" y="3139"/>
                    <a:pt x="2825" y="3118"/>
                    <a:pt x="2762" y="2804"/>
                  </a:cubicBezTo>
                  <a:cubicBezTo>
                    <a:pt x="2720" y="2721"/>
                    <a:pt x="2553" y="2700"/>
                    <a:pt x="2553" y="2762"/>
                  </a:cubicBezTo>
                  <a:cubicBezTo>
                    <a:pt x="2490" y="3139"/>
                    <a:pt x="1925" y="3118"/>
                    <a:pt x="1904" y="3537"/>
                  </a:cubicBezTo>
                  <a:lnTo>
                    <a:pt x="502" y="3537"/>
                  </a:lnTo>
                  <a:cubicBezTo>
                    <a:pt x="272" y="3223"/>
                    <a:pt x="377" y="2783"/>
                    <a:pt x="84" y="2490"/>
                  </a:cubicBezTo>
                  <a:cubicBezTo>
                    <a:pt x="0" y="2407"/>
                    <a:pt x="293" y="1633"/>
                    <a:pt x="419" y="1612"/>
                  </a:cubicBezTo>
                  <a:cubicBezTo>
                    <a:pt x="795" y="1528"/>
                    <a:pt x="1025" y="1695"/>
                    <a:pt x="1067" y="2114"/>
                  </a:cubicBezTo>
                  <a:cubicBezTo>
                    <a:pt x="1067" y="2198"/>
                    <a:pt x="1193" y="2218"/>
                    <a:pt x="1297" y="2177"/>
                  </a:cubicBezTo>
                  <a:cubicBezTo>
                    <a:pt x="1318" y="2114"/>
                    <a:pt x="1360" y="2030"/>
                    <a:pt x="1381" y="1946"/>
                  </a:cubicBezTo>
                  <a:cubicBezTo>
                    <a:pt x="1465" y="1277"/>
                    <a:pt x="1465" y="1256"/>
                    <a:pt x="2113" y="1465"/>
                  </a:cubicBezTo>
                  <a:cubicBezTo>
                    <a:pt x="2344" y="1528"/>
                    <a:pt x="2427" y="1361"/>
                    <a:pt x="2574" y="1298"/>
                  </a:cubicBezTo>
                  <a:cubicBezTo>
                    <a:pt x="2762" y="1214"/>
                    <a:pt x="2888" y="900"/>
                    <a:pt x="3160" y="1089"/>
                  </a:cubicBezTo>
                  <a:cubicBezTo>
                    <a:pt x="3285" y="1193"/>
                    <a:pt x="3452" y="1298"/>
                    <a:pt x="3557" y="1193"/>
                  </a:cubicBezTo>
                  <a:cubicBezTo>
                    <a:pt x="4122" y="565"/>
                    <a:pt x="4248" y="1214"/>
                    <a:pt x="4499" y="1486"/>
                  </a:cubicBezTo>
                  <a:cubicBezTo>
                    <a:pt x="4603" y="1612"/>
                    <a:pt x="4540" y="1863"/>
                    <a:pt x="4854" y="1842"/>
                  </a:cubicBezTo>
                  <a:cubicBezTo>
                    <a:pt x="5001" y="1549"/>
                    <a:pt x="4896" y="1235"/>
                    <a:pt x="4938" y="921"/>
                  </a:cubicBezTo>
                  <a:cubicBezTo>
                    <a:pt x="4959" y="649"/>
                    <a:pt x="5043" y="440"/>
                    <a:pt x="5315" y="398"/>
                  </a:cubicBezTo>
                  <a:cubicBezTo>
                    <a:pt x="5587" y="293"/>
                    <a:pt x="5901" y="419"/>
                    <a:pt x="6047" y="691"/>
                  </a:cubicBezTo>
                  <a:cubicBezTo>
                    <a:pt x="6089" y="796"/>
                    <a:pt x="6047" y="1026"/>
                    <a:pt x="6152" y="984"/>
                  </a:cubicBezTo>
                  <a:cubicBezTo>
                    <a:pt x="6633" y="775"/>
                    <a:pt x="7009" y="1298"/>
                    <a:pt x="7365" y="1193"/>
                  </a:cubicBezTo>
                  <a:cubicBezTo>
                    <a:pt x="7825" y="1068"/>
                    <a:pt x="8139" y="1465"/>
                    <a:pt x="8600" y="1298"/>
                  </a:cubicBezTo>
                  <a:cubicBezTo>
                    <a:pt x="9165" y="1130"/>
                    <a:pt x="9060" y="1946"/>
                    <a:pt x="9458" y="2114"/>
                  </a:cubicBezTo>
                  <a:cubicBezTo>
                    <a:pt x="9478" y="2135"/>
                    <a:pt x="9499" y="2135"/>
                    <a:pt x="9541" y="2135"/>
                  </a:cubicBezTo>
                  <a:lnTo>
                    <a:pt x="9541" y="2302"/>
                  </a:lnTo>
                  <a:cubicBezTo>
                    <a:pt x="9541" y="2428"/>
                    <a:pt x="9562" y="2532"/>
                    <a:pt x="9688" y="2574"/>
                  </a:cubicBezTo>
                  <a:cubicBezTo>
                    <a:pt x="9730" y="2574"/>
                    <a:pt x="9792" y="2553"/>
                    <a:pt x="9834" y="2511"/>
                  </a:cubicBezTo>
                  <a:cubicBezTo>
                    <a:pt x="9897" y="2386"/>
                    <a:pt x="9834" y="2218"/>
                    <a:pt x="9709" y="2177"/>
                  </a:cubicBezTo>
                  <a:cubicBezTo>
                    <a:pt x="9646" y="2156"/>
                    <a:pt x="9583" y="2135"/>
                    <a:pt x="9541" y="2135"/>
                  </a:cubicBezTo>
                  <a:cubicBezTo>
                    <a:pt x="9499" y="1842"/>
                    <a:pt x="9960" y="1716"/>
                    <a:pt x="9855" y="1465"/>
                  </a:cubicBezTo>
                  <a:cubicBezTo>
                    <a:pt x="9646" y="942"/>
                    <a:pt x="9981" y="482"/>
                    <a:pt x="9897" y="1"/>
                  </a:cubicBezTo>
                  <a:lnTo>
                    <a:pt x="10253" y="1"/>
                  </a:lnTo>
                  <a:cubicBezTo>
                    <a:pt x="10671" y="126"/>
                    <a:pt x="10818" y="649"/>
                    <a:pt x="10504" y="963"/>
                  </a:cubicBezTo>
                  <a:cubicBezTo>
                    <a:pt x="10169" y="1402"/>
                    <a:pt x="10378" y="1633"/>
                    <a:pt x="10713" y="1863"/>
                  </a:cubicBezTo>
                  <a:cubicBezTo>
                    <a:pt x="10797" y="1926"/>
                    <a:pt x="10922" y="1905"/>
                    <a:pt x="10943" y="2051"/>
                  </a:cubicBezTo>
                  <a:cubicBezTo>
                    <a:pt x="10943" y="2365"/>
                    <a:pt x="10462" y="2239"/>
                    <a:pt x="10525" y="2532"/>
                  </a:cubicBezTo>
                  <a:cubicBezTo>
                    <a:pt x="10566" y="2721"/>
                    <a:pt x="10922" y="2637"/>
                    <a:pt x="10922" y="2909"/>
                  </a:cubicBezTo>
                  <a:cubicBezTo>
                    <a:pt x="10922" y="3076"/>
                    <a:pt x="10818" y="3055"/>
                    <a:pt x="10692" y="3076"/>
                  </a:cubicBezTo>
                  <a:cubicBezTo>
                    <a:pt x="10274" y="3160"/>
                    <a:pt x="10315" y="3432"/>
                    <a:pt x="10441" y="3725"/>
                  </a:cubicBezTo>
                  <a:lnTo>
                    <a:pt x="6465" y="3746"/>
                  </a:lnTo>
                  <a:lnTo>
                    <a:pt x="4771" y="3746"/>
                  </a:lnTo>
                  <a:cubicBezTo>
                    <a:pt x="4520" y="3746"/>
                    <a:pt x="4248" y="3830"/>
                    <a:pt x="4038" y="3578"/>
                  </a:cubicBezTo>
                  <a:lnTo>
                    <a:pt x="4206" y="3578"/>
                  </a:lnTo>
                  <a:cubicBezTo>
                    <a:pt x="4478" y="3578"/>
                    <a:pt x="4750" y="3578"/>
                    <a:pt x="4875" y="3286"/>
                  </a:cubicBezTo>
                  <a:cubicBezTo>
                    <a:pt x="5022" y="2951"/>
                    <a:pt x="4687" y="2867"/>
                    <a:pt x="4520" y="2679"/>
                  </a:cubicBezTo>
                  <a:cubicBezTo>
                    <a:pt x="4436" y="2595"/>
                    <a:pt x="4394" y="2428"/>
                    <a:pt x="4206" y="2428"/>
                  </a:cubicBezTo>
                  <a:cubicBezTo>
                    <a:pt x="3641" y="2700"/>
                    <a:pt x="4122" y="3160"/>
                    <a:pt x="4017" y="353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6"/>
            <p:cNvSpPr/>
            <p:nvPr/>
          </p:nvSpPr>
          <p:spPr>
            <a:xfrm>
              <a:off x="5547500" y="4407325"/>
              <a:ext cx="54425" cy="29325"/>
            </a:xfrm>
            <a:custGeom>
              <a:avLst/>
              <a:gdLst/>
              <a:ahLst/>
              <a:cxnLst/>
              <a:rect l="l" t="t" r="r" b="b"/>
              <a:pathLst>
                <a:path w="2177" h="1173" extrusionOk="0">
                  <a:moveTo>
                    <a:pt x="0" y="691"/>
                  </a:moveTo>
                  <a:cubicBezTo>
                    <a:pt x="126" y="399"/>
                    <a:pt x="461" y="545"/>
                    <a:pt x="544" y="231"/>
                  </a:cubicBezTo>
                  <a:cubicBezTo>
                    <a:pt x="586" y="1"/>
                    <a:pt x="1026" y="22"/>
                    <a:pt x="1026" y="147"/>
                  </a:cubicBezTo>
                  <a:cubicBezTo>
                    <a:pt x="1026" y="817"/>
                    <a:pt x="1549" y="419"/>
                    <a:pt x="1779" y="587"/>
                  </a:cubicBezTo>
                  <a:cubicBezTo>
                    <a:pt x="1904" y="671"/>
                    <a:pt x="2176" y="566"/>
                    <a:pt x="2155" y="817"/>
                  </a:cubicBezTo>
                  <a:cubicBezTo>
                    <a:pt x="2155" y="1026"/>
                    <a:pt x="1967" y="1110"/>
                    <a:pt x="1779" y="1110"/>
                  </a:cubicBezTo>
                  <a:cubicBezTo>
                    <a:pt x="1611" y="1110"/>
                    <a:pt x="1298" y="1173"/>
                    <a:pt x="1193" y="1068"/>
                  </a:cubicBezTo>
                  <a:cubicBezTo>
                    <a:pt x="879" y="733"/>
                    <a:pt x="461" y="817"/>
                    <a:pt x="0" y="69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6"/>
            <p:cNvSpPr/>
            <p:nvPr/>
          </p:nvSpPr>
          <p:spPr>
            <a:xfrm>
              <a:off x="5523425" y="4430875"/>
              <a:ext cx="22000" cy="26175"/>
            </a:xfrm>
            <a:custGeom>
              <a:avLst/>
              <a:gdLst/>
              <a:ahLst/>
              <a:cxnLst/>
              <a:rect l="l" t="t" r="r" b="b"/>
              <a:pathLst>
                <a:path w="880" h="1047" extrusionOk="0">
                  <a:moveTo>
                    <a:pt x="1" y="42"/>
                  </a:moveTo>
                  <a:cubicBezTo>
                    <a:pt x="440" y="1"/>
                    <a:pt x="608" y="293"/>
                    <a:pt x="775" y="628"/>
                  </a:cubicBezTo>
                  <a:cubicBezTo>
                    <a:pt x="880" y="796"/>
                    <a:pt x="754" y="879"/>
                    <a:pt x="608" y="942"/>
                  </a:cubicBezTo>
                  <a:cubicBezTo>
                    <a:pt x="419" y="1047"/>
                    <a:pt x="231" y="1026"/>
                    <a:pt x="252" y="796"/>
                  </a:cubicBezTo>
                  <a:cubicBezTo>
                    <a:pt x="252" y="545"/>
                    <a:pt x="1" y="335"/>
                    <a:pt x="1"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6"/>
            <p:cNvSpPr/>
            <p:nvPr/>
          </p:nvSpPr>
          <p:spPr>
            <a:xfrm>
              <a:off x="5208525" y="4395825"/>
              <a:ext cx="20425" cy="16775"/>
            </a:xfrm>
            <a:custGeom>
              <a:avLst/>
              <a:gdLst/>
              <a:ahLst/>
              <a:cxnLst/>
              <a:rect l="l" t="t" r="r" b="b"/>
              <a:pathLst>
                <a:path w="817" h="671" extrusionOk="0">
                  <a:moveTo>
                    <a:pt x="817" y="649"/>
                  </a:moveTo>
                  <a:cubicBezTo>
                    <a:pt x="524" y="670"/>
                    <a:pt x="252" y="587"/>
                    <a:pt x="1" y="419"/>
                  </a:cubicBezTo>
                  <a:cubicBezTo>
                    <a:pt x="398" y="1"/>
                    <a:pt x="566" y="356"/>
                    <a:pt x="817" y="64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6"/>
            <p:cNvSpPr/>
            <p:nvPr/>
          </p:nvSpPr>
          <p:spPr>
            <a:xfrm>
              <a:off x="5147850" y="4384850"/>
              <a:ext cx="7875" cy="13100"/>
            </a:xfrm>
            <a:custGeom>
              <a:avLst/>
              <a:gdLst/>
              <a:ahLst/>
              <a:cxnLst/>
              <a:rect l="l" t="t" r="r" b="b"/>
              <a:pathLst>
                <a:path w="315" h="524" extrusionOk="0">
                  <a:moveTo>
                    <a:pt x="147" y="0"/>
                  </a:moveTo>
                  <a:cubicBezTo>
                    <a:pt x="315" y="21"/>
                    <a:pt x="315" y="147"/>
                    <a:pt x="315" y="251"/>
                  </a:cubicBezTo>
                  <a:cubicBezTo>
                    <a:pt x="315" y="377"/>
                    <a:pt x="315" y="523"/>
                    <a:pt x="147" y="523"/>
                  </a:cubicBezTo>
                  <a:cubicBezTo>
                    <a:pt x="1" y="523"/>
                    <a:pt x="1" y="377"/>
                    <a:pt x="1" y="251"/>
                  </a:cubicBezTo>
                  <a:cubicBezTo>
                    <a:pt x="1" y="147"/>
                    <a:pt x="1" y="21"/>
                    <a:pt x="1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6"/>
            <p:cNvSpPr/>
            <p:nvPr/>
          </p:nvSpPr>
          <p:spPr>
            <a:xfrm>
              <a:off x="5611300" y="4373325"/>
              <a:ext cx="14675" cy="13125"/>
            </a:xfrm>
            <a:custGeom>
              <a:avLst/>
              <a:gdLst/>
              <a:ahLst/>
              <a:cxnLst/>
              <a:rect l="l" t="t" r="r" b="b"/>
              <a:pathLst>
                <a:path w="587" h="525" extrusionOk="0">
                  <a:moveTo>
                    <a:pt x="252" y="1"/>
                  </a:moveTo>
                  <a:lnTo>
                    <a:pt x="587" y="1"/>
                  </a:lnTo>
                  <a:cubicBezTo>
                    <a:pt x="566" y="64"/>
                    <a:pt x="545" y="106"/>
                    <a:pt x="524" y="147"/>
                  </a:cubicBezTo>
                  <a:cubicBezTo>
                    <a:pt x="440" y="273"/>
                    <a:pt x="399" y="524"/>
                    <a:pt x="189" y="440"/>
                  </a:cubicBezTo>
                  <a:cubicBezTo>
                    <a:pt x="1" y="336"/>
                    <a:pt x="210" y="147"/>
                    <a:pt x="2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6"/>
            <p:cNvSpPr/>
            <p:nvPr/>
          </p:nvSpPr>
          <p:spPr>
            <a:xfrm>
              <a:off x="5610275" y="4396875"/>
              <a:ext cx="5250" cy="5775"/>
            </a:xfrm>
            <a:custGeom>
              <a:avLst/>
              <a:gdLst/>
              <a:ahLst/>
              <a:cxnLst/>
              <a:rect l="l" t="t" r="r" b="b"/>
              <a:pathLst>
                <a:path w="210" h="231" extrusionOk="0">
                  <a:moveTo>
                    <a:pt x="209" y="84"/>
                  </a:moveTo>
                  <a:cubicBezTo>
                    <a:pt x="188" y="126"/>
                    <a:pt x="188" y="210"/>
                    <a:pt x="147" y="210"/>
                  </a:cubicBezTo>
                  <a:cubicBezTo>
                    <a:pt x="105" y="231"/>
                    <a:pt x="42" y="189"/>
                    <a:pt x="0" y="168"/>
                  </a:cubicBezTo>
                  <a:cubicBezTo>
                    <a:pt x="21" y="105"/>
                    <a:pt x="42" y="42"/>
                    <a:pt x="63" y="21"/>
                  </a:cubicBezTo>
                  <a:cubicBezTo>
                    <a:pt x="105" y="0"/>
                    <a:pt x="168" y="63"/>
                    <a:pt x="209" y="8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6"/>
            <p:cNvSpPr/>
            <p:nvPr/>
          </p:nvSpPr>
          <p:spPr>
            <a:xfrm>
              <a:off x="5127450" y="4383800"/>
              <a:ext cx="5250" cy="5250"/>
            </a:xfrm>
            <a:custGeom>
              <a:avLst/>
              <a:gdLst/>
              <a:ahLst/>
              <a:cxnLst/>
              <a:rect l="l" t="t" r="r" b="b"/>
              <a:pathLst>
                <a:path w="210" h="210" extrusionOk="0">
                  <a:moveTo>
                    <a:pt x="105" y="0"/>
                  </a:moveTo>
                  <a:cubicBezTo>
                    <a:pt x="147" y="42"/>
                    <a:pt x="189" y="63"/>
                    <a:pt x="210" y="105"/>
                  </a:cubicBezTo>
                  <a:cubicBezTo>
                    <a:pt x="210" y="147"/>
                    <a:pt x="147" y="210"/>
                    <a:pt x="84" y="168"/>
                  </a:cubicBezTo>
                  <a:cubicBezTo>
                    <a:pt x="63" y="147"/>
                    <a:pt x="42" y="126"/>
                    <a:pt x="22" y="105"/>
                  </a:cubicBezTo>
                  <a:cubicBezTo>
                    <a:pt x="1" y="42"/>
                    <a:pt x="22" y="0"/>
                    <a:pt x="10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6"/>
            <p:cNvSpPr/>
            <p:nvPr/>
          </p:nvSpPr>
          <p:spPr>
            <a:xfrm>
              <a:off x="5589350" y="4409425"/>
              <a:ext cx="2625" cy="2650"/>
            </a:xfrm>
            <a:custGeom>
              <a:avLst/>
              <a:gdLst/>
              <a:ahLst/>
              <a:cxnLst/>
              <a:rect l="l" t="t" r="r" b="b"/>
              <a:pathLst>
                <a:path w="105" h="106" extrusionOk="0">
                  <a:moveTo>
                    <a:pt x="105" y="84"/>
                  </a:moveTo>
                  <a:lnTo>
                    <a:pt x="21" y="105"/>
                  </a:lnTo>
                  <a:cubicBezTo>
                    <a:pt x="21" y="84"/>
                    <a:pt x="0" y="43"/>
                    <a:pt x="0" y="43"/>
                  </a:cubicBezTo>
                  <a:cubicBezTo>
                    <a:pt x="84" y="1"/>
                    <a:pt x="105" y="22"/>
                    <a:pt x="105" y="8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6"/>
            <p:cNvSpPr/>
            <p:nvPr/>
          </p:nvSpPr>
          <p:spPr>
            <a:xfrm>
              <a:off x="5327800" y="4379100"/>
              <a:ext cx="2625" cy="2100"/>
            </a:xfrm>
            <a:custGeom>
              <a:avLst/>
              <a:gdLst/>
              <a:ahLst/>
              <a:cxnLst/>
              <a:rect l="l" t="t" r="r" b="b"/>
              <a:pathLst>
                <a:path w="105" h="84" extrusionOk="0">
                  <a:moveTo>
                    <a:pt x="105" y="21"/>
                  </a:moveTo>
                  <a:cubicBezTo>
                    <a:pt x="105" y="42"/>
                    <a:pt x="84" y="84"/>
                    <a:pt x="84" y="84"/>
                  </a:cubicBezTo>
                  <a:cubicBezTo>
                    <a:pt x="42" y="84"/>
                    <a:pt x="21" y="63"/>
                    <a:pt x="0" y="63"/>
                  </a:cubicBezTo>
                  <a:cubicBezTo>
                    <a:pt x="0" y="42"/>
                    <a:pt x="21" y="0"/>
                    <a:pt x="21" y="0"/>
                  </a:cubicBezTo>
                  <a:cubicBezTo>
                    <a:pt x="63" y="0"/>
                    <a:pt x="84" y="0"/>
                    <a:pt x="105" y="2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6"/>
            <p:cNvSpPr/>
            <p:nvPr/>
          </p:nvSpPr>
          <p:spPr>
            <a:xfrm>
              <a:off x="4670800" y="4360775"/>
              <a:ext cx="381350" cy="109875"/>
            </a:xfrm>
            <a:custGeom>
              <a:avLst/>
              <a:gdLst/>
              <a:ahLst/>
              <a:cxnLst/>
              <a:rect l="l" t="t" r="r" b="b"/>
              <a:pathLst>
                <a:path w="15254" h="4395" extrusionOk="0">
                  <a:moveTo>
                    <a:pt x="15149" y="859"/>
                  </a:moveTo>
                  <a:cubicBezTo>
                    <a:pt x="15254" y="1340"/>
                    <a:pt x="14919" y="1800"/>
                    <a:pt x="15128" y="2323"/>
                  </a:cubicBezTo>
                  <a:cubicBezTo>
                    <a:pt x="15233" y="2574"/>
                    <a:pt x="14772" y="2700"/>
                    <a:pt x="14793" y="2993"/>
                  </a:cubicBezTo>
                  <a:lnTo>
                    <a:pt x="14793" y="2993"/>
                  </a:lnTo>
                  <a:cubicBezTo>
                    <a:pt x="14772" y="2993"/>
                    <a:pt x="14751" y="2972"/>
                    <a:pt x="14710" y="2972"/>
                  </a:cubicBezTo>
                  <a:cubicBezTo>
                    <a:pt x="14333" y="2805"/>
                    <a:pt x="14417" y="1989"/>
                    <a:pt x="13873" y="2156"/>
                  </a:cubicBezTo>
                  <a:cubicBezTo>
                    <a:pt x="13391" y="2302"/>
                    <a:pt x="13078" y="1905"/>
                    <a:pt x="12617" y="2051"/>
                  </a:cubicBezTo>
                  <a:cubicBezTo>
                    <a:pt x="12262" y="2135"/>
                    <a:pt x="11885" y="1633"/>
                    <a:pt x="11404" y="1842"/>
                  </a:cubicBezTo>
                  <a:cubicBezTo>
                    <a:pt x="11320" y="1884"/>
                    <a:pt x="11362" y="1633"/>
                    <a:pt x="11299" y="1549"/>
                  </a:cubicBezTo>
                  <a:cubicBezTo>
                    <a:pt x="11174" y="1277"/>
                    <a:pt x="10860" y="1152"/>
                    <a:pt x="10567" y="1235"/>
                  </a:cubicBezTo>
                  <a:cubicBezTo>
                    <a:pt x="10316" y="1298"/>
                    <a:pt x="10232" y="1507"/>
                    <a:pt x="10190" y="1758"/>
                  </a:cubicBezTo>
                  <a:cubicBezTo>
                    <a:pt x="10169" y="2072"/>
                    <a:pt x="10274" y="2407"/>
                    <a:pt x="10106" y="2700"/>
                  </a:cubicBezTo>
                  <a:cubicBezTo>
                    <a:pt x="9813" y="2721"/>
                    <a:pt x="9876" y="2449"/>
                    <a:pt x="9772" y="2344"/>
                  </a:cubicBezTo>
                  <a:cubicBezTo>
                    <a:pt x="9500" y="2051"/>
                    <a:pt x="9374" y="1424"/>
                    <a:pt x="8809" y="2030"/>
                  </a:cubicBezTo>
                  <a:cubicBezTo>
                    <a:pt x="8705" y="2135"/>
                    <a:pt x="8558" y="2030"/>
                    <a:pt x="8433" y="1947"/>
                  </a:cubicBezTo>
                  <a:cubicBezTo>
                    <a:pt x="8161" y="1737"/>
                    <a:pt x="8035" y="2072"/>
                    <a:pt x="7826" y="2156"/>
                  </a:cubicBezTo>
                  <a:cubicBezTo>
                    <a:pt x="7679" y="2219"/>
                    <a:pt x="7617" y="2386"/>
                    <a:pt x="7386" y="2302"/>
                  </a:cubicBezTo>
                  <a:cubicBezTo>
                    <a:pt x="6738" y="2114"/>
                    <a:pt x="6738" y="2114"/>
                    <a:pt x="6633" y="2784"/>
                  </a:cubicBezTo>
                  <a:cubicBezTo>
                    <a:pt x="6612" y="2867"/>
                    <a:pt x="6591" y="2951"/>
                    <a:pt x="6570" y="3035"/>
                  </a:cubicBezTo>
                  <a:cubicBezTo>
                    <a:pt x="6466" y="3056"/>
                    <a:pt x="6340" y="3035"/>
                    <a:pt x="6340" y="2951"/>
                  </a:cubicBezTo>
                  <a:cubicBezTo>
                    <a:pt x="6277" y="2553"/>
                    <a:pt x="6068" y="2386"/>
                    <a:pt x="5671" y="2470"/>
                  </a:cubicBezTo>
                  <a:cubicBezTo>
                    <a:pt x="5566" y="2491"/>
                    <a:pt x="5273" y="3244"/>
                    <a:pt x="5357" y="3349"/>
                  </a:cubicBezTo>
                  <a:cubicBezTo>
                    <a:pt x="5650" y="3641"/>
                    <a:pt x="5524" y="4081"/>
                    <a:pt x="5754" y="4395"/>
                  </a:cubicBezTo>
                  <a:lnTo>
                    <a:pt x="5231" y="4395"/>
                  </a:lnTo>
                  <a:cubicBezTo>
                    <a:pt x="5210" y="4060"/>
                    <a:pt x="5001" y="4039"/>
                    <a:pt x="4729" y="4039"/>
                  </a:cubicBezTo>
                  <a:cubicBezTo>
                    <a:pt x="4478" y="4018"/>
                    <a:pt x="4352" y="3997"/>
                    <a:pt x="4499" y="3662"/>
                  </a:cubicBezTo>
                  <a:cubicBezTo>
                    <a:pt x="4562" y="3537"/>
                    <a:pt x="4666" y="3014"/>
                    <a:pt x="4164" y="2972"/>
                  </a:cubicBezTo>
                  <a:lnTo>
                    <a:pt x="4164" y="2972"/>
                  </a:lnTo>
                  <a:cubicBezTo>
                    <a:pt x="4227" y="2553"/>
                    <a:pt x="4415" y="2407"/>
                    <a:pt x="4834" y="2574"/>
                  </a:cubicBezTo>
                  <a:cubicBezTo>
                    <a:pt x="5085" y="2679"/>
                    <a:pt x="5210" y="2512"/>
                    <a:pt x="5252" y="2261"/>
                  </a:cubicBezTo>
                  <a:cubicBezTo>
                    <a:pt x="5273" y="2135"/>
                    <a:pt x="5378" y="1968"/>
                    <a:pt x="5148" y="1926"/>
                  </a:cubicBezTo>
                  <a:cubicBezTo>
                    <a:pt x="4917" y="1884"/>
                    <a:pt x="4687" y="1633"/>
                    <a:pt x="4604" y="1884"/>
                  </a:cubicBezTo>
                  <a:cubicBezTo>
                    <a:pt x="4457" y="2281"/>
                    <a:pt x="4101" y="2281"/>
                    <a:pt x="3850" y="2407"/>
                  </a:cubicBezTo>
                  <a:cubicBezTo>
                    <a:pt x="3620" y="2512"/>
                    <a:pt x="3474" y="2721"/>
                    <a:pt x="3453" y="2972"/>
                  </a:cubicBezTo>
                  <a:cubicBezTo>
                    <a:pt x="3055" y="2616"/>
                    <a:pt x="2846" y="2093"/>
                    <a:pt x="2888" y="1549"/>
                  </a:cubicBezTo>
                  <a:cubicBezTo>
                    <a:pt x="2909" y="1382"/>
                    <a:pt x="2867" y="1235"/>
                    <a:pt x="2699" y="1214"/>
                  </a:cubicBezTo>
                  <a:cubicBezTo>
                    <a:pt x="2386" y="1193"/>
                    <a:pt x="2093" y="1005"/>
                    <a:pt x="1758" y="1131"/>
                  </a:cubicBezTo>
                  <a:cubicBezTo>
                    <a:pt x="1319" y="1235"/>
                    <a:pt x="879" y="1235"/>
                    <a:pt x="440" y="1152"/>
                  </a:cubicBezTo>
                  <a:cubicBezTo>
                    <a:pt x="251" y="1131"/>
                    <a:pt x="105" y="1005"/>
                    <a:pt x="42" y="817"/>
                  </a:cubicBezTo>
                  <a:cubicBezTo>
                    <a:pt x="0" y="670"/>
                    <a:pt x="230" y="608"/>
                    <a:pt x="272" y="482"/>
                  </a:cubicBezTo>
                  <a:cubicBezTo>
                    <a:pt x="565" y="628"/>
                    <a:pt x="900" y="775"/>
                    <a:pt x="1193" y="587"/>
                  </a:cubicBezTo>
                  <a:cubicBezTo>
                    <a:pt x="1611" y="336"/>
                    <a:pt x="1988" y="461"/>
                    <a:pt x="2323" y="670"/>
                  </a:cubicBezTo>
                  <a:cubicBezTo>
                    <a:pt x="2532" y="775"/>
                    <a:pt x="2762" y="880"/>
                    <a:pt x="2971" y="942"/>
                  </a:cubicBezTo>
                  <a:cubicBezTo>
                    <a:pt x="3223" y="1047"/>
                    <a:pt x="3432" y="880"/>
                    <a:pt x="3641" y="796"/>
                  </a:cubicBezTo>
                  <a:cubicBezTo>
                    <a:pt x="3913" y="691"/>
                    <a:pt x="3620" y="419"/>
                    <a:pt x="3787" y="189"/>
                  </a:cubicBezTo>
                  <a:cubicBezTo>
                    <a:pt x="4227" y="252"/>
                    <a:pt x="4729" y="587"/>
                    <a:pt x="5210" y="168"/>
                  </a:cubicBezTo>
                  <a:cubicBezTo>
                    <a:pt x="5294" y="84"/>
                    <a:pt x="5482" y="168"/>
                    <a:pt x="5629" y="147"/>
                  </a:cubicBezTo>
                  <a:cubicBezTo>
                    <a:pt x="6026" y="105"/>
                    <a:pt x="6068" y="670"/>
                    <a:pt x="6424" y="628"/>
                  </a:cubicBezTo>
                  <a:cubicBezTo>
                    <a:pt x="6780" y="566"/>
                    <a:pt x="6800" y="105"/>
                    <a:pt x="7198" y="126"/>
                  </a:cubicBezTo>
                  <a:cubicBezTo>
                    <a:pt x="7763" y="147"/>
                    <a:pt x="8328" y="126"/>
                    <a:pt x="8893" y="126"/>
                  </a:cubicBezTo>
                  <a:cubicBezTo>
                    <a:pt x="9123" y="126"/>
                    <a:pt x="9144" y="168"/>
                    <a:pt x="9123" y="419"/>
                  </a:cubicBezTo>
                  <a:cubicBezTo>
                    <a:pt x="9123" y="503"/>
                    <a:pt x="9416" y="712"/>
                    <a:pt x="9604" y="754"/>
                  </a:cubicBezTo>
                  <a:cubicBezTo>
                    <a:pt x="9855" y="817"/>
                    <a:pt x="9813" y="566"/>
                    <a:pt x="9855" y="419"/>
                  </a:cubicBezTo>
                  <a:cubicBezTo>
                    <a:pt x="9876" y="356"/>
                    <a:pt x="9939" y="273"/>
                    <a:pt x="9939" y="273"/>
                  </a:cubicBezTo>
                  <a:cubicBezTo>
                    <a:pt x="10630" y="503"/>
                    <a:pt x="11215" y="1"/>
                    <a:pt x="11906" y="22"/>
                  </a:cubicBezTo>
                  <a:cubicBezTo>
                    <a:pt x="12722" y="43"/>
                    <a:pt x="13538" y="377"/>
                    <a:pt x="14396" y="147"/>
                  </a:cubicBezTo>
                  <a:cubicBezTo>
                    <a:pt x="14982" y="22"/>
                    <a:pt x="15086" y="168"/>
                    <a:pt x="15149" y="859"/>
                  </a:cubicBezTo>
                  <a:close/>
                  <a:moveTo>
                    <a:pt x="3829" y="1905"/>
                  </a:moveTo>
                  <a:cubicBezTo>
                    <a:pt x="4080" y="1947"/>
                    <a:pt x="4039" y="1737"/>
                    <a:pt x="4080" y="1570"/>
                  </a:cubicBezTo>
                  <a:cubicBezTo>
                    <a:pt x="4122" y="1361"/>
                    <a:pt x="4059" y="1235"/>
                    <a:pt x="3850" y="1235"/>
                  </a:cubicBezTo>
                  <a:cubicBezTo>
                    <a:pt x="3620" y="1193"/>
                    <a:pt x="3432" y="1382"/>
                    <a:pt x="3474" y="1591"/>
                  </a:cubicBezTo>
                  <a:cubicBezTo>
                    <a:pt x="3474" y="1821"/>
                    <a:pt x="3599" y="1905"/>
                    <a:pt x="3829" y="1926"/>
                  </a:cubicBezTo>
                  <a:close/>
                  <a:moveTo>
                    <a:pt x="7407" y="2009"/>
                  </a:moveTo>
                  <a:cubicBezTo>
                    <a:pt x="7575" y="1507"/>
                    <a:pt x="7470" y="1298"/>
                    <a:pt x="7114" y="1235"/>
                  </a:cubicBezTo>
                  <a:cubicBezTo>
                    <a:pt x="7072" y="1235"/>
                    <a:pt x="7010" y="1277"/>
                    <a:pt x="6968" y="1298"/>
                  </a:cubicBezTo>
                  <a:cubicBezTo>
                    <a:pt x="7093" y="1486"/>
                    <a:pt x="7198" y="1675"/>
                    <a:pt x="7407" y="2009"/>
                  </a:cubicBezTo>
                  <a:close/>
                  <a:moveTo>
                    <a:pt x="12241" y="649"/>
                  </a:moveTo>
                  <a:cubicBezTo>
                    <a:pt x="12220" y="566"/>
                    <a:pt x="12136" y="524"/>
                    <a:pt x="12052" y="524"/>
                  </a:cubicBezTo>
                  <a:cubicBezTo>
                    <a:pt x="11927" y="524"/>
                    <a:pt x="11843" y="608"/>
                    <a:pt x="11885" y="733"/>
                  </a:cubicBezTo>
                  <a:cubicBezTo>
                    <a:pt x="11906" y="775"/>
                    <a:pt x="12031" y="817"/>
                    <a:pt x="12094" y="817"/>
                  </a:cubicBezTo>
                  <a:cubicBezTo>
                    <a:pt x="12178" y="817"/>
                    <a:pt x="12262" y="754"/>
                    <a:pt x="12241" y="670"/>
                  </a:cubicBezTo>
                  <a:close/>
                  <a:moveTo>
                    <a:pt x="11027" y="754"/>
                  </a:moveTo>
                  <a:lnTo>
                    <a:pt x="10964" y="900"/>
                  </a:lnTo>
                  <a:cubicBezTo>
                    <a:pt x="11027" y="921"/>
                    <a:pt x="11069" y="963"/>
                    <a:pt x="11111" y="963"/>
                  </a:cubicBezTo>
                  <a:cubicBezTo>
                    <a:pt x="11153" y="942"/>
                    <a:pt x="11153" y="859"/>
                    <a:pt x="11174" y="81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6"/>
            <p:cNvSpPr/>
            <p:nvPr/>
          </p:nvSpPr>
          <p:spPr>
            <a:xfrm>
              <a:off x="4727300" y="4435575"/>
              <a:ext cx="56500" cy="37175"/>
            </a:xfrm>
            <a:custGeom>
              <a:avLst/>
              <a:gdLst/>
              <a:ahLst/>
              <a:cxnLst/>
              <a:rect l="l" t="t" r="r" b="b"/>
              <a:pathLst>
                <a:path w="2260" h="1487" extrusionOk="0">
                  <a:moveTo>
                    <a:pt x="2260" y="1403"/>
                  </a:moveTo>
                  <a:lnTo>
                    <a:pt x="858" y="1424"/>
                  </a:lnTo>
                  <a:cubicBezTo>
                    <a:pt x="607" y="1382"/>
                    <a:pt x="293" y="1486"/>
                    <a:pt x="0" y="1298"/>
                  </a:cubicBezTo>
                  <a:cubicBezTo>
                    <a:pt x="105" y="1026"/>
                    <a:pt x="816" y="1340"/>
                    <a:pt x="523" y="712"/>
                  </a:cubicBezTo>
                  <a:cubicBezTo>
                    <a:pt x="419" y="524"/>
                    <a:pt x="607" y="377"/>
                    <a:pt x="879" y="440"/>
                  </a:cubicBezTo>
                  <a:cubicBezTo>
                    <a:pt x="1255" y="524"/>
                    <a:pt x="1172" y="210"/>
                    <a:pt x="1193" y="1"/>
                  </a:cubicBezTo>
                  <a:lnTo>
                    <a:pt x="1904" y="1"/>
                  </a:lnTo>
                  <a:cubicBezTo>
                    <a:pt x="1925" y="147"/>
                    <a:pt x="1904" y="273"/>
                    <a:pt x="1862" y="419"/>
                  </a:cubicBezTo>
                  <a:cubicBezTo>
                    <a:pt x="1548" y="942"/>
                    <a:pt x="1841" y="1193"/>
                    <a:pt x="2260" y="140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6"/>
            <p:cNvSpPr/>
            <p:nvPr/>
          </p:nvSpPr>
          <p:spPr>
            <a:xfrm>
              <a:off x="4544200" y="4350850"/>
              <a:ext cx="31425" cy="26175"/>
            </a:xfrm>
            <a:custGeom>
              <a:avLst/>
              <a:gdLst/>
              <a:ahLst/>
              <a:cxnLst/>
              <a:rect l="l" t="t" r="r" b="b"/>
              <a:pathLst>
                <a:path w="1257" h="1047" extrusionOk="0">
                  <a:moveTo>
                    <a:pt x="1" y="733"/>
                  </a:moveTo>
                  <a:cubicBezTo>
                    <a:pt x="357" y="0"/>
                    <a:pt x="754" y="0"/>
                    <a:pt x="1256" y="733"/>
                  </a:cubicBezTo>
                  <a:cubicBezTo>
                    <a:pt x="838" y="921"/>
                    <a:pt x="419" y="1046"/>
                    <a:pt x="1" y="73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6"/>
            <p:cNvSpPr/>
            <p:nvPr/>
          </p:nvSpPr>
          <p:spPr>
            <a:xfrm>
              <a:off x="4368975" y="4355025"/>
              <a:ext cx="24600" cy="20425"/>
            </a:xfrm>
            <a:custGeom>
              <a:avLst/>
              <a:gdLst/>
              <a:ahLst/>
              <a:cxnLst/>
              <a:rect l="l" t="t" r="r" b="b"/>
              <a:pathLst>
                <a:path w="984" h="817" extrusionOk="0">
                  <a:moveTo>
                    <a:pt x="461" y="42"/>
                  </a:moveTo>
                  <a:cubicBezTo>
                    <a:pt x="649" y="42"/>
                    <a:pt x="858" y="1"/>
                    <a:pt x="984" y="210"/>
                  </a:cubicBezTo>
                  <a:cubicBezTo>
                    <a:pt x="670" y="691"/>
                    <a:pt x="670" y="691"/>
                    <a:pt x="0" y="817"/>
                  </a:cubicBezTo>
                  <a:cubicBezTo>
                    <a:pt x="63" y="482"/>
                    <a:pt x="523" y="398"/>
                    <a:pt x="461"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6"/>
            <p:cNvSpPr/>
            <p:nvPr/>
          </p:nvSpPr>
          <p:spPr>
            <a:xfrm>
              <a:off x="4678650" y="4394775"/>
              <a:ext cx="19900" cy="15200"/>
            </a:xfrm>
            <a:custGeom>
              <a:avLst/>
              <a:gdLst/>
              <a:ahLst/>
              <a:cxnLst/>
              <a:rect l="l" t="t" r="r" b="b"/>
              <a:pathLst>
                <a:path w="796" h="608" extrusionOk="0">
                  <a:moveTo>
                    <a:pt x="0" y="252"/>
                  </a:moveTo>
                  <a:cubicBezTo>
                    <a:pt x="21" y="168"/>
                    <a:pt x="63" y="126"/>
                    <a:pt x="147" y="147"/>
                  </a:cubicBezTo>
                  <a:cubicBezTo>
                    <a:pt x="335" y="231"/>
                    <a:pt x="607" y="1"/>
                    <a:pt x="753" y="294"/>
                  </a:cubicBezTo>
                  <a:cubicBezTo>
                    <a:pt x="795" y="356"/>
                    <a:pt x="774" y="461"/>
                    <a:pt x="691" y="503"/>
                  </a:cubicBezTo>
                  <a:cubicBezTo>
                    <a:pt x="377" y="608"/>
                    <a:pt x="126" y="566"/>
                    <a:pt x="0" y="25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6"/>
            <p:cNvSpPr/>
            <p:nvPr/>
          </p:nvSpPr>
          <p:spPr>
            <a:xfrm>
              <a:off x="4336025" y="4352925"/>
              <a:ext cx="21975" cy="14150"/>
            </a:xfrm>
            <a:custGeom>
              <a:avLst/>
              <a:gdLst/>
              <a:ahLst/>
              <a:cxnLst/>
              <a:rect l="l" t="t" r="r" b="b"/>
              <a:pathLst>
                <a:path w="879" h="566" extrusionOk="0">
                  <a:moveTo>
                    <a:pt x="0" y="126"/>
                  </a:moveTo>
                  <a:cubicBezTo>
                    <a:pt x="293" y="147"/>
                    <a:pt x="628" y="1"/>
                    <a:pt x="879" y="294"/>
                  </a:cubicBezTo>
                  <a:cubicBezTo>
                    <a:pt x="356" y="566"/>
                    <a:pt x="251" y="545"/>
                    <a:pt x="0" y="12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6"/>
            <p:cNvSpPr/>
            <p:nvPr/>
          </p:nvSpPr>
          <p:spPr>
            <a:xfrm>
              <a:off x="4438025" y="4362350"/>
              <a:ext cx="17800" cy="14675"/>
            </a:xfrm>
            <a:custGeom>
              <a:avLst/>
              <a:gdLst/>
              <a:ahLst/>
              <a:cxnLst/>
              <a:rect l="l" t="t" r="r" b="b"/>
              <a:pathLst>
                <a:path w="712" h="587" extrusionOk="0">
                  <a:moveTo>
                    <a:pt x="0" y="84"/>
                  </a:moveTo>
                  <a:cubicBezTo>
                    <a:pt x="251" y="105"/>
                    <a:pt x="523" y="1"/>
                    <a:pt x="712" y="273"/>
                  </a:cubicBezTo>
                  <a:cubicBezTo>
                    <a:pt x="398" y="503"/>
                    <a:pt x="126" y="586"/>
                    <a:pt x="0" y="8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6"/>
            <p:cNvSpPr/>
            <p:nvPr/>
          </p:nvSpPr>
          <p:spPr>
            <a:xfrm>
              <a:off x="4610650" y="4364450"/>
              <a:ext cx="13100" cy="13100"/>
            </a:xfrm>
            <a:custGeom>
              <a:avLst/>
              <a:gdLst/>
              <a:ahLst/>
              <a:cxnLst/>
              <a:rect l="l" t="t" r="r" b="b"/>
              <a:pathLst>
                <a:path w="524" h="524" extrusionOk="0">
                  <a:moveTo>
                    <a:pt x="0" y="0"/>
                  </a:moveTo>
                  <a:lnTo>
                    <a:pt x="523" y="0"/>
                  </a:lnTo>
                  <a:cubicBezTo>
                    <a:pt x="523" y="272"/>
                    <a:pt x="523" y="523"/>
                    <a:pt x="188" y="523"/>
                  </a:cubicBezTo>
                  <a:cubicBezTo>
                    <a:pt x="188" y="377"/>
                    <a:pt x="126" y="251"/>
                    <a:pt x="0" y="16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6"/>
            <p:cNvSpPr/>
            <p:nvPr/>
          </p:nvSpPr>
          <p:spPr>
            <a:xfrm>
              <a:off x="4650925" y="4377525"/>
              <a:ext cx="9425" cy="5250"/>
            </a:xfrm>
            <a:custGeom>
              <a:avLst/>
              <a:gdLst/>
              <a:ahLst/>
              <a:cxnLst/>
              <a:rect l="l" t="t" r="r" b="b"/>
              <a:pathLst>
                <a:path w="377" h="210" extrusionOk="0">
                  <a:moveTo>
                    <a:pt x="0" y="21"/>
                  </a:moveTo>
                  <a:cubicBezTo>
                    <a:pt x="42" y="0"/>
                    <a:pt x="105" y="0"/>
                    <a:pt x="147" y="21"/>
                  </a:cubicBezTo>
                  <a:cubicBezTo>
                    <a:pt x="230" y="42"/>
                    <a:pt x="314" y="63"/>
                    <a:pt x="377" y="84"/>
                  </a:cubicBezTo>
                  <a:cubicBezTo>
                    <a:pt x="314" y="210"/>
                    <a:pt x="209" y="168"/>
                    <a:pt x="126" y="126"/>
                  </a:cubicBezTo>
                  <a:cubicBezTo>
                    <a:pt x="63" y="105"/>
                    <a:pt x="42" y="42"/>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6"/>
            <p:cNvSpPr/>
            <p:nvPr/>
          </p:nvSpPr>
          <p:spPr>
            <a:xfrm>
              <a:off x="4610650" y="4369150"/>
              <a:ext cx="5250" cy="8925"/>
            </a:xfrm>
            <a:custGeom>
              <a:avLst/>
              <a:gdLst/>
              <a:ahLst/>
              <a:cxnLst/>
              <a:rect l="l" t="t" r="r" b="b"/>
              <a:pathLst>
                <a:path w="210" h="357" extrusionOk="0">
                  <a:moveTo>
                    <a:pt x="0" y="1"/>
                  </a:moveTo>
                  <a:cubicBezTo>
                    <a:pt x="126" y="63"/>
                    <a:pt x="209" y="210"/>
                    <a:pt x="188" y="356"/>
                  </a:cubicBezTo>
                  <a:cubicBezTo>
                    <a:pt x="63" y="273"/>
                    <a:pt x="0" y="147"/>
                    <a:pt x="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6"/>
            <p:cNvSpPr/>
            <p:nvPr/>
          </p:nvSpPr>
          <p:spPr>
            <a:xfrm>
              <a:off x="4183800" y="4345600"/>
              <a:ext cx="133400" cy="71175"/>
            </a:xfrm>
            <a:custGeom>
              <a:avLst/>
              <a:gdLst/>
              <a:ahLst/>
              <a:cxnLst/>
              <a:rect l="l" t="t" r="r" b="b"/>
              <a:pathLst>
                <a:path w="5336" h="2847" extrusionOk="0">
                  <a:moveTo>
                    <a:pt x="3955" y="943"/>
                  </a:moveTo>
                  <a:cubicBezTo>
                    <a:pt x="4060" y="1466"/>
                    <a:pt x="3767" y="1800"/>
                    <a:pt x="3348" y="2114"/>
                  </a:cubicBezTo>
                  <a:cubicBezTo>
                    <a:pt x="3578" y="2177"/>
                    <a:pt x="3809" y="2198"/>
                    <a:pt x="4039" y="2135"/>
                  </a:cubicBezTo>
                  <a:cubicBezTo>
                    <a:pt x="4311" y="2072"/>
                    <a:pt x="4394" y="1779"/>
                    <a:pt x="4645" y="1696"/>
                  </a:cubicBezTo>
                  <a:cubicBezTo>
                    <a:pt x="4708" y="2135"/>
                    <a:pt x="5085" y="1800"/>
                    <a:pt x="5336" y="1989"/>
                  </a:cubicBezTo>
                  <a:cubicBezTo>
                    <a:pt x="4729" y="2491"/>
                    <a:pt x="4101" y="2847"/>
                    <a:pt x="3306" y="2679"/>
                  </a:cubicBezTo>
                  <a:cubicBezTo>
                    <a:pt x="3076" y="2637"/>
                    <a:pt x="2825" y="2575"/>
                    <a:pt x="2741" y="2323"/>
                  </a:cubicBezTo>
                  <a:cubicBezTo>
                    <a:pt x="2595" y="1842"/>
                    <a:pt x="2218" y="1717"/>
                    <a:pt x="1800" y="1633"/>
                  </a:cubicBezTo>
                  <a:cubicBezTo>
                    <a:pt x="1632" y="1570"/>
                    <a:pt x="1465" y="1528"/>
                    <a:pt x="1298" y="1507"/>
                  </a:cubicBezTo>
                  <a:cubicBezTo>
                    <a:pt x="754" y="1528"/>
                    <a:pt x="628" y="1194"/>
                    <a:pt x="586" y="754"/>
                  </a:cubicBezTo>
                  <a:cubicBezTo>
                    <a:pt x="524" y="524"/>
                    <a:pt x="0" y="650"/>
                    <a:pt x="189" y="315"/>
                  </a:cubicBezTo>
                  <a:cubicBezTo>
                    <a:pt x="314" y="64"/>
                    <a:pt x="649" y="1"/>
                    <a:pt x="879" y="189"/>
                  </a:cubicBezTo>
                  <a:cubicBezTo>
                    <a:pt x="1214" y="461"/>
                    <a:pt x="1549" y="587"/>
                    <a:pt x="1988" y="419"/>
                  </a:cubicBezTo>
                  <a:cubicBezTo>
                    <a:pt x="2135" y="378"/>
                    <a:pt x="2260" y="482"/>
                    <a:pt x="2365" y="587"/>
                  </a:cubicBezTo>
                  <a:cubicBezTo>
                    <a:pt x="2511" y="775"/>
                    <a:pt x="2762" y="775"/>
                    <a:pt x="2909" y="629"/>
                  </a:cubicBezTo>
                  <a:cubicBezTo>
                    <a:pt x="3432" y="210"/>
                    <a:pt x="3704" y="524"/>
                    <a:pt x="3955" y="94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6"/>
            <p:cNvSpPr/>
            <p:nvPr/>
          </p:nvSpPr>
          <p:spPr>
            <a:xfrm>
              <a:off x="4100100" y="4346650"/>
              <a:ext cx="89475" cy="62275"/>
            </a:xfrm>
            <a:custGeom>
              <a:avLst/>
              <a:gdLst/>
              <a:ahLst/>
              <a:cxnLst/>
              <a:rect l="l" t="t" r="r" b="b"/>
              <a:pathLst>
                <a:path w="3579" h="2491" extrusionOk="0">
                  <a:moveTo>
                    <a:pt x="3579" y="712"/>
                  </a:moveTo>
                  <a:cubicBezTo>
                    <a:pt x="3369" y="1026"/>
                    <a:pt x="3432" y="1549"/>
                    <a:pt x="2888" y="1633"/>
                  </a:cubicBezTo>
                  <a:cubicBezTo>
                    <a:pt x="2763" y="1654"/>
                    <a:pt x="2763" y="1779"/>
                    <a:pt x="2825" y="1905"/>
                  </a:cubicBezTo>
                  <a:cubicBezTo>
                    <a:pt x="3014" y="2344"/>
                    <a:pt x="2783" y="2491"/>
                    <a:pt x="2386" y="2491"/>
                  </a:cubicBezTo>
                  <a:lnTo>
                    <a:pt x="210" y="2491"/>
                  </a:lnTo>
                  <a:cubicBezTo>
                    <a:pt x="1" y="2198"/>
                    <a:pt x="273" y="1905"/>
                    <a:pt x="210" y="1591"/>
                  </a:cubicBezTo>
                  <a:lnTo>
                    <a:pt x="377" y="1591"/>
                  </a:lnTo>
                  <a:lnTo>
                    <a:pt x="566" y="1424"/>
                  </a:lnTo>
                  <a:lnTo>
                    <a:pt x="566" y="1235"/>
                  </a:lnTo>
                  <a:cubicBezTo>
                    <a:pt x="566" y="419"/>
                    <a:pt x="587" y="419"/>
                    <a:pt x="1444" y="168"/>
                  </a:cubicBezTo>
                  <a:cubicBezTo>
                    <a:pt x="1988" y="1"/>
                    <a:pt x="2302" y="273"/>
                    <a:pt x="2511" y="712"/>
                  </a:cubicBezTo>
                  <a:cubicBezTo>
                    <a:pt x="2428" y="754"/>
                    <a:pt x="2407" y="775"/>
                    <a:pt x="2470" y="775"/>
                  </a:cubicBezTo>
                  <a:lnTo>
                    <a:pt x="2511" y="712"/>
                  </a:lnTo>
                  <a:close/>
                  <a:moveTo>
                    <a:pt x="2449" y="1298"/>
                  </a:moveTo>
                  <a:cubicBezTo>
                    <a:pt x="2449" y="1131"/>
                    <a:pt x="2323" y="1089"/>
                    <a:pt x="2219" y="1089"/>
                  </a:cubicBezTo>
                  <a:cubicBezTo>
                    <a:pt x="1988" y="1068"/>
                    <a:pt x="1779" y="1110"/>
                    <a:pt x="1716" y="1340"/>
                  </a:cubicBezTo>
                  <a:cubicBezTo>
                    <a:pt x="1675" y="1528"/>
                    <a:pt x="1821" y="1591"/>
                    <a:pt x="1967" y="1591"/>
                  </a:cubicBezTo>
                  <a:cubicBezTo>
                    <a:pt x="2177" y="1633"/>
                    <a:pt x="2386" y="1507"/>
                    <a:pt x="2449" y="129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6"/>
            <p:cNvSpPr/>
            <p:nvPr/>
          </p:nvSpPr>
          <p:spPr>
            <a:xfrm>
              <a:off x="3987650" y="4355025"/>
              <a:ext cx="106725" cy="50775"/>
            </a:xfrm>
            <a:custGeom>
              <a:avLst/>
              <a:gdLst/>
              <a:ahLst/>
              <a:cxnLst/>
              <a:rect l="l" t="t" r="r" b="b"/>
              <a:pathLst>
                <a:path w="4269" h="2031" extrusionOk="0">
                  <a:moveTo>
                    <a:pt x="4185" y="1256"/>
                  </a:moveTo>
                  <a:cubicBezTo>
                    <a:pt x="4059" y="1486"/>
                    <a:pt x="3850" y="1444"/>
                    <a:pt x="3641" y="1444"/>
                  </a:cubicBezTo>
                  <a:cubicBezTo>
                    <a:pt x="3494" y="1423"/>
                    <a:pt x="3369" y="1507"/>
                    <a:pt x="3285" y="1612"/>
                  </a:cubicBezTo>
                  <a:lnTo>
                    <a:pt x="3599" y="1967"/>
                  </a:lnTo>
                  <a:cubicBezTo>
                    <a:pt x="3139" y="2030"/>
                    <a:pt x="2846" y="2009"/>
                    <a:pt x="2699" y="1465"/>
                  </a:cubicBezTo>
                  <a:cubicBezTo>
                    <a:pt x="2595" y="1068"/>
                    <a:pt x="2260" y="1089"/>
                    <a:pt x="2009" y="1507"/>
                  </a:cubicBezTo>
                  <a:cubicBezTo>
                    <a:pt x="1904" y="1716"/>
                    <a:pt x="1716" y="1863"/>
                    <a:pt x="1507" y="1967"/>
                  </a:cubicBezTo>
                  <a:cubicBezTo>
                    <a:pt x="1548" y="1737"/>
                    <a:pt x="1444" y="1507"/>
                    <a:pt x="1255" y="1361"/>
                  </a:cubicBezTo>
                  <a:cubicBezTo>
                    <a:pt x="1109" y="1256"/>
                    <a:pt x="1172" y="921"/>
                    <a:pt x="900" y="942"/>
                  </a:cubicBezTo>
                  <a:cubicBezTo>
                    <a:pt x="628" y="984"/>
                    <a:pt x="544" y="1235"/>
                    <a:pt x="481" y="1444"/>
                  </a:cubicBezTo>
                  <a:cubicBezTo>
                    <a:pt x="460" y="1633"/>
                    <a:pt x="439" y="1800"/>
                    <a:pt x="460" y="1967"/>
                  </a:cubicBezTo>
                  <a:lnTo>
                    <a:pt x="84" y="1967"/>
                  </a:lnTo>
                  <a:cubicBezTo>
                    <a:pt x="84" y="1821"/>
                    <a:pt x="63" y="1674"/>
                    <a:pt x="42" y="1528"/>
                  </a:cubicBezTo>
                  <a:cubicBezTo>
                    <a:pt x="0" y="1172"/>
                    <a:pt x="167" y="817"/>
                    <a:pt x="251" y="482"/>
                  </a:cubicBezTo>
                  <a:cubicBezTo>
                    <a:pt x="314" y="210"/>
                    <a:pt x="858" y="649"/>
                    <a:pt x="1193" y="419"/>
                  </a:cubicBezTo>
                  <a:cubicBezTo>
                    <a:pt x="1318" y="335"/>
                    <a:pt x="1465" y="482"/>
                    <a:pt x="1507" y="649"/>
                  </a:cubicBezTo>
                  <a:cubicBezTo>
                    <a:pt x="1569" y="796"/>
                    <a:pt x="1653" y="900"/>
                    <a:pt x="1841" y="858"/>
                  </a:cubicBezTo>
                  <a:cubicBezTo>
                    <a:pt x="2009" y="838"/>
                    <a:pt x="1946" y="649"/>
                    <a:pt x="1946" y="524"/>
                  </a:cubicBezTo>
                  <a:cubicBezTo>
                    <a:pt x="2009" y="84"/>
                    <a:pt x="2260" y="1"/>
                    <a:pt x="2574" y="335"/>
                  </a:cubicBezTo>
                  <a:cubicBezTo>
                    <a:pt x="2720" y="461"/>
                    <a:pt x="2804" y="503"/>
                    <a:pt x="2929" y="377"/>
                  </a:cubicBezTo>
                  <a:cubicBezTo>
                    <a:pt x="3139" y="189"/>
                    <a:pt x="3411" y="84"/>
                    <a:pt x="3704" y="84"/>
                  </a:cubicBezTo>
                  <a:cubicBezTo>
                    <a:pt x="3745" y="252"/>
                    <a:pt x="3704" y="294"/>
                    <a:pt x="3620" y="356"/>
                  </a:cubicBezTo>
                  <a:cubicBezTo>
                    <a:pt x="3515" y="398"/>
                    <a:pt x="3160" y="314"/>
                    <a:pt x="3306" y="607"/>
                  </a:cubicBezTo>
                  <a:cubicBezTo>
                    <a:pt x="3369" y="754"/>
                    <a:pt x="3432" y="1151"/>
                    <a:pt x="3850" y="900"/>
                  </a:cubicBezTo>
                  <a:cubicBezTo>
                    <a:pt x="4268" y="649"/>
                    <a:pt x="4122" y="1089"/>
                    <a:pt x="4185" y="125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6"/>
            <p:cNvSpPr/>
            <p:nvPr/>
          </p:nvSpPr>
          <p:spPr>
            <a:xfrm>
              <a:off x="4034200" y="4450750"/>
              <a:ext cx="25125" cy="16250"/>
            </a:xfrm>
            <a:custGeom>
              <a:avLst/>
              <a:gdLst/>
              <a:ahLst/>
              <a:cxnLst/>
              <a:rect l="l" t="t" r="r" b="b"/>
              <a:pathLst>
                <a:path w="1005" h="650" extrusionOk="0">
                  <a:moveTo>
                    <a:pt x="0" y="273"/>
                  </a:moveTo>
                  <a:cubicBezTo>
                    <a:pt x="314" y="1"/>
                    <a:pt x="628" y="105"/>
                    <a:pt x="984" y="168"/>
                  </a:cubicBezTo>
                  <a:cubicBezTo>
                    <a:pt x="1005" y="524"/>
                    <a:pt x="586" y="419"/>
                    <a:pt x="523" y="649"/>
                  </a:cubicBezTo>
                  <a:cubicBezTo>
                    <a:pt x="293" y="649"/>
                    <a:pt x="84" y="503"/>
                    <a:pt x="0" y="27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6"/>
            <p:cNvSpPr/>
            <p:nvPr/>
          </p:nvSpPr>
          <p:spPr>
            <a:xfrm>
              <a:off x="4095925" y="4352400"/>
              <a:ext cx="14150" cy="16250"/>
            </a:xfrm>
            <a:custGeom>
              <a:avLst/>
              <a:gdLst/>
              <a:ahLst/>
              <a:cxnLst/>
              <a:rect l="l" t="t" r="r" b="b"/>
              <a:pathLst>
                <a:path w="566" h="650" extrusionOk="0">
                  <a:moveTo>
                    <a:pt x="272" y="22"/>
                  </a:moveTo>
                  <a:cubicBezTo>
                    <a:pt x="440" y="64"/>
                    <a:pt x="565" y="252"/>
                    <a:pt x="523" y="440"/>
                  </a:cubicBezTo>
                  <a:cubicBezTo>
                    <a:pt x="544" y="566"/>
                    <a:pt x="377" y="650"/>
                    <a:pt x="272" y="587"/>
                  </a:cubicBezTo>
                  <a:cubicBezTo>
                    <a:pt x="84" y="524"/>
                    <a:pt x="0" y="315"/>
                    <a:pt x="63" y="147"/>
                  </a:cubicBezTo>
                  <a:cubicBezTo>
                    <a:pt x="84" y="64"/>
                    <a:pt x="168" y="1"/>
                    <a:pt x="272" y="2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6"/>
            <p:cNvSpPr/>
            <p:nvPr/>
          </p:nvSpPr>
          <p:spPr>
            <a:xfrm>
              <a:off x="4008050" y="4431925"/>
              <a:ext cx="20950" cy="17275"/>
            </a:xfrm>
            <a:custGeom>
              <a:avLst/>
              <a:gdLst/>
              <a:ahLst/>
              <a:cxnLst/>
              <a:rect l="l" t="t" r="r" b="b"/>
              <a:pathLst>
                <a:path w="838" h="691" extrusionOk="0">
                  <a:moveTo>
                    <a:pt x="0" y="314"/>
                  </a:moveTo>
                  <a:cubicBezTo>
                    <a:pt x="230" y="0"/>
                    <a:pt x="502" y="293"/>
                    <a:pt x="691" y="377"/>
                  </a:cubicBezTo>
                  <a:cubicBezTo>
                    <a:pt x="837" y="440"/>
                    <a:pt x="544" y="544"/>
                    <a:pt x="523" y="670"/>
                  </a:cubicBezTo>
                  <a:cubicBezTo>
                    <a:pt x="251" y="691"/>
                    <a:pt x="167" y="440"/>
                    <a:pt x="0" y="31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6"/>
            <p:cNvSpPr/>
            <p:nvPr/>
          </p:nvSpPr>
          <p:spPr>
            <a:xfrm>
              <a:off x="4741425" y="4366525"/>
              <a:ext cx="5250" cy="5275"/>
            </a:xfrm>
            <a:custGeom>
              <a:avLst/>
              <a:gdLst/>
              <a:ahLst/>
              <a:cxnLst/>
              <a:rect l="l" t="t" r="r" b="b"/>
              <a:pathLst>
                <a:path w="210" h="211" extrusionOk="0">
                  <a:moveTo>
                    <a:pt x="209" y="147"/>
                  </a:moveTo>
                  <a:cubicBezTo>
                    <a:pt x="146" y="168"/>
                    <a:pt x="105" y="210"/>
                    <a:pt x="63" y="189"/>
                  </a:cubicBezTo>
                  <a:cubicBezTo>
                    <a:pt x="21" y="189"/>
                    <a:pt x="21" y="106"/>
                    <a:pt x="0" y="64"/>
                  </a:cubicBezTo>
                  <a:cubicBezTo>
                    <a:pt x="42" y="43"/>
                    <a:pt x="105" y="1"/>
                    <a:pt x="146" y="1"/>
                  </a:cubicBezTo>
                  <a:cubicBezTo>
                    <a:pt x="188" y="22"/>
                    <a:pt x="188" y="106"/>
                    <a:pt x="209" y="14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6"/>
            <p:cNvSpPr/>
            <p:nvPr/>
          </p:nvSpPr>
          <p:spPr>
            <a:xfrm>
              <a:off x="4109525" y="4382225"/>
              <a:ext cx="4725" cy="4725"/>
            </a:xfrm>
            <a:custGeom>
              <a:avLst/>
              <a:gdLst/>
              <a:ahLst/>
              <a:cxnLst/>
              <a:rect l="l" t="t" r="r" b="b"/>
              <a:pathLst>
                <a:path w="189" h="189" extrusionOk="0">
                  <a:moveTo>
                    <a:pt x="189" y="1"/>
                  </a:moveTo>
                  <a:lnTo>
                    <a:pt x="0" y="189"/>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6"/>
            <p:cNvSpPr/>
            <p:nvPr/>
          </p:nvSpPr>
          <p:spPr>
            <a:xfrm>
              <a:off x="3998625" y="4378050"/>
              <a:ext cx="27750" cy="26175"/>
            </a:xfrm>
            <a:custGeom>
              <a:avLst/>
              <a:gdLst/>
              <a:ahLst/>
              <a:cxnLst/>
              <a:rect l="l" t="t" r="r" b="b"/>
              <a:pathLst>
                <a:path w="1110" h="1047" extrusionOk="0">
                  <a:moveTo>
                    <a:pt x="21" y="1046"/>
                  </a:moveTo>
                  <a:cubicBezTo>
                    <a:pt x="0" y="879"/>
                    <a:pt x="21" y="691"/>
                    <a:pt x="42" y="523"/>
                  </a:cubicBezTo>
                  <a:cubicBezTo>
                    <a:pt x="105" y="314"/>
                    <a:pt x="168" y="42"/>
                    <a:pt x="461" y="21"/>
                  </a:cubicBezTo>
                  <a:cubicBezTo>
                    <a:pt x="733" y="0"/>
                    <a:pt x="670" y="314"/>
                    <a:pt x="816" y="440"/>
                  </a:cubicBezTo>
                  <a:cubicBezTo>
                    <a:pt x="1005" y="586"/>
                    <a:pt x="1109" y="816"/>
                    <a:pt x="1068" y="1046"/>
                  </a:cubicBezTo>
                  <a:lnTo>
                    <a:pt x="733" y="1046"/>
                  </a:lnTo>
                  <a:cubicBezTo>
                    <a:pt x="733" y="900"/>
                    <a:pt x="670" y="774"/>
                    <a:pt x="544" y="691"/>
                  </a:cubicBezTo>
                  <a:cubicBezTo>
                    <a:pt x="272" y="670"/>
                    <a:pt x="210" y="942"/>
                    <a:pt x="21" y="104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6"/>
            <p:cNvSpPr/>
            <p:nvPr/>
          </p:nvSpPr>
          <p:spPr>
            <a:xfrm>
              <a:off x="4088075" y="4407850"/>
              <a:ext cx="19900" cy="16250"/>
            </a:xfrm>
            <a:custGeom>
              <a:avLst/>
              <a:gdLst/>
              <a:ahLst/>
              <a:cxnLst/>
              <a:rect l="l" t="t" r="r" b="b"/>
              <a:pathLst>
                <a:path w="796" h="650" extrusionOk="0">
                  <a:moveTo>
                    <a:pt x="796" y="1"/>
                  </a:moveTo>
                  <a:cubicBezTo>
                    <a:pt x="712" y="147"/>
                    <a:pt x="628" y="294"/>
                    <a:pt x="544" y="419"/>
                  </a:cubicBezTo>
                  <a:cubicBezTo>
                    <a:pt x="419" y="566"/>
                    <a:pt x="210" y="650"/>
                    <a:pt x="105" y="461"/>
                  </a:cubicBezTo>
                  <a:cubicBezTo>
                    <a:pt x="0" y="294"/>
                    <a:pt x="231" y="210"/>
                    <a:pt x="356" y="126"/>
                  </a:cubicBezTo>
                  <a:cubicBezTo>
                    <a:pt x="503" y="64"/>
                    <a:pt x="649" y="22"/>
                    <a:pt x="79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6"/>
            <p:cNvSpPr/>
            <p:nvPr/>
          </p:nvSpPr>
          <p:spPr>
            <a:xfrm>
              <a:off x="4176475" y="4467500"/>
              <a:ext cx="17800" cy="16225"/>
            </a:xfrm>
            <a:custGeom>
              <a:avLst/>
              <a:gdLst/>
              <a:ahLst/>
              <a:cxnLst/>
              <a:rect l="l" t="t" r="r" b="b"/>
              <a:pathLst>
                <a:path w="712" h="649" extrusionOk="0">
                  <a:moveTo>
                    <a:pt x="0" y="460"/>
                  </a:moveTo>
                  <a:cubicBezTo>
                    <a:pt x="0" y="419"/>
                    <a:pt x="0" y="356"/>
                    <a:pt x="0" y="314"/>
                  </a:cubicBezTo>
                  <a:cubicBezTo>
                    <a:pt x="252" y="377"/>
                    <a:pt x="482" y="0"/>
                    <a:pt x="712" y="335"/>
                  </a:cubicBezTo>
                  <a:lnTo>
                    <a:pt x="712" y="502"/>
                  </a:lnTo>
                  <a:cubicBezTo>
                    <a:pt x="461" y="649"/>
                    <a:pt x="231" y="544"/>
                    <a:pt x="0" y="46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6"/>
            <p:cNvSpPr/>
            <p:nvPr/>
          </p:nvSpPr>
          <p:spPr>
            <a:xfrm>
              <a:off x="4008050" y="4395825"/>
              <a:ext cx="8900" cy="16775"/>
            </a:xfrm>
            <a:custGeom>
              <a:avLst/>
              <a:gdLst/>
              <a:ahLst/>
              <a:cxnLst/>
              <a:rect l="l" t="t" r="r" b="b"/>
              <a:pathLst>
                <a:path w="356" h="671" extrusionOk="0">
                  <a:moveTo>
                    <a:pt x="167" y="1"/>
                  </a:moveTo>
                  <a:cubicBezTo>
                    <a:pt x="293" y="63"/>
                    <a:pt x="356" y="210"/>
                    <a:pt x="356" y="356"/>
                  </a:cubicBezTo>
                  <a:cubicBezTo>
                    <a:pt x="314" y="482"/>
                    <a:pt x="314" y="670"/>
                    <a:pt x="126" y="607"/>
                  </a:cubicBezTo>
                  <a:cubicBezTo>
                    <a:pt x="0" y="587"/>
                    <a:pt x="63" y="419"/>
                    <a:pt x="105" y="314"/>
                  </a:cubicBezTo>
                  <a:cubicBezTo>
                    <a:pt x="126" y="210"/>
                    <a:pt x="147" y="105"/>
                    <a:pt x="16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6"/>
            <p:cNvSpPr/>
            <p:nvPr/>
          </p:nvSpPr>
          <p:spPr>
            <a:xfrm>
              <a:off x="4340725" y="4397400"/>
              <a:ext cx="7875" cy="10475"/>
            </a:xfrm>
            <a:custGeom>
              <a:avLst/>
              <a:gdLst/>
              <a:ahLst/>
              <a:cxnLst/>
              <a:rect l="l" t="t" r="r" b="b"/>
              <a:pathLst>
                <a:path w="315" h="419" extrusionOk="0">
                  <a:moveTo>
                    <a:pt x="314" y="210"/>
                  </a:moveTo>
                  <a:cubicBezTo>
                    <a:pt x="293" y="251"/>
                    <a:pt x="273" y="356"/>
                    <a:pt x="231" y="377"/>
                  </a:cubicBezTo>
                  <a:cubicBezTo>
                    <a:pt x="84" y="419"/>
                    <a:pt x="21" y="335"/>
                    <a:pt x="21" y="210"/>
                  </a:cubicBezTo>
                  <a:cubicBezTo>
                    <a:pt x="1" y="126"/>
                    <a:pt x="63" y="42"/>
                    <a:pt x="147" y="21"/>
                  </a:cubicBezTo>
                  <a:cubicBezTo>
                    <a:pt x="252" y="0"/>
                    <a:pt x="293" y="63"/>
                    <a:pt x="314" y="21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6"/>
            <p:cNvSpPr/>
            <p:nvPr/>
          </p:nvSpPr>
          <p:spPr>
            <a:xfrm>
              <a:off x="4132000" y="4474300"/>
              <a:ext cx="13125" cy="5250"/>
            </a:xfrm>
            <a:custGeom>
              <a:avLst/>
              <a:gdLst/>
              <a:ahLst/>
              <a:cxnLst/>
              <a:rect l="l" t="t" r="r" b="b"/>
              <a:pathLst>
                <a:path w="525" h="210" extrusionOk="0">
                  <a:moveTo>
                    <a:pt x="524" y="168"/>
                  </a:moveTo>
                  <a:cubicBezTo>
                    <a:pt x="357" y="209"/>
                    <a:pt x="168" y="209"/>
                    <a:pt x="1" y="168"/>
                  </a:cubicBezTo>
                  <a:cubicBezTo>
                    <a:pt x="147" y="0"/>
                    <a:pt x="378" y="0"/>
                    <a:pt x="524" y="16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6"/>
            <p:cNvSpPr/>
            <p:nvPr/>
          </p:nvSpPr>
          <p:spPr>
            <a:xfrm>
              <a:off x="4069775" y="4391125"/>
              <a:ext cx="8900" cy="5250"/>
            </a:xfrm>
            <a:custGeom>
              <a:avLst/>
              <a:gdLst/>
              <a:ahLst/>
              <a:cxnLst/>
              <a:rect l="l" t="t" r="r" b="b"/>
              <a:pathLst>
                <a:path w="356" h="210" extrusionOk="0">
                  <a:moveTo>
                    <a:pt x="0" y="189"/>
                  </a:moveTo>
                  <a:cubicBezTo>
                    <a:pt x="84" y="63"/>
                    <a:pt x="209" y="0"/>
                    <a:pt x="356" y="21"/>
                  </a:cubicBezTo>
                  <a:cubicBezTo>
                    <a:pt x="293" y="126"/>
                    <a:pt x="147" y="210"/>
                    <a:pt x="0" y="18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6"/>
            <p:cNvSpPr/>
            <p:nvPr/>
          </p:nvSpPr>
          <p:spPr>
            <a:xfrm>
              <a:off x="4091725" y="4476900"/>
              <a:ext cx="5275" cy="2125"/>
            </a:xfrm>
            <a:custGeom>
              <a:avLst/>
              <a:gdLst/>
              <a:ahLst/>
              <a:cxnLst/>
              <a:rect l="l" t="t" r="r" b="b"/>
              <a:pathLst>
                <a:path w="211" h="85" extrusionOk="0">
                  <a:moveTo>
                    <a:pt x="210" y="84"/>
                  </a:moveTo>
                  <a:lnTo>
                    <a:pt x="1" y="84"/>
                  </a:lnTo>
                  <a:cubicBezTo>
                    <a:pt x="43" y="1"/>
                    <a:pt x="147" y="1"/>
                    <a:pt x="210" y="8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6"/>
            <p:cNvSpPr/>
            <p:nvPr/>
          </p:nvSpPr>
          <p:spPr>
            <a:xfrm>
              <a:off x="5634850" y="4368625"/>
              <a:ext cx="8925" cy="5250"/>
            </a:xfrm>
            <a:custGeom>
              <a:avLst/>
              <a:gdLst/>
              <a:ahLst/>
              <a:cxnLst/>
              <a:rect l="l" t="t" r="r" b="b"/>
              <a:pathLst>
                <a:path w="357" h="210" extrusionOk="0">
                  <a:moveTo>
                    <a:pt x="1" y="189"/>
                  </a:moveTo>
                  <a:cubicBezTo>
                    <a:pt x="84" y="63"/>
                    <a:pt x="210" y="1"/>
                    <a:pt x="356" y="22"/>
                  </a:cubicBezTo>
                  <a:cubicBezTo>
                    <a:pt x="293" y="147"/>
                    <a:pt x="147" y="210"/>
                    <a:pt x="1" y="189"/>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6"/>
            <p:cNvSpPr/>
            <p:nvPr/>
          </p:nvSpPr>
          <p:spPr>
            <a:xfrm>
              <a:off x="4850225" y="4450225"/>
              <a:ext cx="48650" cy="26700"/>
            </a:xfrm>
            <a:custGeom>
              <a:avLst/>
              <a:gdLst/>
              <a:ahLst/>
              <a:cxnLst/>
              <a:rect l="l" t="t" r="r" b="b"/>
              <a:pathLst>
                <a:path w="1946" h="1068" extrusionOk="0">
                  <a:moveTo>
                    <a:pt x="0" y="838"/>
                  </a:moveTo>
                  <a:cubicBezTo>
                    <a:pt x="21" y="419"/>
                    <a:pt x="565" y="440"/>
                    <a:pt x="628" y="43"/>
                  </a:cubicBezTo>
                  <a:cubicBezTo>
                    <a:pt x="628" y="1"/>
                    <a:pt x="816" y="22"/>
                    <a:pt x="837" y="105"/>
                  </a:cubicBezTo>
                  <a:cubicBezTo>
                    <a:pt x="921" y="398"/>
                    <a:pt x="1088" y="419"/>
                    <a:pt x="1360" y="335"/>
                  </a:cubicBezTo>
                  <a:cubicBezTo>
                    <a:pt x="1779" y="210"/>
                    <a:pt x="1820" y="607"/>
                    <a:pt x="1946" y="859"/>
                  </a:cubicBezTo>
                  <a:lnTo>
                    <a:pt x="1883" y="859"/>
                  </a:lnTo>
                  <a:lnTo>
                    <a:pt x="1841" y="838"/>
                  </a:lnTo>
                  <a:cubicBezTo>
                    <a:pt x="1737" y="838"/>
                    <a:pt x="1632" y="900"/>
                    <a:pt x="1590" y="984"/>
                  </a:cubicBezTo>
                  <a:cubicBezTo>
                    <a:pt x="1088" y="712"/>
                    <a:pt x="523" y="1068"/>
                    <a:pt x="0" y="838"/>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6"/>
            <p:cNvSpPr/>
            <p:nvPr/>
          </p:nvSpPr>
          <p:spPr>
            <a:xfrm>
              <a:off x="4766000" y="4435575"/>
              <a:ext cx="35600" cy="35600"/>
            </a:xfrm>
            <a:custGeom>
              <a:avLst/>
              <a:gdLst/>
              <a:ahLst/>
              <a:cxnLst/>
              <a:rect l="l" t="t" r="r" b="b"/>
              <a:pathLst>
                <a:path w="1424" h="1424" extrusionOk="0">
                  <a:moveTo>
                    <a:pt x="712" y="1403"/>
                  </a:moveTo>
                  <a:cubicBezTo>
                    <a:pt x="293" y="1193"/>
                    <a:pt x="0" y="942"/>
                    <a:pt x="314" y="419"/>
                  </a:cubicBezTo>
                  <a:cubicBezTo>
                    <a:pt x="356" y="273"/>
                    <a:pt x="356" y="147"/>
                    <a:pt x="356" y="1"/>
                  </a:cubicBezTo>
                  <a:cubicBezTo>
                    <a:pt x="858" y="43"/>
                    <a:pt x="754" y="545"/>
                    <a:pt x="691" y="691"/>
                  </a:cubicBezTo>
                  <a:cubicBezTo>
                    <a:pt x="544" y="1026"/>
                    <a:pt x="691" y="1047"/>
                    <a:pt x="921" y="1047"/>
                  </a:cubicBezTo>
                  <a:cubicBezTo>
                    <a:pt x="1151" y="1068"/>
                    <a:pt x="1402" y="1089"/>
                    <a:pt x="1423" y="142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6"/>
            <p:cNvSpPr/>
            <p:nvPr/>
          </p:nvSpPr>
          <p:spPr>
            <a:xfrm>
              <a:off x="4890500" y="4471150"/>
              <a:ext cx="5775" cy="4225"/>
            </a:xfrm>
            <a:custGeom>
              <a:avLst/>
              <a:gdLst/>
              <a:ahLst/>
              <a:cxnLst/>
              <a:rect l="l" t="t" r="r" b="b"/>
              <a:pathLst>
                <a:path w="231" h="169" extrusionOk="0">
                  <a:moveTo>
                    <a:pt x="0" y="168"/>
                  </a:moveTo>
                  <a:cubicBezTo>
                    <a:pt x="42" y="63"/>
                    <a:pt x="126" y="1"/>
                    <a:pt x="230" y="2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6"/>
            <p:cNvSpPr/>
            <p:nvPr/>
          </p:nvSpPr>
          <p:spPr>
            <a:xfrm>
              <a:off x="4342300" y="4462250"/>
              <a:ext cx="2625" cy="1600"/>
            </a:xfrm>
            <a:custGeom>
              <a:avLst/>
              <a:gdLst/>
              <a:ahLst/>
              <a:cxnLst/>
              <a:rect l="l" t="t" r="r" b="b"/>
              <a:pathLst>
                <a:path w="105" h="64" extrusionOk="0">
                  <a:moveTo>
                    <a:pt x="105" y="1"/>
                  </a:moveTo>
                  <a:cubicBezTo>
                    <a:pt x="84" y="22"/>
                    <a:pt x="63" y="64"/>
                    <a:pt x="63" y="64"/>
                  </a:cubicBezTo>
                  <a:cubicBezTo>
                    <a:pt x="0" y="64"/>
                    <a:pt x="21" y="22"/>
                    <a:pt x="10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6"/>
            <p:cNvSpPr/>
            <p:nvPr/>
          </p:nvSpPr>
          <p:spPr>
            <a:xfrm>
              <a:off x="4893625" y="4442375"/>
              <a:ext cx="34025" cy="28800"/>
            </a:xfrm>
            <a:custGeom>
              <a:avLst/>
              <a:gdLst/>
              <a:ahLst/>
              <a:cxnLst/>
              <a:rect l="l" t="t" r="r" b="b"/>
              <a:pathLst>
                <a:path w="1361" h="1152" extrusionOk="0">
                  <a:moveTo>
                    <a:pt x="377" y="1152"/>
                  </a:moveTo>
                  <a:cubicBezTo>
                    <a:pt x="503" y="775"/>
                    <a:pt x="1" y="315"/>
                    <a:pt x="545" y="1"/>
                  </a:cubicBezTo>
                  <a:cubicBezTo>
                    <a:pt x="733" y="1"/>
                    <a:pt x="775" y="147"/>
                    <a:pt x="859" y="252"/>
                  </a:cubicBezTo>
                  <a:cubicBezTo>
                    <a:pt x="1026" y="419"/>
                    <a:pt x="1361" y="524"/>
                    <a:pt x="1214" y="859"/>
                  </a:cubicBezTo>
                  <a:cubicBezTo>
                    <a:pt x="1089" y="1152"/>
                    <a:pt x="817" y="1131"/>
                    <a:pt x="545" y="1152"/>
                  </a:cubicBezTo>
                  <a:lnTo>
                    <a:pt x="377" y="1152"/>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6"/>
            <p:cNvSpPr/>
            <p:nvPr/>
          </p:nvSpPr>
          <p:spPr>
            <a:xfrm>
              <a:off x="5040625" y="4435575"/>
              <a:ext cx="9425" cy="11025"/>
            </a:xfrm>
            <a:custGeom>
              <a:avLst/>
              <a:gdLst/>
              <a:ahLst/>
              <a:cxnLst/>
              <a:rect l="l" t="t" r="r" b="b"/>
              <a:pathLst>
                <a:path w="377" h="441" extrusionOk="0">
                  <a:moveTo>
                    <a:pt x="0" y="1"/>
                  </a:moveTo>
                  <a:cubicBezTo>
                    <a:pt x="63" y="1"/>
                    <a:pt x="126" y="22"/>
                    <a:pt x="168" y="43"/>
                  </a:cubicBezTo>
                  <a:cubicBezTo>
                    <a:pt x="314" y="85"/>
                    <a:pt x="377" y="252"/>
                    <a:pt x="293" y="377"/>
                  </a:cubicBezTo>
                  <a:cubicBezTo>
                    <a:pt x="272" y="419"/>
                    <a:pt x="210" y="440"/>
                    <a:pt x="168" y="440"/>
                  </a:cubicBezTo>
                  <a:cubicBezTo>
                    <a:pt x="42" y="398"/>
                    <a:pt x="21" y="273"/>
                    <a:pt x="21" y="168"/>
                  </a:cubicBezTo>
                  <a:lnTo>
                    <a:pt x="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6"/>
            <p:cNvSpPr/>
            <p:nvPr/>
          </p:nvSpPr>
          <p:spPr>
            <a:xfrm>
              <a:off x="4757100" y="4402100"/>
              <a:ext cx="46575" cy="33500"/>
            </a:xfrm>
            <a:custGeom>
              <a:avLst/>
              <a:gdLst/>
              <a:ahLst/>
              <a:cxnLst/>
              <a:rect l="l" t="t" r="r" b="b"/>
              <a:pathLst>
                <a:path w="1863" h="1340" extrusionOk="0">
                  <a:moveTo>
                    <a:pt x="712" y="1340"/>
                  </a:moveTo>
                  <a:lnTo>
                    <a:pt x="1" y="1340"/>
                  </a:lnTo>
                  <a:cubicBezTo>
                    <a:pt x="1" y="1089"/>
                    <a:pt x="168" y="880"/>
                    <a:pt x="377" y="796"/>
                  </a:cubicBezTo>
                  <a:cubicBezTo>
                    <a:pt x="649" y="628"/>
                    <a:pt x="984" y="628"/>
                    <a:pt x="1131" y="273"/>
                  </a:cubicBezTo>
                  <a:cubicBezTo>
                    <a:pt x="1235" y="1"/>
                    <a:pt x="1507" y="273"/>
                    <a:pt x="1675" y="294"/>
                  </a:cubicBezTo>
                  <a:cubicBezTo>
                    <a:pt x="1863" y="315"/>
                    <a:pt x="1821" y="503"/>
                    <a:pt x="1800" y="649"/>
                  </a:cubicBezTo>
                  <a:cubicBezTo>
                    <a:pt x="1737" y="880"/>
                    <a:pt x="1633" y="1047"/>
                    <a:pt x="1382" y="942"/>
                  </a:cubicBezTo>
                  <a:cubicBezTo>
                    <a:pt x="942" y="775"/>
                    <a:pt x="754" y="921"/>
                    <a:pt x="712" y="134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6"/>
            <p:cNvSpPr/>
            <p:nvPr/>
          </p:nvSpPr>
          <p:spPr>
            <a:xfrm>
              <a:off x="4756575" y="4390600"/>
              <a:ext cx="17300" cy="18850"/>
            </a:xfrm>
            <a:custGeom>
              <a:avLst/>
              <a:gdLst/>
              <a:ahLst/>
              <a:cxnLst/>
              <a:rect l="l" t="t" r="r" b="b"/>
              <a:pathLst>
                <a:path w="692" h="754" extrusionOk="0">
                  <a:moveTo>
                    <a:pt x="398" y="733"/>
                  </a:moveTo>
                  <a:cubicBezTo>
                    <a:pt x="168" y="733"/>
                    <a:pt x="43" y="628"/>
                    <a:pt x="43" y="419"/>
                  </a:cubicBezTo>
                  <a:cubicBezTo>
                    <a:pt x="1" y="189"/>
                    <a:pt x="189" y="0"/>
                    <a:pt x="419" y="42"/>
                  </a:cubicBezTo>
                  <a:cubicBezTo>
                    <a:pt x="628" y="42"/>
                    <a:pt x="691" y="189"/>
                    <a:pt x="649" y="398"/>
                  </a:cubicBezTo>
                  <a:cubicBezTo>
                    <a:pt x="608" y="565"/>
                    <a:pt x="649" y="754"/>
                    <a:pt x="398" y="733"/>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6"/>
            <p:cNvSpPr/>
            <p:nvPr/>
          </p:nvSpPr>
          <p:spPr>
            <a:xfrm>
              <a:off x="4844975" y="4391650"/>
              <a:ext cx="15200" cy="19375"/>
            </a:xfrm>
            <a:custGeom>
              <a:avLst/>
              <a:gdLst/>
              <a:ahLst/>
              <a:cxnLst/>
              <a:rect l="l" t="t" r="r" b="b"/>
              <a:pathLst>
                <a:path w="608" h="775" extrusionOk="0">
                  <a:moveTo>
                    <a:pt x="440" y="774"/>
                  </a:moveTo>
                  <a:cubicBezTo>
                    <a:pt x="231" y="440"/>
                    <a:pt x="126" y="251"/>
                    <a:pt x="1" y="84"/>
                  </a:cubicBezTo>
                  <a:cubicBezTo>
                    <a:pt x="43" y="42"/>
                    <a:pt x="105" y="0"/>
                    <a:pt x="147" y="0"/>
                  </a:cubicBezTo>
                  <a:cubicBezTo>
                    <a:pt x="503" y="63"/>
                    <a:pt x="608" y="272"/>
                    <a:pt x="440" y="774"/>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6"/>
            <p:cNvSpPr/>
            <p:nvPr/>
          </p:nvSpPr>
          <p:spPr>
            <a:xfrm>
              <a:off x="4966875" y="4373850"/>
              <a:ext cx="10475" cy="7875"/>
            </a:xfrm>
            <a:custGeom>
              <a:avLst/>
              <a:gdLst/>
              <a:ahLst/>
              <a:cxnLst/>
              <a:rect l="l" t="t" r="r" b="b"/>
              <a:pathLst>
                <a:path w="419" h="315" extrusionOk="0">
                  <a:moveTo>
                    <a:pt x="398" y="147"/>
                  </a:moveTo>
                  <a:cubicBezTo>
                    <a:pt x="419" y="231"/>
                    <a:pt x="335" y="315"/>
                    <a:pt x="251" y="294"/>
                  </a:cubicBezTo>
                  <a:cubicBezTo>
                    <a:pt x="188" y="294"/>
                    <a:pt x="63" y="273"/>
                    <a:pt x="42" y="210"/>
                  </a:cubicBezTo>
                  <a:cubicBezTo>
                    <a:pt x="0" y="85"/>
                    <a:pt x="84" y="22"/>
                    <a:pt x="209" y="22"/>
                  </a:cubicBezTo>
                  <a:cubicBezTo>
                    <a:pt x="293" y="1"/>
                    <a:pt x="377" y="64"/>
                    <a:pt x="398" y="147"/>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6"/>
            <p:cNvSpPr/>
            <p:nvPr/>
          </p:nvSpPr>
          <p:spPr>
            <a:xfrm>
              <a:off x="4944900" y="4379625"/>
              <a:ext cx="5250" cy="5775"/>
            </a:xfrm>
            <a:custGeom>
              <a:avLst/>
              <a:gdLst/>
              <a:ahLst/>
              <a:cxnLst/>
              <a:rect l="l" t="t" r="r" b="b"/>
              <a:pathLst>
                <a:path w="210" h="231" extrusionOk="0">
                  <a:moveTo>
                    <a:pt x="63" y="0"/>
                  </a:moveTo>
                  <a:lnTo>
                    <a:pt x="210" y="63"/>
                  </a:lnTo>
                  <a:cubicBezTo>
                    <a:pt x="189" y="105"/>
                    <a:pt x="189" y="188"/>
                    <a:pt x="147" y="209"/>
                  </a:cubicBezTo>
                  <a:cubicBezTo>
                    <a:pt x="105" y="230"/>
                    <a:pt x="42" y="167"/>
                    <a:pt x="0" y="146"/>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6"/>
            <p:cNvSpPr/>
            <p:nvPr/>
          </p:nvSpPr>
          <p:spPr>
            <a:xfrm>
              <a:off x="4141950" y="4373325"/>
              <a:ext cx="19375" cy="14150"/>
            </a:xfrm>
            <a:custGeom>
              <a:avLst/>
              <a:gdLst/>
              <a:ahLst/>
              <a:cxnLst/>
              <a:rect l="l" t="t" r="r" b="b"/>
              <a:pathLst>
                <a:path w="775" h="566" extrusionOk="0">
                  <a:moveTo>
                    <a:pt x="775" y="231"/>
                  </a:moveTo>
                  <a:cubicBezTo>
                    <a:pt x="712" y="419"/>
                    <a:pt x="503" y="566"/>
                    <a:pt x="314" y="524"/>
                  </a:cubicBezTo>
                  <a:cubicBezTo>
                    <a:pt x="147" y="524"/>
                    <a:pt x="1" y="461"/>
                    <a:pt x="42" y="273"/>
                  </a:cubicBezTo>
                  <a:cubicBezTo>
                    <a:pt x="105" y="43"/>
                    <a:pt x="314" y="1"/>
                    <a:pt x="545" y="22"/>
                  </a:cubicBezTo>
                  <a:cubicBezTo>
                    <a:pt x="649" y="22"/>
                    <a:pt x="775" y="64"/>
                    <a:pt x="775" y="23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6"/>
            <p:cNvSpPr/>
            <p:nvPr/>
          </p:nvSpPr>
          <p:spPr>
            <a:xfrm>
              <a:off x="4160775" y="4364450"/>
              <a:ext cx="2125" cy="2100"/>
            </a:xfrm>
            <a:custGeom>
              <a:avLst/>
              <a:gdLst/>
              <a:ahLst/>
              <a:cxnLst/>
              <a:rect l="l" t="t" r="r" b="b"/>
              <a:pathLst>
                <a:path w="85" h="84" extrusionOk="0">
                  <a:moveTo>
                    <a:pt x="84" y="0"/>
                  </a:moveTo>
                  <a:cubicBezTo>
                    <a:pt x="84" y="21"/>
                    <a:pt x="64" y="84"/>
                    <a:pt x="43" y="84"/>
                  </a:cubicBezTo>
                  <a:cubicBezTo>
                    <a:pt x="1" y="63"/>
                    <a:pt x="1" y="42"/>
                    <a:pt x="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76"/>
          <p:cNvGrpSpPr/>
          <p:nvPr/>
        </p:nvGrpSpPr>
        <p:grpSpPr>
          <a:xfrm>
            <a:off x="3407063" y="4461313"/>
            <a:ext cx="2329875" cy="175275"/>
            <a:chOff x="3998100" y="4633825"/>
            <a:chExt cx="2329875" cy="175275"/>
          </a:xfrm>
        </p:grpSpPr>
        <p:sp>
          <p:nvSpPr>
            <p:cNvPr id="9552" name="Google Shape;9552;p76"/>
            <p:cNvSpPr/>
            <p:nvPr/>
          </p:nvSpPr>
          <p:spPr>
            <a:xfrm>
              <a:off x="4853875" y="4633825"/>
              <a:ext cx="1023725" cy="161150"/>
            </a:xfrm>
            <a:custGeom>
              <a:avLst/>
              <a:gdLst/>
              <a:ahLst/>
              <a:cxnLst/>
              <a:rect l="l" t="t" r="r" b="b"/>
              <a:pathLst>
                <a:path w="40949" h="6446" extrusionOk="0">
                  <a:moveTo>
                    <a:pt x="2449" y="524"/>
                  </a:moveTo>
                  <a:lnTo>
                    <a:pt x="2993" y="545"/>
                  </a:lnTo>
                  <a:cubicBezTo>
                    <a:pt x="3055" y="629"/>
                    <a:pt x="3097" y="629"/>
                    <a:pt x="3160" y="566"/>
                  </a:cubicBezTo>
                  <a:cubicBezTo>
                    <a:pt x="3641" y="503"/>
                    <a:pt x="4123" y="503"/>
                    <a:pt x="4583" y="587"/>
                  </a:cubicBezTo>
                  <a:cubicBezTo>
                    <a:pt x="4646" y="670"/>
                    <a:pt x="4667" y="775"/>
                    <a:pt x="4729" y="796"/>
                  </a:cubicBezTo>
                  <a:cubicBezTo>
                    <a:pt x="4897" y="838"/>
                    <a:pt x="4918" y="691"/>
                    <a:pt x="4939" y="587"/>
                  </a:cubicBezTo>
                  <a:cubicBezTo>
                    <a:pt x="5587" y="503"/>
                    <a:pt x="6257" y="503"/>
                    <a:pt x="6905" y="587"/>
                  </a:cubicBezTo>
                  <a:cubicBezTo>
                    <a:pt x="7261" y="984"/>
                    <a:pt x="7428" y="984"/>
                    <a:pt x="7784" y="587"/>
                  </a:cubicBezTo>
                  <a:cubicBezTo>
                    <a:pt x="8600" y="503"/>
                    <a:pt x="9437" y="503"/>
                    <a:pt x="10274" y="608"/>
                  </a:cubicBezTo>
                  <a:cubicBezTo>
                    <a:pt x="10316" y="670"/>
                    <a:pt x="10337" y="796"/>
                    <a:pt x="10400" y="817"/>
                  </a:cubicBezTo>
                  <a:cubicBezTo>
                    <a:pt x="10567" y="859"/>
                    <a:pt x="10588" y="712"/>
                    <a:pt x="10630" y="608"/>
                  </a:cubicBezTo>
                  <a:lnTo>
                    <a:pt x="10985" y="608"/>
                  </a:lnTo>
                  <a:cubicBezTo>
                    <a:pt x="11237" y="963"/>
                    <a:pt x="11278" y="963"/>
                    <a:pt x="11509" y="587"/>
                  </a:cubicBezTo>
                  <a:cubicBezTo>
                    <a:pt x="12157" y="524"/>
                    <a:pt x="12806" y="524"/>
                    <a:pt x="13454" y="587"/>
                  </a:cubicBezTo>
                  <a:cubicBezTo>
                    <a:pt x="13747" y="1005"/>
                    <a:pt x="13852" y="1005"/>
                    <a:pt x="14166" y="587"/>
                  </a:cubicBezTo>
                  <a:cubicBezTo>
                    <a:pt x="14752" y="524"/>
                    <a:pt x="15338" y="503"/>
                    <a:pt x="15944" y="545"/>
                  </a:cubicBezTo>
                  <a:cubicBezTo>
                    <a:pt x="16154" y="817"/>
                    <a:pt x="16488" y="712"/>
                    <a:pt x="16760" y="817"/>
                  </a:cubicBezTo>
                  <a:cubicBezTo>
                    <a:pt x="17032" y="942"/>
                    <a:pt x="17263" y="775"/>
                    <a:pt x="17346" y="461"/>
                  </a:cubicBezTo>
                  <a:cubicBezTo>
                    <a:pt x="18120" y="357"/>
                    <a:pt x="18895" y="315"/>
                    <a:pt x="19669" y="378"/>
                  </a:cubicBezTo>
                  <a:cubicBezTo>
                    <a:pt x="19711" y="419"/>
                    <a:pt x="19773" y="482"/>
                    <a:pt x="19815" y="482"/>
                  </a:cubicBezTo>
                  <a:cubicBezTo>
                    <a:pt x="21029" y="503"/>
                    <a:pt x="22221" y="503"/>
                    <a:pt x="23435" y="524"/>
                  </a:cubicBezTo>
                  <a:cubicBezTo>
                    <a:pt x="23602" y="524"/>
                    <a:pt x="23707" y="398"/>
                    <a:pt x="23728" y="252"/>
                  </a:cubicBezTo>
                  <a:cubicBezTo>
                    <a:pt x="24084" y="168"/>
                    <a:pt x="24439" y="168"/>
                    <a:pt x="24795" y="231"/>
                  </a:cubicBezTo>
                  <a:cubicBezTo>
                    <a:pt x="25025" y="629"/>
                    <a:pt x="25088" y="629"/>
                    <a:pt x="25318" y="252"/>
                  </a:cubicBezTo>
                  <a:lnTo>
                    <a:pt x="26030" y="189"/>
                  </a:lnTo>
                  <a:cubicBezTo>
                    <a:pt x="26553" y="524"/>
                    <a:pt x="27159" y="294"/>
                    <a:pt x="27703" y="461"/>
                  </a:cubicBezTo>
                  <a:cubicBezTo>
                    <a:pt x="27871" y="503"/>
                    <a:pt x="27955" y="252"/>
                    <a:pt x="27996" y="85"/>
                  </a:cubicBezTo>
                  <a:cubicBezTo>
                    <a:pt x="28227" y="1"/>
                    <a:pt x="28478" y="22"/>
                    <a:pt x="28708" y="106"/>
                  </a:cubicBezTo>
                  <a:cubicBezTo>
                    <a:pt x="29147" y="503"/>
                    <a:pt x="29691" y="503"/>
                    <a:pt x="30235" y="398"/>
                  </a:cubicBezTo>
                  <a:cubicBezTo>
                    <a:pt x="30256" y="398"/>
                    <a:pt x="30277" y="294"/>
                    <a:pt x="30298" y="252"/>
                  </a:cubicBezTo>
                  <a:lnTo>
                    <a:pt x="30821" y="252"/>
                  </a:lnTo>
                  <a:cubicBezTo>
                    <a:pt x="31198" y="650"/>
                    <a:pt x="31428" y="650"/>
                    <a:pt x="31867" y="273"/>
                  </a:cubicBezTo>
                  <a:lnTo>
                    <a:pt x="32913" y="357"/>
                  </a:lnTo>
                  <a:cubicBezTo>
                    <a:pt x="33018" y="524"/>
                    <a:pt x="33144" y="566"/>
                    <a:pt x="33269" y="378"/>
                  </a:cubicBezTo>
                  <a:cubicBezTo>
                    <a:pt x="34169" y="357"/>
                    <a:pt x="35048" y="378"/>
                    <a:pt x="35947" y="440"/>
                  </a:cubicBezTo>
                  <a:cubicBezTo>
                    <a:pt x="36010" y="712"/>
                    <a:pt x="36198" y="712"/>
                    <a:pt x="36429" y="712"/>
                  </a:cubicBezTo>
                  <a:cubicBezTo>
                    <a:pt x="36784" y="712"/>
                    <a:pt x="37161" y="670"/>
                    <a:pt x="37475" y="775"/>
                  </a:cubicBezTo>
                  <a:cubicBezTo>
                    <a:pt x="37893" y="942"/>
                    <a:pt x="37621" y="1403"/>
                    <a:pt x="37726" y="1717"/>
                  </a:cubicBezTo>
                  <a:cubicBezTo>
                    <a:pt x="37768" y="1800"/>
                    <a:pt x="37830" y="1863"/>
                    <a:pt x="37914" y="1884"/>
                  </a:cubicBezTo>
                  <a:cubicBezTo>
                    <a:pt x="38040" y="1884"/>
                    <a:pt x="38144" y="1800"/>
                    <a:pt x="38165" y="1675"/>
                  </a:cubicBezTo>
                  <a:cubicBezTo>
                    <a:pt x="38186" y="1591"/>
                    <a:pt x="38186" y="1486"/>
                    <a:pt x="38144" y="1403"/>
                  </a:cubicBezTo>
                  <a:cubicBezTo>
                    <a:pt x="37977" y="984"/>
                    <a:pt x="38270" y="880"/>
                    <a:pt x="38563" y="817"/>
                  </a:cubicBezTo>
                  <a:cubicBezTo>
                    <a:pt x="38939" y="712"/>
                    <a:pt x="39253" y="942"/>
                    <a:pt x="39483" y="1403"/>
                  </a:cubicBezTo>
                  <a:cubicBezTo>
                    <a:pt x="39651" y="1821"/>
                    <a:pt x="39944" y="2156"/>
                    <a:pt x="40341" y="2344"/>
                  </a:cubicBezTo>
                  <a:cubicBezTo>
                    <a:pt x="40927" y="2595"/>
                    <a:pt x="40948" y="2721"/>
                    <a:pt x="40781" y="3453"/>
                  </a:cubicBezTo>
                  <a:cubicBezTo>
                    <a:pt x="39776" y="3328"/>
                    <a:pt x="39776" y="3349"/>
                    <a:pt x="40069" y="4165"/>
                  </a:cubicBezTo>
                  <a:cubicBezTo>
                    <a:pt x="39295" y="4290"/>
                    <a:pt x="39295" y="4290"/>
                    <a:pt x="38939" y="4039"/>
                  </a:cubicBezTo>
                  <a:cubicBezTo>
                    <a:pt x="38521" y="3704"/>
                    <a:pt x="38207" y="3746"/>
                    <a:pt x="37893" y="4207"/>
                  </a:cubicBezTo>
                  <a:cubicBezTo>
                    <a:pt x="37454" y="4834"/>
                    <a:pt x="37328" y="4834"/>
                    <a:pt x="36847" y="4290"/>
                  </a:cubicBezTo>
                  <a:cubicBezTo>
                    <a:pt x="36742" y="4186"/>
                    <a:pt x="36659" y="4060"/>
                    <a:pt x="36491" y="4144"/>
                  </a:cubicBezTo>
                  <a:cubicBezTo>
                    <a:pt x="36345" y="4186"/>
                    <a:pt x="36282" y="4374"/>
                    <a:pt x="36366" y="4499"/>
                  </a:cubicBezTo>
                  <a:cubicBezTo>
                    <a:pt x="36450" y="4751"/>
                    <a:pt x="36491" y="5023"/>
                    <a:pt x="36470" y="5295"/>
                  </a:cubicBezTo>
                  <a:lnTo>
                    <a:pt x="35947" y="5315"/>
                  </a:lnTo>
                  <a:cubicBezTo>
                    <a:pt x="35843" y="5169"/>
                    <a:pt x="35654" y="5106"/>
                    <a:pt x="35487" y="5169"/>
                  </a:cubicBezTo>
                  <a:cubicBezTo>
                    <a:pt x="34525" y="5420"/>
                    <a:pt x="33541" y="5295"/>
                    <a:pt x="32558" y="5336"/>
                  </a:cubicBezTo>
                  <a:cubicBezTo>
                    <a:pt x="32348" y="5336"/>
                    <a:pt x="32160" y="5336"/>
                    <a:pt x="32056" y="5567"/>
                  </a:cubicBezTo>
                  <a:lnTo>
                    <a:pt x="31700" y="5608"/>
                  </a:lnTo>
                  <a:cubicBezTo>
                    <a:pt x="31679" y="5504"/>
                    <a:pt x="31658" y="5399"/>
                    <a:pt x="31512" y="5399"/>
                  </a:cubicBezTo>
                  <a:cubicBezTo>
                    <a:pt x="31386" y="5399"/>
                    <a:pt x="31365" y="5525"/>
                    <a:pt x="31344" y="5629"/>
                  </a:cubicBezTo>
                  <a:lnTo>
                    <a:pt x="30988" y="5671"/>
                  </a:lnTo>
                  <a:cubicBezTo>
                    <a:pt x="30737" y="5441"/>
                    <a:pt x="30361" y="5441"/>
                    <a:pt x="30110" y="5671"/>
                  </a:cubicBezTo>
                  <a:lnTo>
                    <a:pt x="29754" y="5650"/>
                  </a:lnTo>
                  <a:cubicBezTo>
                    <a:pt x="29712" y="5504"/>
                    <a:pt x="29649" y="5357"/>
                    <a:pt x="29482" y="5357"/>
                  </a:cubicBezTo>
                  <a:lnTo>
                    <a:pt x="27536" y="5357"/>
                  </a:lnTo>
                  <a:cubicBezTo>
                    <a:pt x="27369" y="5357"/>
                    <a:pt x="27306" y="5504"/>
                    <a:pt x="27285" y="5671"/>
                  </a:cubicBezTo>
                  <a:cubicBezTo>
                    <a:pt x="26574" y="5859"/>
                    <a:pt x="25862" y="5922"/>
                    <a:pt x="25130" y="5839"/>
                  </a:cubicBezTo>
                  <a:cubicBezTo>
                    <a:pt x="25025" y="5671"/>
                    <a:pt x="24900" y="5671"/>
                    <a:pt x="24795" y="5839"/>
                  </a:cubicBezTo>
                  <a:cubicBezTo>
                    <a:pt x="24565" y="5880"/>
                    <a:pt x="24314" y="5880"/>
                    <a:pt x="24084" y="5818"/>
                  </a:cubicBezTo>
                  <a:cubicBezTo>
                    <a:pt x="24000" y="5336"/>
                    <a:pt x="23644" y="5211"/>
                    <a:pt x="23309" y="5399"/>
                  </a:cubicBezTo>
                  <a:cubicBezTo>
                    <a:pt x="22912" y="5629"/>
                    <a:pt x="22682" y="5483"/>
                    <a:pt x="22347" y="5315"/>
                  </a:cubicBezTo>
                  <a:cubicBezTo>
                    <a:pt x="21803" y="5064"/>
                    <a:pt x="21217" y="4751"/>
                    <a:pt x="20673" y="5357"/>
                  </a:cubicBezTo>
                  <a:cubicBezTo>
                    <a:pt x="20548" y="5504"/>
                    <a:pt x="20359" y="5504"/>
                    <a:pt x="20192" y="5504"/>
                  </a:cubicBezTo>
                  <a:cubicBezTo>
                    <a:pt x="19669" y="5546"/>
                    <a:pt x="19167" y="5253"/>
                    <a:pt x="18623" y="5462"/>
                  </a:cubicBezTo>
                  <a:cubicBezTo>
                    <a:pt x="18476" y="5525"/>
                    <a:pt x="18330" y="5336"/>
                    <a:pt x="18246" y="5169"/>
                  </a:cubicBezTo>
                  <a:cubicBezTo>
                    <a:pt x="18016" y="4730"/>
                    <a:pt x="17723" y="4771"/>
                    <a:pt x="17346" y="4960"/>
                  </a:cubicBezTo>
                  <a:cubicBezTo>
                    <a:pt x="17179" y="5064"/>
                    <a:pt x="16928" y="5064"/>
                    <a:pt x="16781" y="5190"/>
                  </a:cubicBezTo>
                  <a:cubicBezTo>
                    <a:pt x="16447" y="5441"/>
                    <a:pt x="16028" y="5504"/>
                    <a:pt x="15631" y="5357"/>
                  </a:cubicBezTo>
                  <a:cubicBezTo>
                    <a:pt x="14814" y="5085"/>
                    <a:pt x="13936" y="5106"/>
                    <a:pt x="13141" y="5441"/>
                  </a:cubicBezTo>
                  <a:cubicBezTo>
                    <a:pt x="12701" y="5608"/>
                    <a:pt x="12220" y="5671"/>
                    <a:pt x="11760" y="5587"/>
                  </a:cubicBezTo>
                  <a:cubicBezTo>
                    <a:pt x="11237" y="5525"/>
                    <a:pt x="11069" y="5755"/>
                    <a:pt x="10965" y="6173"/>
                  </a:cubicBezTo>
                  <a:lnTo>
                    <a:pt x="10441" y="6173"/>
                  </a:lnTo>
                  <a:cubicBezTo>
                    <a:pt x="10169" y="5587"/>
                    <a:pt x="9960" y="6069"/>
                    <a:pt x="9730" y="6194"/>
                  </a:cubicBezTo>
                  <a:cubicBezTo>
                    <a:pt x="9040" y="6194"/>
                    <a:pt x="8328" y="6215"/>
                    <a:pt x="7617" y="6194"/>
                  </a:cubicBezTo>
                  <a:cubicBezTo>
                    <a:pt x="6236" y="6173"/>
                    <a:pt x="4855" y="6445"/>
                    <a:pt x="3474" y="6362"/>
                  </a:cubicBezTo>
                  <a:cubicBezTo>
                    <a:pt x="3244" y="6341"/>
                    <a:pt x="3014" y="6404"/>
                    <a:pt x="2783" y="6278"/>
                  </a:cubicBezTo>
                  <a:cubicBezTo>
                    <a:pt x="2825" y="5943"/>
                    <a:pt x="2721" y="5546"/>
                    <a:pt x="3223" y="5420"/>
                  </a:cubicBezTo>
                  <a:cubicBezTo>
                    <a:pt x="3537" y="5357"/>
                    <a:pt x="3390" y="5127"/>
                    <a:pt x="3265" y="4939"/>
                  </a:cubicBezTo>
                  <a:cubicBezTo>
                    <a:pt x="3202" y="4834"/>
                    <a:pt x="3202" y="4709"/>
                    <a:pt x="3348" y="4646"/>
                  </a:cubicBezTo>
                  <a:cubicBezTo>
                    <a:pt x="3453" y="4604"/>
                    <a:pt x="3599" y="4646"/>
                    <a:pt x="3641" y="4771"/>
                  </a:cubicBezTo>
                  <a:cubicBezTo>
                    <a:pt x="3725" y="4918"/>
                    <a:pt x="3662" y="5148"/>
                    <a:pt x="3830" y="5253"/>
                  </a:cubicBezTo>
                  <a:cubicBezTo>
                    <a:pt x="3976" y="5357"/>
                    <a:pt x="4248" y="5587"/>
                    <a:pt x="4353" y="5315"/>
                  </a:cubicBezTo>
                  <a:cubicBezTo>
                    <a:pt x="4499" y="4876"/>
                    <a:pt x="4959" y="5023"/>
                    <a:pt x="5190" y="4730"/>
                  </a:cubicBezTo>
                  <a:cubicBezTo>
                    <a:pt x="5336" y="4520"/>
                    <a:pt x="5545" y="4625"/>
                    <a:pt x="5692" y="4834"/>
                  </a:cubicBezTo>
                  <a:cubicBezTo>
                    <a:pt x="5796" y="5002"/>
                    <a:pt x="5901" y="5169"/>
                    <a:pt x="6048" y="5336"/>
                  </a:cubicBezTo>
                  <a:cubicBezTo>
                    <a:pt x="6257" y="5546"/>
                    <a:pt x="6654" y="5587"/>
                    <a:pt x="6696" y="5378"/>
                  </a:cubicBezTo>
                  <a:cubicBezTo>
                    <a:pt x="6759" y="5169"/>
                    <a:pt x="6822" y="5148"/>
                    <a:pt x="7010" y="5127"/>
                  </a:cubicBezTo>
                  <a:cubicBezTo>
                    <a:pt x="7282" y="5106"/>
                    <a:pt x="7575" y="5064"/>
                    <a:pt x="7889" y="5023"/>
                  </a:cubicBezTo>
                  <a:cubicBezTo>
                    <a:pt x="7763" y="5357"/>
                    <a:pt x="7533" y="5713"/>
                    <a:pt x="8140" y="5650"/>
                  </a:cubicBezTo>
                  <a:cubicBezTo>
                    <a:pt x="8349" y="5629"/>
                    <a:pt x="8558" y="5922"/>
                    <a:pt x="8768" y="5650"/>
                  </a:cubicBezTo>
                  <a:cubicBezTo>
                    <a:pt x="8412" y="4876"/>
                    <a:pt x="8412" y="4876"/>
                    <a:pt x="9207" y="4876"/>
                  </a:cubicBezTo>
                  <a:cubicBezTo>
                    <a:pt x="9228" y="4876"/>
                    <a:pt x="9270" y="4792"/>
                    <a:pt x="9291" y="4751"/>
                  </a:cubicBezTo>
                  <a:cubicBezTo>
                    <a:pt x="8914" y="4499"/>
                    <a:pt x="8914" y="4499"/>
                    <a:pt x="8642" y="4499"/>
                  </a:cubicBezTo>
                  <a:cubicBezTo>
                    <a:pt x="8119" y="4520"/>
                    <a:pt x="7638" y="4520"/>
                    <a:pt x="7177" y="4227"/>
                  </a:cubicBezTo>
                  <a:cubicBezTo>
                    <a:pt x="6864" y="4018"/>
                    <a:pt x="6487" y="3976"/>
                    <a:pt x="6152" y="4123"/>
                  </a:cubicBezTo>
                  <a:cubicBezTo>
                    <a:pt x="5859" y="4227"/>
                    <a:pt x="5566" y="4248"/>
                    <a:pt x="5273" y="4207"/>
                  </a:cubicBezTo>
                  <a:cubicBezTo>
                    <a:pt x="5148" y="4207"/>
                    <a:pt x="5043" y="4123"/>
                    <a:pt x="5022" y="4018"/>
                  </a:cubicBezTo>
                  <a:cubicBezTo>
                    <a:pt x="4980" y="3893"/>
                    <a:pt x="5022" y="3767"/>
                    <a:pt x="5148" y="3725"/>
                  </a:cubicBezTo>
                  <a:cubicBezTo>
                    <a:pt x="5503" y="3516"/>
                    <a:pt x="5817" y="3223"/>
                    <a:pt x="6340" y="3432"/>
                  </a:cubicBezTo>
                  <a:cubicBezTo>
                    <a:pt x="6696" y="3579"/>
                    <a:pt x="7136" y="3600"/>
                    <a:pt x="7449" y="3809"/>
                  </a:cubicBezTo>
                  <a:cubicBezTo>
                    <a:pt x="7617" y="3663"/>
                    <a:pt x="7659" y="3411"/>
                    <a:pt x="7575" y="3370"/>
                  </a:cubicBezTo>
                  <a:cubicBezTo>
                    <a:pt x="6989" y="3119"/>
                    <a:pt x="6822" y="2135"/>
                    <a:pt x="5922" y="2428"/>
                  </a:cubicBezTo>
                  <a:cubicBezTo>
                    <a:pt x="5671" y="2491"/>
                    <a:pt x="5483" y="2323"/>
                    <a:pt x="5294" y="2156"/>
                  </a:cubicBezTo>
                  <a:cubicBezTo>
                    <a:pt x="5127" y="1989"/>
                    <a:pt x="4918" y="1821"/>
                    <a:pt x="4771" y="1968"/>
                  </a:cubicBezTo>
                  <a:cubicBezTo>
                    <a:pt x="4374" y="2302"/>
                    <a:pt x="3976" y="2177"/>
                    <a:pt x="3537" y="2135"/>
                  </a:cubicBezTo>
                  <a:cubicBezTo>
                    <a:pt x="3286" y="2093"/>
                    <a:pt x="1716" y="1821"/>
                    <a:pt x="1549" y="1696"/>
                  </a:cubicBezTo>
                  <a:cubicBezTo>
                    <a:pt x="1214" y="1445"/>
                    <a:pt x="838" y="1277"/>
                    <a:pt x="419" y="1214"/>
                  </a:cubicBezTo>
                  <a:cubicBezTo>
                    <a:pt x="63" y="1173"/>
                    <a:pt x="1" y="963"/>
                    <a:pt x="1" y="670"/>
                  </a:cubicBezTo>
                  <a:cubicBezTo>
                    <a:pt x="440" y="670"/>
                    <a:pt x="879" y="691"/>
                    <a:pt x="1319" y="670"/>
                  </a:cubicBezTo>
                  <a:cubicBezTo>
                    <a:pt x="1758" y="650"/>
                    <a:pt x="2114" y="838"/>
                    <a:pt x="2449" y="524"/>
                  </a:cubicBezTo>
                  <a:close/>
                  <a:moveTo>
                    <a:pt x="9772" y="4792"/>
                  </a:moveTo>
                  <a:cubicBezTo>
                    <a:pt x="9730" y="4960"/>
                    <a:pt x="9814" y="5148"/>
                    <a:pt x="10002" y="5211"/>
                  </a:cubicBezTo>
                  <a:cubicBezTo>
                    <a:pt x="10128" y="5295"/>
                    <a:pt x="10316" y="5211"/>
                    <a:pt x="10358" y="5064"/>
                  </a:cubicBezTo>
                  <a:cubicBezTo>
                    <a:pt x="10462" y="4730"/>
                    <a:pt x="10609" y="4646"/>
                    <a:pt x="10985" y="4688"/>
                  </a:cubicBezTo>
                  <a:cubicBezTo>
                    <a:pt x="11362" y="4751"/>
                    <a:pt x="11697" y="4499"/>
                    <a:pt x="11739" y="4123"/>
                  </a:cubicBezTo>
                  <a:cubicBezTo>
                    <a:pt x="11760" y="4018"/>
                    <a:pt x="11843" y="3893"/>
                    <a:pt x="11739" y="3788"/>
                  </a:cubicBezTo>
                  <a:cubicBezTo>
                    <a:pt x="11655" y="3704"/>
                    <a:pt x="11509" y="3704"/>
                    <a:pt x="11425" y="3788"/>
                  </a:cubicBezTo>
                  <a:cubicBezTo>
                    <a:pt x="11132" y="4144"/>
                    <a:pt x="10818" y="4039"/>
                    <a:pt x="10483" y="3914"/>
                  </a:cubicBezTo>
                  <a:cubicBezTo>
                    <a:pt x="10190" y="3830"/>
                    <a:pt x="9960" y="3914"/>
                    <a:pt x="9918" y="4269"/>
                  </a:cubicBezTo>
                  <a:cubicBezTo>
                    <a:pt x="9877" y="4458"/>
                    <a:pt x="9835" y="4625"/>
                    <a:pt x="9772" y="4792"/>
                  </a:cubicBezTo>
                  <a:close/>
                  <a:moveTo>
                    <a:pt x="39023" y="2282"/>
                  </a:moveTo>
                  <a:cubicBezTo>
                    <a:pt x="39149" y="2261"/>
                    <a:pt x="39295" y="2240"/>
                    <a:pt x="39295" y="2093"/>
                  </a:cubicBezTo>
                  <a:cubicBezTo>
                    <a:pt x="39295" y="1947"/>
                    <a:pt x="39170" y="1821"/>
                    <a:pt x="39023" y="1821"/>
                  </a:cubicBezTo>
                  <a:cubicBezTo>
                    <a:pt x="38877" y="1800"/>
                    <a:pt x="38730" y="1926"/>
                    <a:pt x="38730" y="2072"/>
                  </a:cubicBezTo>
                  <a:cubicBezTo>
                    <a:pt x="38730" y="2261"/>
                    <a:pt x="38877" y="2282"/>
                    <a:pt x="39023" y="2282"/>
                  </a:cubicBezTo>
                  <a:close/>
                  <a:moveTo>
                    <a:pt x="19711" y="942"/>
                  </a:moveTo>
                  <a:cubicBezTo>
                    <a:pt x="19606" y="942"/>
                    <a:pt x="19522" y="1026"/>
                    <a:pt x="19522" y="1110"/>
                  </a:cubicBezTo>
                  <a:cubicBezTo>
                    <a:pt x="19501" y="1361"/>
                    <a:pt x="19690" y="1403"/>
                    <a:pt x="19878" y="1403"/>
                  </a:cubicBezTo>
                  <a:cubicBezTo>
                    <a:pt x="19983" y="1403"/>
                    <a:pt x="20129" y="1340"/>
                    <a:pt x="20087" y="1214"/>
                  </a:cubicBezTo>
                  <a:cubicBezTo>
                    <a:pt x="20045" y="1005"/>
                    <a:pt x="19857" y="963"/>
                    <a:pt x="19711" y="942"/>
                  </a:cubicBezTo>
                  <a:close/>
                  <a:moveTo>
                    <a:pt x="18225" y="1863"/>
                  </a:moveTo>
                  <a:cubicBezTo>
                    <a:pt x="18225" y="1738"/>
                    <a:pt x="18162" y="1675"/>
                    <a:pt x="18079" y="1675"/>
                  </a:cubicBezTo>
                  <a:cubicBezTo>
                    <a:pt x="17974" y="1654"/>
                    <a:pt x="17911" y="1738"/>
                    <a:pt x="17911" y="1821"/>
                  </a:cubicBezTo>
                  <a:cubicBezTo>
                    <a:pt x="17911" y="1947"/>
                    <a:pt x="17953" y="2072"/>
                    <a:pt x="18100" y="2030"/>
                  </a:cubicBezTo>
                  <a:cubicBezTo>
                    <a:pt x="18162" y="2010"/>
                    <a:pt x="18183" y="1905"/>
                    <a:pt x="18225" y="1863"/>
                  </a:cubicBezTo>
                  <a:close/>
                  <a:moveTo>
                    <a:pt x="20485" y="1884"/>
                  </a:moveTo>
                  <a:lnTo>
                    <a:pt x="20317" y="1821"/>
                  </a:lnTo>
                  <a:cubicBezTo>
                    <a:pt x="20296" y="1884"/>
                    <a:pt x="20255" y="1947"/>
                    <a:pt x="20276" y="1968"/>
                  </a:cubicBezTo>
                  <a:cubicBezTo>
                    <a:pt x="20276" y="2010"/>
                    <a:pt x="20359" y="2010"/>
                    <a:pt x="20401" y="2051"/>
                  </a:cubicBezTo>
                  <a:cubicBezTo>
                    <a:pt x="20443" y="1989"/>
                    <a:pt x="20464" y="1926"/>
                    <a:pt x="20485" y="188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6"/>
            <p:cNvSpPr/>
            <p:nvPr/>
          </p:nvSpPr>
          <p:spPr>
            <a:xfrm>
              <a:off x="4232975" y="4637500"/>
              <a:ext cx="852650" cy="163225"/>
            </a:xfrm>
            <a:custGeom>
              <a:avLst/>
              <a:gdLst/>
              <a:ahLst/>
              <a:cxnLst/>
              <a:rect l="l" t="t" r="r" b="b"/>
              <a:pathLst>
                <a:path w="34106" h="6529" extrusionOk="0">
                  <a:moveTo>
                    <a:pt x="24816" y="544"/>
                  </a:moveTo>
                  <a:cubicBezTo>
                    <a:pt x="24816" y="837"/>
                    <a:pt x="24878" y="1026"/>
                    <a:pt x="25234" y="1088"/>
                  </a:cubicBezTo>
                  <a:cubicBezTo>
                    <a:pt x="25632" y="1130"/>
                    <a:pt x="26029" y="1298"/>
                    <a:pt x="26364" y="1570"/>
                  </a:cubicBezTo>
                  <a:cubicBezTo>
                    <a:pt x="26510" y="1674"/>
                    <a:pt x="28101" y="1967"/>
                    <a:pt x="28352" y="1988"/>
                  </a:cubicBezTo>
                  <a:cubicBezTo>
                    <a:pt x="28770" y="2051"/>
                    <a:pt x="29189" y="2176"/>
                    <a:pt x="29586" y="1821"/>
                  </a:cubicBezTo>
                  <a:cubicBezTo>
                    <a:pt x="29754" y="1674"/>
                    <a:pt x="29963" y="1883"/>
                    <a:pt x="30109" y="2030"/>
                  </a:cubicBezTo>
                  <a:cubicBezTo>
                    <a:pt x="30256" y="2176"/>
                    <a:pt x="30486" y="2365"/>
                    <a:pt x="30737" y="2281"/>
                  </a:cubicBezTo>
                  <a:cubicBezTo>
                    <a:pt x="31637" y="2009"/>
                    <a:pt x="31804" y="2972"/>
                    <a:pt x="32390" y="3244"/>
                  </a:cubicBezTo>
                  <a:cubicBezTo>
                    <a:pt x="32474" y="3285"/>
                    <a:pt x="32432" y="3516"/>
                    <a:pt x="32264" y="3662"/>
                  </a:cubicBezTo>
                  <a:cubicBezTo>
                    <a:pt x="31930" y="3474"/>
                    <a:pt x="31511" y="3432"/>
                    <a:pt x="31156" y="3306"/>
                  </a:cubicBezTo>
                  <a:cubicBezTo>
                    <a:pt x="30632" y="3097"/>
                    <a:pt x="30319" y="3369"/>
                    <a:pt x="29942" y="3578"/>
                  </a:cubicBezTo>
                  <a:cubicBezTo>
                    <a:pt x="29837" y="3641"/>
                    <a:pt x="29775" y="3767"/>
                    <a:pt x="29816" y="3871"/>
                  </a:cubicBezTo>
                  <a:cubicBezTo>
                    <a:pt x="29858" y="3997"/>
                    <a:pt x="29963" y="4060"/>
                    <a:pt x="30088" y="4060"/>
                  </a:cubicBezTo>
                  <a:cubicBezTo>
                    <a:pt x="30381" y="4122"/>
                    <a:pt x="30674" y="4101"/>
                    <a:pt x="30967" y="3997"/>
                  </a:cubicBezTo>
                  <a:cubicBezTo>
                    <a:pt x="31281" y="3850"/>
                    <a:pt x="31679" y="3892"/>
                    <a:pt x="31972" y="4101"/>
                  </a:cubicBezTo>
                  <a:cubicBezTo>
                    <a:pt x="32453" y="4394"/>
                    <a:pt x="32934" y="4373"/>
                    <a:pt x="33457" y="4352"/>
                  </a:cubicBezTo>
                  <a:cubicBezTo>
                    <a:pt x="33729" y="4352"/>
                    <a:pt x="33729" y="4332"/>
                    <a:pt x="34106" y="4624"/>
                  </a:cubicBezTo>
                  <a:cubicBezTo>
                    <a:pt x="34064" y="4666"/>
                    <a:pt x="34043" y="4750"/>
                    <a:pt x="34001" y="4750"/>
                  </a:cubicBezTo>
                  <a:cubicBezTo>
                    <a:pt x="33227" y="4729"/>
                    <a:pt x="33227" y="4729"/>
                    <a:pt x="33583" y="5524"/>
                  </a:cubicBezTo>
                  <a:cubicBezTo>
                    <a:pt x="33373" y="5754"/>
                    <a:pt x="33164" y="5482"/>
                    <a:pt x="32955" y="5524"/>
                  </a:cubicBezTo>
                  <a:cubicBezTo>
                    <a:pt x="32348" y="5587"/>
                    <a:pt x="32578" y="5231"/>
                    <a:pt x="32704" y="4896"/>
                  </a:cubicBezTo>
                  <a:cubicBezTo>
                    <a:pt x="32369" y="4938"/>
                    <a:pt x="32097" y="4980"/>
                    <a:pt x="31804" y="4980"/>
                  </a:cubicBezTo>
                  <a:cubicBezTo>
                    <a:pt x="31637" y="4980"/>
                    <a:pt x="31574" y="4980"/>
                    <a:pt x="31511" y="5252"/>
                  </a:cubicBezTo>
                  <a:cubicBezTo>
                    <a:pt x="31448" y="5503"/>
                    <a:pt x="31051" y="5399"/>
                    <a:pt x="30863" y="5189"/>
                  </a:cubicBezTo>
                  <a:cubicBezTo>
                    <a:pt x="30716" y="5043"/>
                    <a:pt x="30591" y="4876"/>
                    <a:pt x="30486" y="4708"/>
                  </a:cubicBezTo>
                  <a:cubicBezTo>
                    <a:pt x="30339" y="4499"/>
                    <a:pt x="30151" y="4394"/>
                    <a:pt x="29984" y="4604"/>
                  </a:cubicBezTo>
                  <a:cubicBezTo>
                    <a:pt x="29775" y="4896"/>
                    <a:pt x="29293" y="4729"/>
                    <a:pt x="29147" y="5189"/>
                  </a:cubicBezTo>
                  <a:cubicBezTo>
                    <a:pt x="29063" y="5440"/>
                    <a:pt x="28791" y="5231"/>
                    <a:pt x="28624" y="5106"/>
                  </a:cubicBezTo>
                  <a:cubicBezTo>
                    <a:pt x="28477" y="5001"/>
                    <a:pt x="28540" y="4792"/>
                    <a:pt x="28456" y="4624"/>
                  </a:cubicBezTo>
                  <a:cubicBezTo>
                    <a:pt x="28394" y="4520"/>
                    <a:pt x="28268" y="4457"/>
                    <a:pt x="28163" y="4520"/>
                  </a:cubicBezTo>
                  <a:cubicBezTo>
                    <a:pt x="28017" y="4562"/>
                    <a:pt x="28017" y="4687"/>
                    <a:pt x="28080" y="4813"/>
                  </a:cubicBezTo>
                  <a:cubicBezTo>
                    <a:pt x="28205" y="4980"/>
                    <a:pt x="28352" y="5210"/>
                    <a:pt x="28038" y="5294"/>
                  </a:cubicBezTo>
                  <a:cubicBezTo>
                    <a:pt x="27515" y="5420"/>
                    <a:pt x="27640" y="5796"/>
                    <a:pt x="27598" y="6131"/>
                  </a:cubicBezTo>
                  <a:lnTo>
                    <a:pt x="26029" y="6089"/>
                  </a:lnTo>
                  <a:cubicBezTo>
                    <a:pt x="25841" y="5650"/>
                    <a:pt x="25841" y="5650"/>
                    <a:pt x="25318" y="6047"/>
                  </a:cubicBezTo>
                  <a:lnTo>
                    <a:pt x="24795" y="6068"/>
                  </a:lnTo>
                  <a:cubicBezTo>
                    <a:pt x="24669" y="5880"/>
                    <a:pt x="24565" y="5880"/>
                    <a:pt x="24439" y="6068"/>
                  </a:cubicBezTo>
                  <a:lnTo>
                    <a:pt x="24083" y="6047"/>
                  </a:lnTo>
                  <a:cubicBezTo>
                    <a:pt x="24041" y="5775"/>
                    <a:pt x="23895" y="5671"/>
                    <a:pt x="23644" y="5754"/>
                  </a:cubicBezTo>
                  <a:cubicBezTo>
                    <a:pt x="23184" y="5964"/>
                    <a:pt x="22744" y="5943"/>
                    <a:pt x="22389" y="5545"/>
                  </a:cubicBezTo>
                  <a:cubicBezTo>
                    <a:pt x="22284" y="5420"/>
                    <a:pt x="22117" y="5336"/>
                    <a:pt x="21991" y="5440"/>
                  </a:cubicBezTo>
                  <a:cubicBezTo>
                    <a:pt x="21656" y="5733"/>
                    <a:pt x="21091" y="5712"/>
                    <a:pt x="20882" y="6236"/>
                  </a:cubicBezTo>
                  <a:lnTo>
                    <a:pt x="19480" y="6257"/>
                  </a:lnTo>
                  <a:cubicBezTo>
                    <a:pt x="19355" y="6068"/>
                    <a:pt x="19229" y="6068"/>
                    <a:pt x="19104" y="6257"/>
                  </a:cubicBezTo>
                  <a:lnTo>
                    <a:pt x="18769" y="6257"/>
                  </a:lnTo>
                  <a:cubicBezTo>
                    <a:pt x="18539" y="5985"/>
                    <a:pt x="18350" y="5985"/>
                    <a:pt x="18225" y="6340"/>
                  </a:cubicBezTo>
                  <a:cubicBezTo>
                    <a:pt x="17827" y="6445"/>
                    <a:pt x="17388" y="6466"/>
                    <a:pt x="16990" y="6403"/>
                  </a:cubicBezTo>
                  <a:cubicBezTo>
                    <a:pt x="16865" y="6005"/>
                    <a:pt x="16802" y="5503"/>
                    <a:pt x="16216" y="5985"/>
                  </a:cubicBezTo>
                  <a:cubicBezTo>
                    <a:pt x="16091" y="6089"/>
                    <a:pt x="15944" y="5964"/>
                    <a:pt x="15798" y="5964"/>
                  </a:cubicBezTo>
                  <a:cubicBezTo>
                    <a:pt x="15546" y="5964"/>
                    <a:pt x="15588" y="6173"/>
                    <a:pt x="15567" y="6340"/>
                  </a:cubicBezTo>
                  <a:cubicBezTo>
                    <a:pt x="15274" y="6424"/>
                    <a:pt x="14961" y="6424"/>
                    <a:pt x="14668" y="6340"/>
                  </a:cubicBezTo>
                  <a:cubicBezTo>
                    <a:pt x="14479" y="5943"/>
                    <a:pt x="14228" y="6026"/>
                    <a:pt x="13977" y="6257"/>
                  </a:cubicBezTo>
                  <a:cubicBezTo>
                    <a:pt x="12847" y="6319"/>
                    <a:pt x="11717" y="6298"/>
                    <a:pt x="10609" y="6194"/>
                  </a:cubicBezTo>
                  <a:cubicBezTo>
                    <a:pt x="10567" y="5838"/>
                    <a:pt x="10211" y="5880"/>
                    <a:pt x="10002" y="5754"/>
                  </a:cubicBezTo>
                  <a:cubicBezTo>
                    <a:pt x="9374" y="5399"/>
                    <a:pt x="9269" y="5461"/>
                    <a:pt x="9186" y="6236"/>
                  </a:cubicBezTo>
                  <a:cubicBezTo>
                    <a:pt x="8244" y="6529"/>
                    <a:pt x="7303" y="6382"/>
                    <a:pt x="6340" y="6361"/>
                  </a:cubicBezTo>
                  <a:cubicBezTo>
                    <a:pt x="6361" y="6005"/>
                    <a:pt x="6884" y="6131"/>
                    <a:pt x="6884" y="5733"/>
                  </a:cubicBezTo>
                  <a:cubicBezTo>
                    <a:pt x="6884" y="5294"/>
                    <a:pt x="7240" y="5064"/>
                    <a:pt x="7554" y="4855"/>
                  </a:cubicBezTo>
                  <a:cubicBezTo>
                    <a:pt x="7847" y="4708"/>
                    <a:pt x="8077" y="4478"/>
                    <a:pt x="8244" y="4185"/>
                  </a:cubicBezTo>
                  <a:cubicBezTo>
                    <a:pt x="8391" y="3871"/>
                    <a:pt x="8265" y="3348"/>
                    <a:pt x="8035" y="3327"/>
                  </a:cubicBezTo>
                  <a:cubicBezTo>
                    <a:pt x="7658" y="3306"/>
                    <a:pt x="7847" y="3704"/>
                    <a:pt x="7658" y="3829"/>
                  </a:cubicBezTo>
                  <a:cubicBezTo>
                    <a:pt x="7637" y="3850"/>
                    <a:pt x="7596" y="3829"/>
                    <a:pt x="7512" y="3850"/>
                  </a:cubicBezTo>
                  <a:cubicBezTo>
                    <a:pt x="7344" y="3557"/>
                    <a:pt x="7282" y="3160"/>
                    <a:pt x="6905" y="2972"/>
                  </a:cubicBezTo>
                  <a:cubicBezTo>
                    <a:pt x="6800" y="2909"/>
                    <a:pt x="6717" y="2783"/>
                    <a:pt x="6759" y="2679"/>
                  </a:cubicBezTo>
                  <a:cubicBezTo>
                    <a:pt x="6989" y="2218"/>
                    <a:pt x="6549" y="1904"/>
                    <a:pt x="6528" y="1507"/>
                  </a:cubicBezTo>
                  <a:cubicBezTo>
                    <a:pt x="6528" y="1256"/>
                    <a:pt x="6445" y="984"/>
                    <a:pt x="6131" y="1005"/>
                  </a:cubicBezTo>
                  <a:cubicBezTo>
                    <a:pt x="5838" y="1047"/>
                    <a:pt x="5712" y="1256"/>
                    <a:pt x="5691" y="1570"/>
                  </a:cubicBezTo>
                  <a:cubicBezTo>
                    <a:pt x="5587" y="2030"/>
                    <a:pt x="5545" y="2511"/>
                    <a:pt x="5545" y="2972"/>
                  </a:cubicBezTo>
                  <a:cubicBezTo>
                    <a:pt x="4457" y="3034"/>
                    <a:pt x="4101" y="2030"/>
                    <a:pt x="3369" y="1591"/>
                  </a:cubicBezTo>
                  <a:cubicBezTo>
                    <a:pt x="3160" y="1465"/>
                    <a:pt x="3118" y="1067"/>
                    <a:pt x="2720" y="1235"/>
                  </a:cubicBezTo>
                  <a:cubicBezTo>
                    <a:pt x="2386" y="1381"/>
                    <a:pt x="2114" y="1026"/>
                    <a:pt x="1779" y="1151"/>
                  </a:cubicBezTo>
                  <a:cubicBezTo>
                    <a:pt x="1695" y="1172"/>
                    <a:pt x="1590" y="1235"/>
                    <a:pt x="1632" y="1319"/>
                  </a:cubicBezTo>
                  <a:cubicBezTo>
                    <a:pt x="1758" y="1695"/>
                    <a:pt x="1590" y="2030"/>
                    <a:pt x="1465" y="2344"/>
                  </a:cubicBezTo>
                  <a:cubicBezTo>
                    <a:pt x="1298" y="2762"/>
                    <a:pt x="1800" y="2972"/>
                    <a:pt x="1821" y="3327"/>
                  </a:cubicBezTo>
                  <a:cubicBezTo>
                    <a:pt x="942" y="3432"/>
                    <a:pt x="544" y="2783"/>
                    <a:pt x="0" y="2323"/>
                  </a:cubicBezTo>
                  <a:cubicBezTo>
                    <a:pt x="565" y="1863"/>
                    <a:pt x="607" y="1339"/>
                    <a:pt x="230" y="754"/>
                  </a:cubicBezTo>
                  <a:cubicBezTo>
                    <a:pt x="189" y="628"/>
                    <a:pt x="147" y="523"/>
                    <a:pt x="147" y="398"/>
                  </a:cubicBezTo>
                  <a:cubicBezTo>
                    <a:pt x="314" y="398"/>
                    <a:pt x="523" y="440"/>
                    <a:pt x="670" y="251"/>
                  </a:cubicBezTo>
                  <a:lnTo>
                    <a:pt x="1381" y="210"/>
                  </a:lnTo>
                  <a:cubicBezTo>
                    <a:pt x="1904" y="691"/>
                    <a:pt x="2909" y="670"/>
                    <a:pt x="3683" y="147"/>
                  </a:cubicBezTo>
                  <a:cubicBezTo>
                    <a:pt x="4457" y="21"/>
                    <a:pt x="5231" y="0"/>
                    <a:pt x="6005" y="126"/>
                  </a:cubicBezTo>
                  <a:cubicBezTo>
                    <a:pt x="6319" y="565"/>
                    <a:pt x="6675" y="461"/>
                    <a:pt x="7052" y="231"/>
                  </a:cubicBezTo>
                  <a:lnTo>
                    <a:pt x="7951" y="293"/>
                  </a:lnTo>
                  <a:cubicBezTo>
                    <a:pt x="8202" y="670"/>
                    <a:pt x="8244" y="670"/>
                    <a:pt x="8474" y="293"/>
                  </a:cubicBezTo>
                  <a:lnTo>
                    <a:pt x="8851" y="251"/>
                  </a:lnTo>
                  <a:lnTo>
                    <a:pt x="9730" y="754"/>
                  </a:lnTo>
                  <a:cubicBezTo>
                    <a:pt x="10253" y="900"/>
                    <a:pt x="10776" y="984"/>
                    <a:pt x="11132" y="419"/>
                  </a:cubicBezTo>
                  <a:cubicBezTo>
                    <a:pt x="11278" y="419"/>
                    <a:pt x="11404" y="377"/>
                    <a:pt x="11487" y="251"/>
                  </a:cubicBezTo>
                  <a:lnTo>
                    <a:pt x="11843" y="293"/>
                  </a:lnTo>
                  <a:cubicBezTo>
                    <a:pt x="11927" y="649"/>
                    <a:pt x="12241" y="586"/>
                    <a:pt x="12492" y="586"/>
                  </a:cubicBezTo>
                  <a:lnTo>
                    <a:pt x="15212" y="586"/>
                  </a:lnTo>
                  <a:cubicBezTo>
                    <a:pt x="15254" y="837"/>
                    <a:pt x="15107" y="1235"/>
                    <a:pt x="15337" y="1339"/>
                  </a:cubicBezTo>
                  <a:cubicBezTo>
                    <a:pt x="15798" y="1528"/>
                    <a:pt x="16216" y="1904"/>
                    <a:pt x="16781" y="1821"/>
                  </a:cubicBezTo>
                  <a:cubicBezTo>
                    <a:pt x="16907" y="1800"/>
                    <a:pt x="17032" y="1800"/>
                    <a:pt x="17074" y="1674"/>
                  </a:cubicBezTo>
                  <a:cubicBezTo>
                    <a:pt x="17116" y="1486"/>
                    <a:pt x="16990" y="1402"/>
                    <a:pt x="16844" y="1339"/>
                  </a:cubicBezTo>
                  <a:cubicBezTo>
                    <a:pt x="16739" y="1298"/>
                    <a:pt x="16614" y="1298"/>
                    <a:pt x="16509" y="1298"/>
                  </a:cubicBezTo>
                  <a:cubicBezTo>
                    <a:pt x="16028" y="1298"/>
                    <a:pt x="15902" y="984"/>
                    <a:pt x="15923" y="586"/>
                  </a:cubicBezTo>
                  <a:cubicBezTo>
                    <a:pt x="16342" y="607"/>
                    <a:pt x="16760" y="544"/>
                    <a:pt x="17179" y="419"/>
                  </a:cubicBezTo>
                  <a:cubicBezTo>
                    <a:pt x="17137" y="921"/>
                    <a:pt x="17471" y="1088"/>
                    <a:pt x="17869" y="1088"/>
                  </a:cubicBezTo>
                  <a:cubicBezTo>
                    <a:pt x="18287" y="1067"/>
                    <a:pt x="18706" y="1193"/>
                    <a:pt x="19041" y="1465"/>
                  </a:cubicBezTo>
                  <a:cubicBezTo>
                    <a:pt x="18999" y="1088"/>
                    <a:pt x="18978" y="837"/>
                    <a:pt x="18936" y="586"/>
                  </a:cubicBezTo>
                  <a:cubicBezTo>
                    <a:pt x="19145" y="586"/>
                    <a:pt x="19355" y="607"/>
                    <a:pt x="19480" y="377"/>
                  </a:cubicBezTo>
                  <a:lnTo>
                    <a:pt x="20171" y="377"/>
                  </a:lnTo>
                  <a:cubicBezTo>
                    <a:pt x="20233" y="795"/>
                    <a:pt x="20568" y="837"/>
                    <a:pt x="20861" y="942"/>
                  </a:cubicBezTo>
                  <a:cubicBezTo>
                    <a:pt x="21489" y="1151"/>
                    <a:pt x="22158" y="1130"/>
                    <a:pt x="22765" y="1402"/>
                  </a:cubicBezTo>
                  <a:cubicBezTo>
                    <a:pt x="23330" y="1653"/>
                    <a:pt x="23665" y="1339"/>
                    <a:pt x="23728" y="586"/>
                  </a:cubicBezTo>
                  <a:lnTo>
                    <a:pt x="23916" y="356"/>
                  </a:lnTo>
                  <a:lnTo>
                    <a:pt x="24418" y="356"/>
                  </a:lnTo>
                  <a:cubicBezTo>
                    <a:pt x="24502" y="503"/>
                    <a:pt x="24669" y="565"/>
                    <a:pt x="24816" y="544"/>
                  </a:cubicBezTo>
                  <a:close/>
                  <a:moveTo>
                    <a:pt x="9207" y="3871"/>
                  </a:moveTo>
                  <a:cubicBezTo>
                    <a:pt x="9416" y="3892"/>
                    <a:pt x="9541" y="3788"/>
                    <a:pt x="9541" y="3641"/>
                  </a:cubicBezTo>
                  <a:cubicBezTo>
                    <a:pt x="9541" y="3411"/>
                    <a:pt x="9374" y="3244"/>
                    <a:pt x="9165" y="3223"/>
                  </a:cubicBezTo>
                  <a:cubicBezTo>
                    <a:pt x="9018" y="3181"/>
                    <a:pt x="8872" y="3306"/>
                    <a:pt x="8893" y="3474"/>
                  </a:cubicBezTo>
                  <a:cubicBezTo>
                    <a:pt x="8872" y="3662"/>
                    <a:pt x="8997" y="3850"/>
                    <a:pt x="9207" y="3871"/>
                  </a:cubicBezTo>
                  <a:close/>
                  <a:moveTo>
                    <a:pt x="7386" y="1109"/>
                  </a:moveTo>
                  <a:cubicBezTo>
                    <a:pt x="7386" y="984"/>
                    <a:pt x="7261" y="900"/>
                    <a:pt x="7156" y="921"/>
                  </a:cubicBezTo>
                  <a:cubicBezTo>
                    <a:pt x="7031" y="921"/>
                    <a:pt x="6926" y="1026"/>
                    <a:pt x="6947" y="1151"/>
                  </a:cubicBezTo>
                  <a:cubicBezTo>
                    <a:pt x="6926" y="1319"/>
                    <a:pt x="7072" y="1423"/>
                    <a:pt x="7240" y="1381"/>
                  </a:cubicBezTo>
                  <a:cubicBezTo>
                    <a:pt x="7365" y="1360"/>
                    <a:pt x="7407" y="1256"/>
                    <a:pt x="7386" y="1130"/>
                  </a:cubicBezTo>
                  <a:close/>
                  <a:moveTo>
                    <a:pt x="24209" y="4206"/>
                  </a:moveTo>
                  <a:cubicBezTo>
                    <a:pt x="24167" y="4185"/>
                    <a:pt x="24104" y="4143"/>
                    <a:pt x="24062" y="4143"/>
                  </a:cubicBezTo>
                  <a:cubicBezTo>
                    <a:pt x="24041" y="4164"/>
                    <a:pt x="24021" y="4248"/>
                    <a:pt x="24000" y="4290"/>
                  </a:cubicBezTo>
                  <a:cubicBezTo>
                    <a:pt x="24041" y="4311"/>
                    <a:pt x="24104" y="4352"/>
                    <a:pt x="24146" y="4352"/>
                  </a:cubicBezTo>
                  <a:cubicBezTo>
                    <a:pt x="24188" y="4332"/>
                    <a:pt x="24188" y="4269"/>
                    <a:pt x="24209" y="4227"/>
                  </a:cubicBezTo>
                  <a:close/>
                  <a:moveTo>
                    <a:pt x="21028" y="1381"/>
                  </a:moveTo>
                  <a:cubicBezTo>
                    <a:pt x="20966" y="1339"/>
                    <a:pt x="20903" y="1298"/>
                    <a:pt x="20882" y="1319"/>
                  </a:cubicBezTo>
                  <a:cubicBezTo>
                    <a:pt x="20840" y="1319"/>
                    <a:pt x="20840" y="1402"/>
                    <a:pt x="20798" y="1465"/>
                  </a:cubicBezTo>
                  <a:cubicBezTo>
                    <a:pt x="20861" y="1486"/>
                    <a:pt x="20924" y="1528"/>
                    <a:pt x="20945" y="1507"/>
                  </a:cubicBezTo>
                  <a:cubicBezTo>
                    <a:pt x="20987" y="1486"/>
                    <a:pt x="21008" y="1423"/>
                    <a:pt x="21028" y="138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6"/>
            <p:cNvSpPr/>
            <p:nvPr/>
          </p:nvSpPr>
          <p:spPr>
            <a:xfrm>
              <a:off x="5753075" y="4641150"/>
              <a:ext cx="574900" cy="128200"/>
            </a:xfrm>
            <a:custGeom>
              <a:avLst/>
              <a:gdLst/>
              <a:ahLst/>
              <a:cxnLst/>
              <a:rect l="l" t="t" r="r" b="b"/>
              <a:pathLst>
                <a:path w="22996" h="5128" extrusionOk="0">
                  <a:moveTo>
                    <a:pt x="544" y="4960"/>
                  </a:moveTo>
                  <a:cubicBezTo>
                    <a:pt x="565" y="4688"/>
                    <a:pt x="523" y="4416"/>
                    <a:pt x="419" y="4186"/>
                  </a:cubicBezTo>
                  <a:cubicBezTo>
                    <a:pt x="335" y="4039"/>
                    <a:pt x="398" y="3872"/>
                    <a:pt x="544" y="3809"/>
                  </a:cubicBezTo>
                  <a:cubicBezTo>
                    <a:pt x="712" y="3746"/>
                    <a:pt x="816" y="3851"/>
                    <a:pt x="900" y="3976"/>
                  </a:cubicBezTo>
                  <a:cubicBezTo>
                    <a:pt x="1381" y="4520"/>
                    <a:pt x="1528" y="4499"/>
                    <a:pt x="1946" y="3893"/>
                  </a:cubicBezTo>
                  <a:cubicBezTo>
                    <a:pt x="2281" y="3432"/>
                    <a:pt x="2574" y="3390"/>
                    <a:pt x="2992" y="3704"/>
                  </a:cubicBezTo>
                  <a:cubicBezTo>
                    <a:pt x="3348" y="3976"/>
                    <a:pt x="3348" y="3976"/>
                    <a:pt x="4143" y="3851"/>
                  </a:cubicBezTo>
                  <a:cubicBezTo>
                    <a:pt x="3829" y="3014"/>
                    <a:pt x="3850" y="3014"/>
                    <a:pt x="4855" y="3139"/>
                  </a:cubicBezTo>
                  <a:cubicBezTo>
                    <a:pt x="5001" y="2386"/>
                    <a:pt x="4980" y="2261"/>
                    <a:pt x="4415" y="2009"/>
                  </a:cubicBezTo>
                  <a:cubicBezTo>
                    <a:pt x="4018" y="1821"/>
                    <a:pt x="3704" y="1486"/>
                    <a:pt x="3557" y="1089"/>
                  </a:cubicBezTo>
                  <a:cubicBezTo>
                    <a:pt x="3327" y="608"/>
                    <a:pt x="2992" y="398"/>
                    <a:pt x="2637" y="503"/>
                  </a:cubicBezTo>
                  <a:cubicBezTo>
                    <a:pt x="2323" y="587"/>
                    <a:pt x="2030" y="670"/>
                    <a:pt x="2218" y="1089"/>
                  </a:cubicBezTo>
                  <a:cubicBezTo>
                    <a:pt x="2239" y="1173"/>
                    <a:pt x="2260" y="1256"/>
                    <a:pt x="2239" y="1361"/>
                  </a:cubicBezTo>
                  <a:cubicBezTo>
                    <a:pt x="2218" y="1465"/>
                    <a:pt x="2093" y="1549"/>
                    <a:pt x="1967" y="1549"/>
                  </a:cubicBezTo>
                  <a:cubicBezTo>
                    <a:pt x="1883" y="1528"/>
                    <a:pt x="1821" y="1465"/>
                    <a:pt x="1800" y="1403"/>
                  </a:cubicBezTo>
                  <a:cubicBezTo>
                    <a:pt x="1674" y="1089"/>
                    <a:pt x="1967" y="608"/>
                    <a:pt x="1528" y="461"/>
                  </a:cubicBezTo>
                  <a:cubicBezTo>
                    <a:pt x="1214" y="336"/>
                    <a:pt x="837" y="398"/>
                    <a:pt x="482" y="398"/>
                  </a:cubicBezTo>
                  <a:cubicBezTo>
                    <a:pt x="272" y="398"/>
                    <a:pt x="63" y="377"/>
                    <a:pt x="0" y="126"/>
                  </a:cubicBezTo>
                  <a:cubicBezTo>
                    <a:pt x="2072" y="22"/>
                    <a:pt x="4143" y="64"/>
                    <a:pt x="6215" y="64"/>
                  </a:cubicBezTo>
                  <a:cubicBezTo>
                    <a:pt x="7449" y="1"/>
                    <a:pt x="8684" y="22"/>
                    <a:pt x="9939" y="105"/>
                  </a:cubicBezTo>
                  <a:cubicBezTo>
                    <a:pt x="11320" y="252"/>
                    <a:pt x="12701" y="126"/>
                    <a:pt x="14082" y="377"/>
                  </a:cubicBezTo>
                  <a:cubicBezTo>
                    <a:pt x="14375" y="419"/>
                    <a:pt x="14668" y="419"/>
                    <a:pt x="14961" y="398"/>
                  </a:cubicBezTo>
                  <a:cubicBezTo>
                    <a:pt x="16572" y="398"/>
                    <a:pt x="18204" y="524"/>
                    <a:pt x="19815" y="733"/>
                  </a:cubicBezTo>
                  <a:cubicBezTo>
                    <a:pt x="20066" y="796"/>
                    <a:pt x="20338" y="796"/>
                    <a:pt x="20589" y="775"/>
                  </a:cubicBezTo>
                  <a:cubicBezTo>
                    <a:pt x="21426" y="629"/>
                    <a:pt x="22054" y="1026"/>
                    <a:pt x="22702" y="1486"/>
                  </a:cubicBezTo>
                  <a:cubicBezTo>
                    <a:pt x="22995" y="1675"/>
                    <a:pt x="22933" y="1863"/>
                    <a:pt x="22870" y="2156"/>
                  </a:cubicBezTo>
                  <a:cubicBezTo>
                    <a:pt x="22807" y="2428"/>
                    <a:pt x="22828" y="2805"/>
                    <a:pt x="22430" y="2805"/>
                  </a:cubicBezTo>
                  <a:cubicBezTo>
                    <a:pt x="22054" y="2846"/>
                    <a:pt x="21656" y="2993"/>
                    <a:pt x="21321" y="3181"/>
                  </a:cubicBezTo>
                  <a:cubicBezTo>
                    <a:pt x="21133" y="3286"/>
                    <a:pt x="20945" y="3349"/>
                    <a:pt x="20736" y="3349"/>
                  </a:cubicBezTo>
                  <a:cubicBezTo>
                    <a:pt x="19689" y="3244"/>
                    <a:pt x="18727" y="3788"/>
                    <a:pt x="17681" y="3746"/>
                  </a:cubicBezTo>
                  <a:cubicBezTo>
                    <a:pt x="17555" y="3725"/>
                    <a:pt x="17451" y="3746"/>
                    <a:pt x="17346" y="3809"/>
                  </a:cubicBezTo>
                  <a:cubicBezTo>
                    <a:pt x="16321" y="4541"/>
                    <a:pt x="15170" y="4248"/>
                    <a:pt x="14082" y="4227"/>
                  </a:cubicBezTo>
                  <a:cubicBezTo>
                    <a:pt x="13391" y="4186"/>
                    <a:pt x="12680" y="4186"/>
                    <a:pt x="11990" y="4269"/>
                  </a:cubicBezTo>
                  <a:cubicBezTo>
                    <a:pt x="11006" y="4395"/>
                    <a:pt x="10002" y="4227"/>
                    <a:pt x="9018" y="4458"/>
                  </a:cubicBezTo>
                  <a:cubicBezTo>
                    <a:pt x="7951" y="4709"/>
                    <a:pt x="6842" y="4667"/>
                    <a:pt x="5775" y="4730"/>
                  </a:cubicBezTo>
                  <a:cubicBezTo>
                    <a:pt x="4018" y="4855"/>
                    <a:pt x="2281" y="5127"/>
                    <a:pt x="544" y="496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6"/>
            <p:cNvSpPr/>
            <p:nvPr/>
          </p:nvSpPr>
          <p:spPr>
            <a:xfrm>
              <a:off x="3998100" y="4643250"/>
              <a:ext cx="445175" cy="158525"/>
            </a:xfrm>
            <a:custGeom>
              <a:avLst/>
              <a:gdLst/>
              <a:ahLst/>
              <a:cxnLst/>
              <a:rect l="l" t="t" r="r" b="b"/>
              <a:pathLst>
                <a:path w="17807" h="6341" extrusionOk="0">
                  <a:moveTo>
                    <a:pt x="9563" y="147"/>
                  </a:moveTo>
                  <a:cubicBezTo>
                    <a:pt x="9563" y="252"/>
                    <a:pt x="9604" y="377"/>
                    <a:pt x="9646" y="482"/>
                  </a:cubicBezTo>
                  <a:cubicBezTo>
                    <a:pt x="10023" y="1068"/>
                    <a:pt x="9981" y="1591"/>
                    <a:pt x="9437" y="2051"/>
                  </a:cubicBezTo>
                  <a:cubicBezTo>
                    <a:pt x="9981" y="2511"/>
                    <a:pt x="10358" y="3160"/>
                    <a:pt x="11237" y="3055"/>
                  </a:cubicBezTo>
                  <a:cubicBezTo>
                    <a:pt x="11216" y="2700"/>
                    <a:pt x="10713" y="2511"/>
                    <a:pt x="10881" y="2072"/>
                  </a:cubicBezTo>
                  <a:cubicBezTo>
                    <a:pt x="11006" y="1758"/>
                    <a:pt x="11174" y="1423"/>
                    <a:pt x="11048" y="1068"/>
                  </a:cubicBezTo>
                  <a:cubicBezTo>
                    <a:pt x="11027" y="963"/>
                    <a:pt x="11111" y="900"/>
                    <a:pt x="11195" y="879"/>
                  </a:cubicBezTo>
                  <a:cubicBezTo>
                    <a:pt x="11529" y="754"/>
                    <a:pt x="11822" y="1109"/>
                    <a:pt x="12157" y="963"/>
                  </a:cubicBezTo>
                  <a:cubicBezTo>
                    <a:pt x="12534" y="796"/>
                    <a:pt x="12576" y="1193"/>
                    <a:pt x="12785" y="1319"/>
                  </a:cubicBezTo>
                  <a:cubicBezTo>
                    <a:pt x="13517" y="1758"/>
                    <a:pt x="13873" y="2762"/>
                    <a:pt x="14982" y="2721"/>
                  </a:cubicBezTo>
                  <a:cubicBezTo>
                    <a:pt x="14961" y="2239"/>
                    <a:pt x="15003" y="1758"/>
                    <a:pt x="15107" y="1298"/>
                  </a:cubicBezTo>
                  <a:cubicBezTo>
                    <a:pt x="15149" y="984"/>
                    <a:pt x="15296" y="775"/>
                    <a:pt x="15568" y="754"/>
                  </a:cubicBezTo>
                  <a:cubicBezTo>
                    <a:pt x="15819" y="712"/>
                    <a:pt x="15923" y="984"/>
                    <a:pt x="15944" y="1235"/>
                  </a:cubicBezTo>
                  <a:cubicBezTo>
                    <a:pt x="15965" y="1633"/>
                    <a:pt x="16405" y="1946"/>
                    <a:pt x="16175" y="2407"/>
                  </a:cubicBezTo>
                  <a:cubicBezTo>
                    <a:pt x="16133" y="2511"/>
                    <a:pt x="16216" y="2658"/>
                    <a:pt x="16321" y="2700"/>
                  </a:cubicBezTo>
                  <a:cubicBezTo>
                    <a:pt x="16698" y="2888"/>
                    <a:pt x="16760" y="3306"/>
                    <a:pt x="16928" y="3578"/>
                  </a:cubicBezTo>
                  <a:cubicBezTo>
                    <a:pt x="17011" y="3578"/>
                    <a:pt x="17053" y="3578"/>
                    <a:pt x="17074" y="3578"/>
                  </a:cubicBezTo>
                  <a:cubicBezTo>
                    <a:pt x="17263" y="3453"/>
                    <a:pt x="17074" y="3055"/>
                    <a:pt x="17451" y="3076"/>
                  </a:cubicBezTo>
                  <a:cubicBezTo>
                    <a:pt x="17681" y="3097"/>
                    <a:pt x="17807" y="3599"/>
                    <a:pt x="17660" y="3934"/>
                  </a:cubicBezTo>
                  <a:cubicBezTo>
                    <a:pt x="17493" y="4206"/>
                    <a:pt x="17263" y="4436"/>
                    <a:pt x="16970" y="4604"/>
                  </a:cubicBezTo>
                  <a:cubicBezTo>
                    <a:pt x="16656" y="4813"/>
                    <a:pt x="16300" y="5022"/>
                    <a:pt x="16300" y="5462"/>
                  </a:cubicBezTo>
                  <a:cubicBezTo>
                    <a:pt x="16300" y="5859"/>
                    <a:pt x="15777" y="5755"/>
                    <a:pt x="15777" y="6089"/>
                  </a:cubicBezTo>
                  <a:cubicBezTo>
                    <a:pt x="15547" y="6173"/>
                    <a:pt x="15296" y="6194"/>
                    <a:pt x="15066" y="6131"/>
                  </a:cubicBezTo>
                  <a:cubicBezTo>
                    <a:pt x="15066" y="5817"/>
                    <a:pt x="15066" y="5482"/>
                    <a:pt x="15024" y="5169"/>
                  </a:cubicBezTo>
                  <a:cubicBezTo>
                    <a:pt x="15003" y="5043"/>
                    <a:pt x="14877" y="4938"/>
                    <a:pt x="14752" y="4980"/>
                  </a:cubicBezTo>
                  <a:cubicBezTo>
                    <a:pt x="14626" y="4980"/>
                    <a:pt x="14563" y="5085"/>
                    <a:pt x="14542" y="5210"/>
                  </a:cubicBezTo>
                  <a:cubicBezTo>
                    <a:pt x="14459" y="5441"/>
                    <a:pt x="14689" y="5650"/>
                    <a:pt x="14584" y="5901"/>
                  </a:cubicBezTo>
                  <a:cubicBezTo>
                    <a:pt x="14291" y="6047"/>
                    <a:pt x="13936" y="6006"/>
                    <a:pt x="13685" y="5796"/>
                  </a:cubicBezTo>
                  <a:cubicBezTo>
                    <a:pt x="13224" y="5524"/>
                    <a:pt x="13308" y="5922"/>
                    <a:pt x="13287" y="6173"/>
                  </a:cubicBezTo>
                  <a:lnTo>
                    <a:pt x="12931" y="6173"/>
                  </a:lnTo>
                  <a:cubicBezTo>
                    <a:pt x="12889" y="5859"/>
                    <a:pt x="13015" y="5524"/>
                    <a:pt x="12785" y="5169"/>
                  </a:cubicBezTo>
                  <a:cubicBezTo>
                    <a:pt x="12178" y="5901"/>
                    <a:pt x="11383" y="5587"/>
                    <a:pt x="10651" y="5650"/>
                  </a:cubicBezTo>
                  <a:cubicBezTo>
                    <a:pt x="10546" y="5650"/>
                    <a:pt x="10421" y="5608"/>
                    <a:pt x="10337" y="5524"/>
                  </a:cubicBezTo>
                  <a:cubicBezTo>
                    <a:pt x="9835" y="5127"/>
                    <a:pt x="9793" y="5148"/>
                    <a:pt x="9521" y="5650"/>
                  </a:cubicBezTo>
                  <a:cubicBezTo>
                    <a:pt x="9458" y="5796"/>
                    <a:pt x="9458" y="6006"/>
                    <a:pt x="9249" y="6047"/>
                  </a:cubicBezTo>
                  <a:cubicBezTo>
                    <a:pt x="8872" y="5713"/>
                    <a:pt x="8851" y="5692"/>
                    <a:pt x="8412" y="5901"/>
                  </a:cubicBezTo>
                  <a:cubicBezTo>
                    <a:pt x="8182" y="6027"/>
                    <a:pt x="8035" y="5901"/>
                    <a:pt x="7847" y="5838"/>
                  </a:cubicBezTo>
                  <a:cubicBezTo>
                    <a:pt x="7366" y="5629"/>
                    <a:pt x="6759" y="5838"/>
                    <a:pt x="6361" y="6319"/>
                  </a:cubicBezTo>
                  <a:lnTo>
                    <a:pt x="5106" y="6340"/>
                  </a:lnTo>
                  <a:cubicBezTo>
                    <a:pt x="4750" y="6047"/>
                    <a:pt x="4269" y="6236"/>
                    <a:pt x="3871" y="6089"/>
                  </a:cubicBezTo>
                  <a:cubicBezTo>
                    <a:pt x="3767" y="6047"/>
                    <a:pt x="3725" y="6236"/>
                    <a:pt x="3704" y="6340"/>
                  </a:cubicBezTo>
                  <a:lnTo>
                    <a:pt x="3348" y="6340"/>
                  </a:lnTo>
                  <a:cubicBezTo>
                    <a:pt x="3202" y="5880"/>
                    <a:pt x="2930" y="5964"/>
                    <a:pt x="2637" y="6173"/>
                  </a:cubicBezTo>
                  <a:cubicBezTo>
                    <a:pt x="2323" y="6173"/>
                    <a:pt x="2009" y="6068"/>
                    <a:pt x="1737" y="5880"/>
                  </a:cubicBezTo>
                  <a:cubicBezTo>
                    <a:pt x="1905" y="5127"/>
                    <a:pt x="1800" y="4897"/>
                    <a:pt x="1089" y="4646"/>
                  </a:cubicBezTo>
                  <a:cubicBezTo>
                    <a:pt x="963" y="4604"/>
                    <a:pt x="817" y="4604"/>
                    <a:pt x="670" y="4604"/>
                  </a:cubicBezTo>
                  <a:cubicBezTo>
                    <a:pt x="607" y="4541"/>
                    <a:pt x="565" y="4478"/>
                    <a:pt x="503" y="4436"/>
                  </a:cubicBezTo>
                  <a:cubicBezTo>
                    <a:pt x="670" y="4164"/>
                    <a:pt x="691" y="3830"/>
                    <a:pt x="900" y="3558"/>
                  </a:cubicBezTo>
                  <a:cubicBezTo>
                    <a:pt x="1109" y="3286"/>
                    <a:pt x="1109" y="2930"/>
                    <a:pt x="921" y="2658"/>
                  </a:cubicBezTo>
                  <a:cubicBezTo>
                    <a:pt x="754" y="2407"/>
                    <a:pt x="565" y="2051"/>
                    <a:pt x="168" y="2386"/>
                  </a:cubicBezTo>
                  <a:cubicBezTo>
                    <a:pt x="126" y="2428"/>
                    <a:pt x="1" y="2323"/>
                    <a:pt x="21" y="2239"/>
                  </a:cubicBezTo>
                  <a:cubicBezTo>
                    <a:pt x="21" y="2135"/>
                    <a:pt x="63" y="2030"/>
                    <a:pt x="105" y="2009"/>
                  </a:cubicBezTo>
                  <a:cubicBezTo>
                    <a:pt x="545" y="1800"/>
                    <a:pt x="1026" y="1653"/>
                    <a:pt x="1528" y="1591"/>
                  </a:cubicBezTo>
                  <a:cubicBezTo>
                    <a:pt x="1737" y="1591"/>
                    <a:pt x="1988" y="1549"/>
                    <a:pt x="2009" y="1298"/>
                  </a:cubicBezTo>
                  <a:cubicBezTo>
                    <a:pt x="2051" y="984"/>
                    <a:pt x="1716" y="1109"/>
                    <a:pt x="1570" y="1005"/>
                  </a:cubicBezTo>
                  <a:cubicBezTo>
                    <a:pt x="1528" y="963"/>
                    <a:pt x="1507" y="900"/>
                    <a:pt x="1486" y="858"/>
                  </a:cubicBezTo>
                  <a:cubicBezTo>
                    <a:pt x="1570" y="649"/>
                    <a:pt x="1946" y="691"/>
                    <a:pt x="1926" y="398"/>
                  </a:cubicBezTo>
                  <a:lnTo>
                    <a:pt x="2449" y="356"/>
                  </a:lnTo>
                  <a:cubicBezTo>
                    <a:pt x="2721" y="691"/>
                    <a:pt x="3265" y="377"/>
                    <a:pt x="3516" y="837"/>
                  </a:cubicBezTo>
                  <a:cubicBezTo>
                    <a:pt x="3704" y="1172"/>
                    <a:pt x="3955" y="1109"/>
                    <a:pt x="4039" y="712"/>
                  </a:cubicBezTo>
                  <a:cubicBezTo>
                    <a:pt x="4102" y="545"/>
                    <a:pt x="4164" y="398"/>
                    <a:pt x="4206" y="231"/>
                  </a:cubicBezTo>
                  <a:cubicBezTo>
                    <a:pt x="4562" y="147"/>
                    <a:pt x="4918" y="147"/>
                    <a:pt x="5273" y="210"/>
                  </a:cubicBezTo>
                  <a:cubicBezTo>
                    <a:pt x="5378" y="733"/>
                    <a:pt x="5378" y="733"/>
                    <a:pt x="5755" y="482"/>
                  </a:cubicBezTo>
                  <a:lnTo>
                    <a:pt x="5985" y="356"/>
                  </a:lnTo>
                  <a:lnTo>
                    <a:pt x="6340" y="356"/>
                  </a:lnTo>
                  <a:cubicBezTo>
                    <a:pt x="6445" y="712"/>
                    <a:pt x="6508" y="1068"/>
                    <a:pt x="6152" y="1361"/>
                  </a:cubicBezTo>
                  <a:cubicBezTo>
                    <a:pt x="5922" y="1549"/>
                    <a:pt x="5901" y="1884"/>
                    <a:pt x="6089" y="2093"/>
                  </a:cubicBezTo>
                  <a:cubicBezTo>
                    <a:pt x="6236" y="2323"/>
                    <a:pt x="6424" y="2511"/>
                    <a:pt x="6738" y="2428"/>
                  </a:cubicBezTo>
                  <a:cubicBezTo>
                    <a:pt x="7156" y="2323"/>
                    <a:pt x="7700" y="2825"/>
                    <a:pt x="7993" y="2177"/>
                  </a:cubicBezTo>
                  <a:cubicBezTo>
                    <a:pt x="7993" y="2156"/>
                    <a:pt x="8161" y="2197"/>
                    <a:pt x="8244" y="2197"/>
                  </a:cubicBezTo>
                  <a:cubicBezTo>
                    <a:pt x="8558" y="2197"/>
                    <a:pt x="9270" y="1570"/>
                    <a:pt x="9312" y="1277"/>
                  </a:cubicBezTo>
                  <a:cubicBezTo>
                    <a:pt x="9332" y="1151"/>
                    <a:pt x="9312" y="984"/>
                    <a:pt x="9207" y="963"/>
                  </a:cubicBezTo>
                  <a:cubicBezTo>
                    <a:pt x="8516" y="900"/>
                    <a:pt x="8788" y="440"/>
                    <a:pt x="8830" y="84"/>
                  </a:cubicBezTo>
                  <a:cubicBezTo>
                    <a:pt x="9060" y="1"/>
                    <a:pt x="9291" y="1"/>
                    <a:pt x="9521" y="42"/>
                  </a:cubicBezTo>
                  <a:cubicBezTo>
                    <a:pt x="9542" y="84"/>
                    <a:pt x="9542" y="105"/>
                    <a:pt x="9563" y="147"/>
                  </a:cubicBezTo>
                  <a:close/>
                  <a:moveTo>
                    <a:pt x="12304" y="2407"/>
                  </a:moveTo>
                  <a:cubicBezTo>
                    <a:pt x="12345" y="2386"/>
                    <a:pt x="12471" y="2365"/>
                    <a:pt x="12471" y="2323"/>
                  </a:cubicBezTo>
                  <a:cubicBezTo>
                    <a:pt x="12534" y="2177"/>
                    <a:pt x="12429" y="2114"/>
                    <a:pt x="12304" y="2114"/>
                  </a:cubicBezTo>
                  <a:cubicBezTo>
                    <a:pt x="12220" y="2114"/>
                    <a:pt x="12136" y="2156"/>
                    <a:pt x="12136" y="2260"/>
                  </a:cubicBezTo>
                  <a:cubicBezTo>
                    <a:pt x="12115" y="2344"/>
                    <a:pt x="12178" y="2407"/>
                    <a:pt x="12304" y="240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6"/>
            <p:cNvSpPr/>
            <p:nvPr/>
          </p:nvSpPr>
          <p:spPr>
            <a:xfrm>
              <a:off x="5127975" y="4751525"/>
              <a:ext cx="328525" cy="37700"/>
            </a:xfrm>
            <a:custGeom>
              <a:avLst/>
              <a:gdLst/>
              <a:ahLst/>
              <a:cxnLst/>
              <a:rect l="l" t="t" r="r" b="b"/>
              <a:pathLst>
                <a:path w="13141" h="1508" extrusionOk="0">
                  <a:moveTo>
                    <a:pt x="1" y="1424"/>
                  </a:moveTo>
                  <a:cubicBezTo>
                    <a:pt x="126" y="1005"/>
                    <a:pt x="314" y="796"/>
                    <a:pt x="817" y="859"/>
                  </a:cubicBezTo>
                  <a:cubicBezTo>
                    <a:pt x="1277" y="921"/>
                    <a:pt x="1758" y="879"/>
                    <a:pt x="2198" y="691"/>
                  </a:cubicBezTo>
                  <a:cubicBezTo>
                    <a:pt x="2993" y="377"/>
                    <a:pt x="3871" y="335"/>
                    <a:pt x="4687" y="607"/>
                  </a:cubicBezTo>
                  <a:cubicBezTo>
                    <a:pt x="5085" y="775"/>
                    <a:pt x="5503" y="712"/>
                    <a:pt x="5838" y="461"/>
                  </a:cubicBezTo>
                  <a:cubicBezTo>
                    <a:pt x="5985" y="335"/>
                    <a:pt x="6215" y="315"/>
                    <a:pt x="6403" y="231"/>
                  </a:cubicBezTo>
                  <a:cubicBezTo>
                    <a:pt x="6759" y="43"/>
                    <a:pt x="7073" y="1"/>
                    <a:pt x="7282" y="419"/>
                  </a:cubicBezTo>
                  <a:cubicBezTo>
                    <a:pt x="7366" y="587"/>
                    <a:pt x="7512" y="796"/>
                    <a:pt x="7680" y="733"/>
                  </a:cubicBezTo>
                  <a:cubicBezTo>
                    <a:pt x="8203" y="503"/>
                    <a:pt x="8726" y="796"/>
                    <a:pt x="9228" y="775"/>
                  </a:cubicBezTo>
                  <a:cubicBezTo>
                    <a:pt x="9416" y="754"/>
                    <a:pt x="9584" y="775"/>
                    <a:pt x="9730" y="628"/>
                  </a:cubicBezTo>
                  <a:cubicBezTo>
                    <a:pt x="10274" y="22"/>
                    <a:pt x="10860" y="335"/>
                    <a:pt x="11404" y="587"/>
                  </a:cubicBezTo>
                  <a:cubicBezTo>
                    <a:pt x="11739" y="733"/>
                    <a:pt x="11969" y="900"/>
                    <a:pt x="12345" y="670"/>
                  </a:cubicBezTo>
                  <a:cubicBezTo>
                    <a:pt x="12701" y="461"/>
                    <a:pt x="13036" y="607"/>
                    <a:pt x="13141" y="1068"/>
                  </a:cubicBezTo>
                  <a:cubicBezTo>
                    <a:pt x="12053" y="1089"/>
                    <a:pt x="10944" y="1068"/>
                    <a:pt x="9856" y="1131"/>
                  </a:cubicBezTo>
                  <a:cubicBezTo>
                    <a:pt x="8140" y="1235"/>
                    <a:pt x="6403" y="1256"/>
                    <a:pt x="4667" y="1319"/>
                  </a:cubicBezTo>
                  <a:cubicBezTo>
                    <a:pt x="3118" y="1403"/>
                    <a:pt x="1570" y="1507"/>
                    <a:pt x="1" y="142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6"/>
            <p:cNvSpPr/>
            <p:nvPr/>
          </p:nvSpPr>
          <p:spPr>
            <a:xfrm>
              <a:off x="4146125" y="4641675"/>
              <a:ext cx="85825" cy="71700"/>
            </a:xfrm>
            <a:custGeom>
              <a:avLst/>
              <a:gdLst/>
              <a:ahLst/>
              <a:cxnLst/>
              <a:rect l="l" t="t" r="r" b="b"/>
              <a:pathLst>
                <a:path w="3433" h="2868" extrusionOk="0">
                  <a:moveTo>
                    <a:pt x="2930" y="105"/>
                  </a:moveTo>
                  <a:cubicBezTo>
                    <a:pt x="2888" y="461"/>
                    <a:pt x="2616" y="921"/>
                    <a:pt x="3307" y="984"/>
                  </a:cubicBezTo>
                  <a:cubicBezTo>
                    <a:pt x="3411" y="984"/>
                    <a:pt x="3432" y="1172"/>
                    <a:pt x="3411" y="1298"/>
                  </a:cubicBezTo>
                  <a:cubicBezTo>
                    <a:pt x="3370" y="1591"/>
                    <a:pt x="2658" y="2219"/>
                    <a:pt x="2344" y="2219"/>
                  </a:cubicBezTo>
                  <a:cubicBezTo>
                    <a:pt x="2261" y="2219"/>
                    <a:pt x="2114" y="2177"/>
                    <a:pt x="2114" y="2198"/>
                  </a:cubicBezTo>
                  <a:cubicBezTo>
                    <a:pt x="1800" y="2867"/>
                    <a:pt x="1256" y="2365"/>
                    <a:pt x="838" y="2449"/>
                  </a:cubicBezTo>
                  <a:cubicBezTo>
                    <a:pt x="524" y="2532"/>
                    <a:pt x="336" y="2344"/>
                    <a:pt x="189" y="2114"/>
                  </a:cubicBezTo>
                  <a:cubicBezTo>
                    <a:pt x="1" y="1905"/>
                    <a:pt x="43" y="1570"/>
                    <a:pt x="252" y="1382"/>
                  </a:cubicBezTo>
                  <a:cubicBezTo>
                    <a:pt x="629" y="1089"/>
                    <a:pt x="545" y="733"/>
                    <a:pt x="440" y="377"/>
                  </a:cubicBezTo>
                  <a:cubicBezTo>
                    <a:pt x="608" y="377"/>
                    <a:pt x="754" y="315"/>
                    <a:pt x="796" y="126"/>
                  </a:cubicBezTo>
                  <a:cubicBezTo>
                    <a:pt x="1026" y="22"/>
                    <a:pt x="1277" y="1"/>
                    <a:pt x="1507" y="84"/>
                  </a:cubicBezTo>
                  <a:cubicBezTo>
                    <a:pt x="1759" y="461"/>
                    <a:pt x="1800" y="461"/>
                    <a:pt x="2031" y="84"/>
                  </a:cubicBezTo>
                  <a:cubicBezTo>
                    <a:pt x="2323" y="1"/>
                    <a:pt x="2637" y="22"/>
                    <a:pt x="2930" y="10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6"/>
            <p:cNvSpPr/>
            <p:nvPr/>
          </p:nvSpPr>
          <p:spPr>
            <a:xfrm>
              <a:off x="4157125" y="4770875"/>
              <a:ext cx="166375" cy="35075"/>
            </a:xfrm>
            <a:custGeom>
              <a:avLst/>
              <a:gdLst/>
              <a:ahLst/>
              <a:cxnLst/>
              <a:rect l="l" t="t" r="r" b="b"/>
              <a:pathLst>
                <a:path w="6655" h="1403" extrusionOk="0">
                  <a:moveTo>
                    <a:pt x="0" y="1194"/>
                  </a:moveTo>
                  <a:cubicBezTo>
                    <a:pt x="419" y="712"/>
                    <a:pt x="1026" y="503"/>
                    <a:pt x="1507" y="712"/>
                  </a:cubicBezTo>
                  <a:cubicBezTo>
                    <a:pt x="1695" y="796"/>
                    <a:pt x="1821" y="901"/>
                    <a:pt x="2072" y="796"/>
                  </a:cubicBezTo>
                  <a:cubicBezTo>
                    <a:pt x="2490" y="566"/>
                    <a:pt x="2511" y="587"/>
                    <a:pt x="2888" y="922"/>
                  </a:cubicBezTo>
                  <a:cubicBezTo>
                    <a:pt x="3097" y="880"/>
                    <a:pt x="3097" y="670"/>
                    <a:pt x="3181" y="524"/>
                  </a:cubicBezTo>
                  <a:cubicBezTo>
                    <a:pt x="3432" y="1"/>
                    <a:pt x="3474" y="1"/>
                    <a:pt x="3976" y="398"/>
                  </a:cubicBezTo>
                  <a:cubicBezTo>
                    <a:pt x="4080" y="482"/>
                    <a:pt x="4185" y="524"/>
                    <a:pt x="4311" y="524"/>
                  </a:cubicBezTo>
                  <a:cubicBezTo>
                    <a:pt x="5022" y="461"/>
                    <a:pt x="5838" y="775"/>
                    <a:pt x="6424" y="43"/>
                  </a:cubicBezTo>
                  <a:cubicBezTo>
                    <a:pt x="6654" y="398"/>
                    <a:pt x="6528" y="733"/>
                    <a:pt x="6570" y="1047"/>
                  </a:cubicBezTo>
                  <a:cubicBezTo>
                    <a:pt x="4792" y="1403"/>
                    <a:pt x="3013" y="1173"/>
                    <a:pt x="1235" y="1235"/>
                  </a:cubicBezTo>
                  <a:cubicBezTo>
                    <a:pt x="816" y="1235"/>
                    <a:pt x="419" y="1214"/>
                    <a:pt x="0" y="119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6"/>
            <p:cNvSpPr/>
            <p:nvPr/>
          </p:nvSpPr>
          <p:spPr>
            <a:xfrm>
              <a:off x="4737750" y="4641675"/>
              <a:ext cx="88950" cy="35600"/>
            </a:xfrm>
            <a:custGeom>
              <a:avLst/>
              <a:gdLst/>
              <a:ahLst/>
              <a:cxnLst/>
              <a:rect l="l" t="t" r="r" b="b"/>
              <a:pathLst>
                <a:path w="3558" h="1424" extrusionOk="0">
                  <a:moveTo>
                    <a:pt x="3558" y="377"/>
                  </a:moveTo>
                  <a:cubicBezTo>
                    <a:pt x="3474" y="1110"/>
                    <a:pt x="3160" y="1424"/>
                    <a:pt x="2595" y="1172"/>
                  </a:cubicBezTo>
                  <a:cubicBezTo>
                    <a:pt x="1967" y="921"/>
                    <a:pt x="1319" y="942"/>
                    <a:pt x="691" y="733"/>
                  </a:cubicBezTo>
                  <a:cubicBezTo>
                    <a:pt x="377" y="628"/>
                    <a:pt x="42" y="587"/>
                    <a:pt x="1" y="168"/>
                  </a:cubicBezTo>
                  <a:cubicBezTo>
                    <a:pt x="147" y="22"/>
                    <a:pt x="377" y="1"/>
                    <a:pt x="545" y="105"/>
                  </a:cubicBezTo>
                  <a:cubicBezTo>
                    <a:pt x="649" y="461"/>
                    <a:pt x="963" y="356"/>
                    <a:pt x="1214" y="356"/>
                  </a:cubicBezTo>
                  <a:cubicBezTo>
                    <a:pt x="1988" y="419"/>
                    <a:pt x="2783" y="231"/>
                    <a:pt x="3558" y="37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6"/>
            <p:cNvSpPr/>
            <p:nvPr/>
          </p:nvSpPr>
          <p:spPr>
            <a:xfrm>
              <a:off x="4756050" y="4770350"/>
              <a:ext cx="79550" cy="27225"/>
            </a:xfrm>
            <a:custGeom>
              <a:avLst/>
              <a:gdLst/>
              <a:ahLst/>
              <a:cxnLst/>
              <a:rect l="l" t="t" r="r" b="b"/>
              <a:pathLst>
                <a:path w="3182" h="1089" extrusionOk="0">
                  <a:moveTo>
                    <a:pt x="1" y="901"/>
                  </a:moveTo>
                  <a:cubicBezTo>
                    <a:pt x="189" y="378"/>
                    <a:pt x="754" y="398"/>
                    <a:pt x="1110" y="106"/>
                  </a:cubicBezTo>
                  <a:cubicBezTo>
                    <a:pt x="1235" y="1"/>
                    <a:pt x="1403" y="85"/>
                    <a:pt x="1486" y="189"/>
                  </a:cubicBezTo>
                  <a:cubicBezTo>
                    <a:pt x="1863" y="608"/>
                    <a:pt x="2282" y="608"/>
                    <a:pt x="2763" y="419"/>
                  </a:cubicBezTo>
                  <a:cubicBezTo>
                    <a:pt x="2993" y="315"/>
                    <a:pt x="3160" y="440"/>
                    <a:pt x="3181" y="691"/>
                  </a:cubicBezTo>
                  <a:cubicBezTo>
                    <a:pt x="2302" y="963"/>
                    <a:pt x="1382" y="922"/>
                    <a:pt x="482" y="1026"/>
                  </a:cubicBezTo>
                  <a:cubicBezTo>
                    <a:pt x="315" y="1089"/>
                    <a:pt x="126" y="1026"/>
                    <a:pt x="1" y="90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6"/>
            <p:cNvSpPr/>
            <p:nvPr/>
          </p:nvSpPr>
          <p:spPr>
            <a:xfrm>
              <a:off x="5655775" y="4760950"/>
              <a:ext cx="97325" cy="21475"/>
            </a:xfrm>
            <a:custGeom>
              <a:avLst/>
              <a:gdLst/>
              <a:ahLst/>
              <a:cxnLst/>
              <a:rect l="l" t="t" r="r" b="b"/>
              <a:pathLst>
                <a:path w="3893" h="859" extrusionOk="0">
                  <a:moveTo>
                    <a:pt x="0" y="461"/>
                  </a:moveTo>
                  <a:cubicBezTo>
                    <a:pt x="105" y="210"/>
                    <a:pt x="293" y="230"/>
                    <a:pt x="503" y="210"/>
                  </a:cubicBezTo>
                  <a:cubicBezTo>
                    <a:pt x="1486" y="189"/>
                    <a:pt x="2469" y="314"/>
                    <a:pt x="3432" y="42"/>
                  </a:cubicBezTo>
                  <a:cubicBezTo>
                    <a:pt x="3599" y="0"/>
                    <a:pt x="3788" y="63"/>
                    <a:pt x="3892" y="210"/>
                  </a:cubicBezTo>
                  <a:cubicBezTo>
                    <a:pt x="3139" y="461"/>
                    <a:pt x="2428" y="858"/>
                    <a:pt x="1570" y="565"/>
                  </a:cubicBezTo>
                  <a:cubicBezTo>
                    <a:pt x="1089" y="398"/>
                    <a:pt x="524" y="607"/>
                    <a:pt x="0" y="46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6"/>
            <p:cNvSpPr/>
            <p:nvPr/>
          </p:nvSpPr>
          <p:spPr>
            <a:xfrm>
              <a:off x="4661900" y="4641675"/>
              <a:ext cx="47625" cy="31425"/>
            </a:xfrm>
            <a:custGeom>
              <a:avLst/>
              <a:gdLst/>
              <a:ahLst/>
              <a:cxnLst/>
              <a:rect l="l" t="t" r="r" b="b"/>
              <a:pathLst>
                <a:path w="1905" h="1257" extrusionOk="0">
                  <a:moveTo>
                    <a:pt x="22" y="210"/>
                  </a:moveTo>
                  <a:lnTo>
                    <a:pt x="22" y="64"/>
                  </a:lnTo>
                  <a:cubicBezTo>
                    <a:pt x="314" y="1"/>
                    <a:pt x="628" y="1"/>
                    <a:pt x="921" y="84"/>
                  </a:cubicBezTo>
                  <a:cubicBezTo>
                    <a:pt x="1089" y="587"/>
                    <a:pt x="1507" y="294"/>
                    <a:pt x="1800" y="377"/>
                  </a:cubicBezTo>
                  <a:cubicBezTo>
                    <a:pt x="1842" y="628"/>
                    <a:pt x="1863" y="880"/>
                    <a:pt x="1905" y="1256"/>
                  </a:cubicBezTo>
                  <a:cubicBezTo>
                    <a:pt x="1570" y="1005"/>
                    <a:pt x="1151" y="880"/>
                    <a:pt x="733" y="900"/>
                  </a:cubicBezTo>
                  <a:cubicBezTo>
                    <a:pt x="335" y="900"/>
                    <a:pt x="1" y="712"/>
                    <a:pt x="22" y="21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6"/>
            <p:cNvSpPr/>
            <p:nvPr/>
          </p:nvSpPr>
          <p:spPr>
            <a:xfrm>
              <a:off x="4328700" y="4766700"/>
              <a:ext cx="46050" cy="36125"/>
            </a:xfrm>
            <a:custGeom>
              <a:avLst/>
              <a:gdLst/>
              <a:ahLst/>
              <a:cxnLst/>
              <a:rect l="l" t="t" r="r" b="b"/>
              <a:pathLst>
                <a:path w="1842" h="1445" extrusionOk="0">
                  <a:moveTo>
                    <a:pt x="63" y="1214"/>
                  </a:moveTo>
                  <a:cubicBezTo>
                    <a:pt x="84" y="984"/>
                    <a:pt x="0" y="586"/>
                    <a:pt x="461" y="858"/>
                  </a:cubicBezTo>
                  <a:cubicBezTo>
                    <a:pt x="712" y="1068"/>
                    <a:pt x="1067" y="1089"/>
                    <a:pt x="1360" y="963"/>
                  </a:cubicBezTo>
                  <a:cubicBezTo>
                    <a:pt x="1486" y="712"/>
                    <a:pt x="1235" y="503"/>
                    <a:pt x="1318" y="272"/>
                  </a:cubicBezTo>
                  <a:cubicBezTo>
                    <a:pt x="1360" y="147"/>
                    <a:pt x="1402" y="42"/>
                    <a:pt x="1549" y="42"/>
                  </a:cubicBezTo>
                  <a:cubicBezTo>
                    <a:pt x="1674" y="0"/>
                    <a:pt x="1779" y="84"/>
                    <a:pt x="1800" y="210"/>
                  </a:cubicBezTo>
                  <a:cubicBezTo>
                    <a:pt x="1821" y="544"/>
                    <a:pt x="1821" y="858"/>
                    <a:pt x="1842" y="1193"/>
                  </a:cubicBezTo>
                  <a:cubicBezTo>
                    <a:pt x="1277" y="1423"/>
                    <a:pt x="628" y="1444"/>
                    <a:pt x="63" y="121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6"/>
            <p:cNvSpPr/>
            <p:nvPr/>
          </p:nvSpPr>
          <p:spPr>
            <a:xfrm>
              <a:off x="4059825" y="4643250"/>
              <a:ext cx="44500" cy="28275"/>
            </a:xfrm>
            <a:custGeom>
              <a:avLst/>
              <a:gdLst/>
              <a:ahLst/>
              <a:cxnLst/>
              <a:rect l="l" t="t" r="r" b="b"/>
              <a:pathLst>
                <a:path w="1780" h="1131" extrusionOk="0">
                  <a:moveTo>
                    <a:pt x="1779" y="189"/>
                  </a:moveTo>
                  <a:cubicBezTo>
                    <a:pt x="1716" y="356"/>
                    <a:pt x="1653" y="524"/>
                    <a:pt x="1612" y="691"/>
                  </a:cubicBezTo>
                  <a:cubicBezTo>
                    <a:pt x="1486" y="1047"/>
                    <a:pt x="1256" y="1130"/>
                    <a:pt x="1089" y="817"/>
                  </a:cubicBezTo>
                  <a:cubicBezTo>
                    <a:pt x="817" y="356"/>
                    <a:pt x="273" y="649"/>
                    <a:pt x="1" y="314"/>
                  </a:cubicBezTo>
                  <a:cubicBezTo>
                    <a:pt x="565" y="1"/>
                    <a:pt x="1172" y="231"/>
                    <a:pt x="1779" y="189"/>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6"/>
            <p:cNvSpPr/>
            <p:nvPr/>
          </p:nvSpPr>
          <p:spPr>
            <a:xfrm>
              <a:off x="5535975" y="4766700"/>
              <a:ext cx="62275" cy="7875"/>
            </a:xfrm>
            <a:custGeom>
              <a:avLst/>
              <a:gdLst/>
              <a:ahLst/>
              <a:cxnLst/>
              <a:rect l="l" t="t" r="r" b="b"/>
              <a:pathLst>
                <a:path w="2491" h="315" extrusionOk="0">
                  <a:moveTo>
                    <a:pt x="1" y="314"/>
                  </a:moveTo>
                  <a:cubicBezTo>
                    <a:pt x="43" y="168"/>
                    <a:pt x="106" y="0"/>
                    <a:pt x="273" y="0"/>
                  </a:cubicBezTo>
                  <a:lnTo>
                    <a:pt x="2198" y="0"/>
                  </a:lnTo>
                  <a:cubicBezTo>
                    <a:pt x="2365" y="0"/>
                    <a:pt x="2449" y="147"/>
                    <a:pt x="2491" y="293"/>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6"/>
            <p:cNvSpPr/>
            <p:nvPr/>
          </p:nvSpPr>
          <p:spPr>
            <a:xfrm>
              <a:off x="4463125" y="4771400"/>
              <a:ext cx="35600" cy="20950"/>
            </a:xfrm>
            <a:custGeom>
              <a:avLst/>
              <a:gdLst/>
              <a:ahLst/>
              <a:cxnLst/>
              <a:rect l="l" t="t" r="r" b="b"/>
              <a:pathLst>
                <a:path w="1424" h="838" extrusionOk="0">
                  <a:moveTo>
                    <a:pt x="1" y="838"/>
                  </a:moveTo>
                  <a:cubicBezTo>
                    <a:pt x="84" y="64"/>
                    <a:pt x="189" y="1"/>
                    <a:pt x="817" y="356"/>
                  </a:cubicBezTo>
                  <a:cubicBezTo>
                    <a:pt x="1026" y="482"/>
                    <a:pt x="1382" y="440"/>
                    <a:pt x="1423" y="796"/>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6"/>
            <p:cNvSpPr/>
            <p:nvPr/>
          </p:nvSpPr>
          <p:spPr>
            <a:xfrm>
              <a:off x="4622150" y="4774550"/>
              <a:ext cx="36125" cy="23550"/>
            </a:xfrm>
            <a:custGeom>
              <a:avLst/>
              <a:gdLst/>
              <a:ahLst/>
              <a:cxnLst/>
              <a:rect l="l" t="t" r="r" b="b"/>
              <a:pathLst>
                <a:path w="1445" h="942" extrusionOk="0">
                  <a:moveTo>
                    <a:pt x="21" y="816"/>
                  </a:moveTo>
                  <a:cubicBezTo>
                    <a:pt x="42" y="670"/>
                    <a:pt x="0" y="440"/>
                    <a:pt x="252" y="440"/>
                  </a:cubicBezTo>
                  <a:cubicBezTo>
                    <a:pt x="398" y="440"/>
                    <a:pt x="544" y="586"/>
                    <a:pt x="670" y="482"/>
                  </a:cubicBezTo>
                  <a:cubicBezTo>
                    <a:pt x="1277" y="0"/>
                    <a:pt x="1319" y="482"/>
                    <a:pt x="1444" y="879"/>
                  </a:cubicBezTo>
                  <a:cubicBezTo>
                    <a:pt x="963" y="942"/>
                    <a:pt x="482" y="921"/>
                    <a:pt x="21" y="816"/>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6"/>
            <p:cNvSpPr/>
            <p:nvPr/>
          </p:nvSpPr>
          <p:spPr>
            <a:xfrm>
              <a:off x="4090700" y="4793900"/>
              <a:ext cx="35575" cy="15200"/>
            </a:xfrm>
            <a:custGeom>
              <a:avLst/>
              <a:gdLst/>
              <a:ahLst/>
              <a:cxnLst/>
              <a:rect l="l" t="t" r="r" b="b"/>
              <a:pathLst>
                <a:path w="1423" h="608" extrusionOk="0">
                  <a:moveTo>
                    <a:pt x="0" y="314"/>
                  </a:moveTo>
                  <a:cubicBezTo>
                    <a:pt x="21" y="189"/>
                    <a:pt x="63" y="1"/>
                    <a:pt x="167" y="42"/>
                  </a:cubicBezTo>
                  <a:cubicBezTo>
                    <a:pt x="565" y="210"/>
                    <a:pt x="1046" y="1"/>
                    <a:pt x="1423" y="314"/>
                  </a:cubicBezTo>
                  <a:cubicBezTo>
                    <a:pt x="942" y="607"/>
                    <a:pt x="460" y="503"/>
                    <a:pt x="0" y="31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6"/>
            <p:cNvSpPr/>
            <p:nvPr/>
          </p:nvSpPr>
          <p:spPr>
            <a:xfrm>
              <a:off x="5097625" y="4772975"/>
              <a:ext cx="17300" cy="20950"/>
            </a:xfrm>
            <a:custGeom>
              <a:avLst/>
              <a:gdLst/>
              <a:ahLst/>
              <a:cxnLst/>
              <a:rect l="l" t="t" r="r" b="b"/>
              <a:pathLst>
                <a:path w="692" h="838" extrusionOk="0">
                  <a:moveTo>
                    <a:pt x="1" y="607"/>
                  </a:moveTo>
                  <a:cubicBezTo>
                    <a:pt x="210" y="482"/>
                    <a:pt x="440" y="1"/>
                    <a:pt x="691" y="586"/>
                  </a:cubicBezTo>
                  <a:cubicBezTo>
                    <a:pt x="524" y="817"/>
                    <a:pt x="168" y="838"/>
                    <a:pt x="1" y="60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6"/>
            <p:cNvSpPr/>
            <p:nvPr/>
          </p:nvSpPr>
          <p:spPr>
            <a:xfrm>
              <a:off x="4866425" y="4778200"/>
              <a:ext cx="18350" cy="15725"/>
            </a:xfrm>
            <a:custGeom>
              <a:avLst/>
              <a:gdLst/>
              <a:ahLst/>
              <a:cxnLst/>
              <a:rect l="l" t="t" r="r" b="b"/>
              <a:pathLst>
                <a:path w="734" h="629" extrusionOk="0">
                  <a:moveTo>
                    <a:pt x="1" y="398"/>
                  </a:moveTo>
                  <a:cubicBezTo>
                    <a:pt x="524" y="1"/>
                    <a:pt x="524" y="1"/>
                    <a:pt x="733" y="440"/>
                  </a:cubicBezTo>
                  <a:cubicBezTo>
                    <a:pt x="524" y="629"/>
                    <a:pt x="189" y="608"/>
                    <a:pt x="1" y="39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6"/>
            <p:cNvSpPr/>
            <p:nvPr/>
          </p:nvSpPr>
          <p:spPr>
            <a:xfrm>
              <a:off x="5607125" y="4768800"/>
              <a:ext cx="22000" cy="12050"/>
            </a:xfrm>
            <a:custGeom>
              <a:avLst/>
              <a:gdLst/>
              <a:ahLst/>
              <a:cxnLst/>
              <a:rect l="l" t="t" r="r" b="b"/>
              <a:pathLst>
                <a:path w="880" h="482" extrusionOk="0">
                  <a:moveTo>
                    <a:pt x="1" y="230"/>
                  </a:moveTo>
                  <a:cubicBezTo>
                    <a:pt x="252" y="0"/>
                    <a:pt x="628" y="0"/>
                    <a:pt x="879" y="230"/>
                  </a:cubicBezTo>
                  <a:cubicBezTo>
                    <a:pt x="628" y="481"/>
                    <a:pt x="252" y="481"/>
                    <a:pt x="1" y="23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6"/>
            <p:cNvSpPr/>
            <p:nvPr/>
          </p:nvSpPr>
          <p:spPr>
            <a:xfrm>
              <a:off x="4130450" y="4645350"/>
              <a:ext cx="17800" cy="15175"/>
            </a:xfrm>
            <a:custGeom>
              <a:avLst/>
              <a:gdLst/>
              <a:ahLst/>
              <a:cxnLst/>
              <a:rect l="l" t="t" r="r" b="b"/>
              <a:pathLst>
                <a:path w="712" h="607" extrusionOk="0">
                  <a:moveTo>
                    <a:pt x="712" y="230"/>
                  </a:moveTo>
                  <a:lnTo>
                    <a:pt x="502" y="356"/>
                  </a:lnTo>
                  <a:cubicBezTo>
                    <a:pt x="105" y="607"/>
                    <a:pt x="105" y="607"/>
                    <a:pt x="0" y="84"/>
                  </a:cubicBezTo>
                  <a:cubicBezTo>
                    <a:pt x="230" y="21"/>
                    <a:pt x="481" y="0"/>
                    <a:pt x="712" y="4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6"/>
            <p:cNvSpPr/>
            <p:nvPr/>
          </p:nvSpPr>
          <p:spPr>
            <a:xfrm>
              <a:off x="4582925" y="4785525"/>
              <a:ext cx="17800" cy="12575"/>
            </a:xfrm>
            <a:custGeom>
              <a:avLst/>
              <a:gdLst/>
              <a:ahLst/>
              <a:cxnLst/>
              <a:rect l="l" t="t" r="r" b="b"/>
              <a:pathLst>
                <a:path w="712" h="503" extrusionOk="0">
                  <a:moveTo>
                    <a:pt x="0" y="294"/>
                  </a:moveTo>
                  <a:cubicBezTo>
                    <a:pt x="251" y="84"/>
                    <a:pt x="523" y="1"/>
                    <a:pt x="712" y="377"/>
                  </a:cubicBezTo>
                  <a:cubicBezTo>
                    <a:pt x="481" y="503"/>
                    <a:pt x="188" y="482"/>
                    <a:pt x="0" y="29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6"/>
            <p:cNvSpPr/>
            <p:nvPr/>
          </p:nvSpPr>
          <p:spPr>
            <a:xfrm>
              <a:off x="4689100" y="4786575"/>
              <a:ext cx="13625" cy="11000"/>
            </a:xfrm>
            <a:custGeom>
              <a:avLst/>
              <a:gdLst/>
              <a:ahLst/>
              <a:cxnLst/>
              <a:rect l="l" t="t" r="r" b="b"/>
              <a:pathLst>
                <a:path w="545" h="440" extrusionOk="0">
                  <a:moveTo>
                    <a:pt x="1" y="356"/>
                  </a:moveTo>
                  <a:cubicBezTo>
                    <a:pt x="126" y="1"/>
                    <a:pt x="314" y="1"/>
                    <a:pt x="545" y="252"/>
                  </a:cubicBezTo>
                  <a:cubicBezTo>
                    <a:pt x="398" y="419"/>
                    <a:pt x="189" y="440"/>
                    <a:pt x="1" y="356"/>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6"/>
            <p:cNvSpPr/>
            <p:nvPr/>
          </p:nvSpPr>
          <p:spPr>
            <a:xfrm>
              <a:off x="5638000" y="4767750"/>
              <a:ext cx="8900" cy="6825"/>
            </a:xfrm>
            <a:custGeom>
              <a:avLst/>
              <a:gdLst/>
              <a:ahLst/>
              <a:cxnLst/>
              <a:rect l="l" t="t" r="r" b="b"/>
              <a:pathLst>
                <a:path w="356" h="273" extrusionOk="0">
                  <a:moveTo>
                    <a:pt x="0" y="230"/>
                  </a:moveTo>
                  <a:cubicBezTo>
                    <a:pt x="21" y="126"/>
                    <a:pt x="42" y="21"/>
                    <a:pt x="167" y="21"/>
                  </a:cubicBezTo>
                  <a:cubicBezTo>
                    <a:pt x="314" y="0"/>
                    <a:pt x="335" y="126"/>
                    <a:pt x="356" y="210"/>
                  </a:cubicBezTo>
                  <a:cubicBezTo>
                    <a:pt x="251" y="272"/>
                    <a:pt x="126" y="272"/>
                    <a:pt x="0" y="23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6"/>
            <p:cNvSpPr/>
            <p:nvPr/>
          </p:nvSpPr>
          <p:spPr>
            <a:xfrm>
              <a:off x="4711600" y="4788150"/>
              <a:ext cx="8925" cy="8925"/>
            </a:xfrm>
            <a:custGeom>
              <a:avLst/>
              <a:gdLst/>
              <a:ahLst/>
              <a:cxnLst/>
              <a:rect l="l" t="t" r="r" b="b"/>
              <a:pathLst>
                <a:path w="357" h="357" extrusionOk="0">
                  <a:moveTo>
                    <a:pt x="0" y="189"/>
                  </a:moveTo>
                  <a:cubicBezTo>
                    <a:pt x="105" y="0"/>
                    <a:pt x="231" y="21"/>
                    <a:pt x="356" y="189"/>
                  </a:cubicBezTo>
                  <a:cubicBezTo>
                    <a:pt x="231" y="356"/>
                    <a:pt x="105" y="356"/>
                    <a:pt x="0" y="189"/>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6"/>
            <p:cNvSpPr/>
            <p:nvPr/>
          </p:nvSpPr>
          <p:spPr>
            <a:xfrm>
              <a:off x="4844450" y="4783450"/>
              <a:ext cx="8925" cy="9425"/>
            </a:xfrm>
            <a:custGeom>
              <a:avLst/>
              <a:gdLst/>
              <a:ahLst/>
              <a:cxnLst/>
              <a:rect l="l" t="t" r="r" b="b"/>
              <a:pathLst>
                <a:path w="357" h="377" extrusionOk="0">
                  <a:moveTo>
                    <a:pt x="1" y="188"/>
                  </a:moveTo>
                  <a:cubicBezTo>
                    <a:pt x="126" y="0"/>
                    <a:pt x="252" y="21"/>
                    <a:pt x="357" y="209"/>
                  </a:cubicBezTo>
                  <a:cubicBezTo>
                    <a:pt x="231" y="377"/>
                    <a:pt x="126" y="356"/>
                    <a:pt x="1" y="18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6"/>
            <p:cNvSpPr/>
            <p:nvPr/>
          </p:nvSpPr>
          <p:spPr>
            <a:xfrm>
              <a:off x="5474250" y="4775075"/>
              <a:ext cx="8400" cy="8400"/>
            </a:xfrm>
            <a:custGeom>
              <a:avLst/>
              <a:gdLst/>
              <a:ahLst/>
              <a:cxnLst/>
              <a:rect l="l" t="t" r="r" b="b"/>
              <a:pathLst>
                <a:path w="336" h="336" extrusionOk="0">
                  <a:moveTo>
                    <a:pt x="1" y="168"/>
                  </a:moveTo>
                  <a:cubicBezTo>
                    <a:pt x="106" y="0"/>
                    <a:pt x="231" y="0"/>
                    <a:pt x="336" y="168"/>
                  </a:cubicBezTo>
                  <a:cubicBezTo>
                    <a:pt x="231" y="335"/>
                    <a:pt x="106" y="335"/>
                    <a:pt x="1" y="168"/>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6"/>
            <p:cNvSpPr/>
            <p:nvPr/>
          </p:nvSpPr>
          <p:spPr>
            <a:xfrm>
              <a:off x="5097125" y="4725900"/>
              <a:ext cx="52850" cy="39775"/>
            </a:xfrm>
            <a:custGeom>
              <a:avLst/>
              <a:gdLst/>
              <a:ahLst/>
              <a:cxnLst/>
              <a:rect l="l" t="t" r="r" b="b"/>
              <a:pathLst>
                <a:path w="2114" h="1591" extrusionOk="0">
                  <a:moveTo>
                    <a:pt x="42" y="1109"/>
                  </a:moveTo>
                  <a:cubicBezTo>
                    <a:pt x="84" y="942"/>
                    <a:pt x="147" y="754"/>
                    <a:pt x="167" y="586"/>
                  </a:cubicBezTo>
                  <a:cubicBezTo>
                    <a:pt x="209" y="210"/>
                    <a:pt x="439" y="126"/>
                    <a:pt x="732" y="231"/>
                  </a:cubicBezTo>
                  <a:cubicBezTo>
                    <a:pt x="1088" y="335"/>
                    <a:pt x="1402" y="461"/>
                    <a:pt x="1695" y="105"/>
                  </a:cubicBezTo>
                  <a:cubicBezTo>
                    <a:pt x="1779" y="0"/>
                    <a:pt x="1925" y="0"/>
                    <a:pt x="2009" y="105"/>
                  </a:cubicBezTo>
                  <a:cubicBezTo>
                    <a:pt x="2113" y="210"/>
                    <a:pt x="2030" y="314"/>
                    <a:pt x="2009" y="419"/>
                  </a:cubicBezTo>
                  <a:cubicBezTo>
                    <a:pt x="1967" y="796"/>
                    <a:pt x="1611" y="1068"/>
                    <a:pt x="1255" y="1005"/>
                  </a:cubicBezTo>
                  <a:cubicBezTo>
                    <a:pt x="879" y="963"/>
                    <a:pt x="732" y="1026"/>
                    <a:pt x="607" y="1360"/>
                  </a:cubicBezTo>
                  <a:cubicBezTo>
                    <a:pt x="565" y="1528"/>
                    <a:pt x="398" y="1591"/>
                    <a:pt x="251" y="1528"/>
                  </a:cubicBezTo>
                  <a:cubicBezTo>
                    <a:pt x="84" y="1444"/>
                    <a:pt x="0" y="1277"/>
                    <a:pt x="42" y="1109"/>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6"/>
            <p:cNvSpPr/>
            <p:nvPr/>
          </p:nvSpPr>
          <p:spPr>
            <a:xfrm>
              <a:off x="5821600" y="4678825"/>
              <a:ext cx="14150" cy="12050"/>
            </a:xfrm>
            <a:custGeom>
              <a:avLst/>
              <a:gdLst/>
              <a:ahLst/>
              <a:cxnLst/>
              <a:rect l="l" t="t" r="r" b="b"/>
              <a:pathLst>
                <a:path w="566" h="482" extrusionOk="0">
                  <a:moveTo>
                    <a:pt x="314" y="482"/>
                  </a:moveTo>
                  <a:cubicBezTo>
                    <a:pt x="168" y="482"/>
                    <a:pt x="0" y="461"/>
                    <a:pt x="21" y="272"/>
                  </a:cubicBezTo>
                  <a:cubicBezTo>
                    <a:pt x="0" y="105"/>
                    <a:pt x="147" y="0"/>
                    <a:pt x="293" y="0"/>
                  </a:cubicBezTo>
                  <a:cubicBezTo>
                    <a:pt x="461" y="0"/>
                    <a:pt x="565" y="126"/>
                    <a:pt x="565" y="293"/>
                  </a:cubicBezTo>
                  <a:cubicBezTo>
                    <a:pt x="565" y="461"/>
                    <a:pt x="440" y="461"/>
                    <a:pt x="314" y="48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6"/>
            <p:cNvSpPr/>
            <p:nvPr/>
          </p:nvSpPr>
          <p:spPr>
            <a:xfrm>
              <a:off x="5341400" y="4657375"/>
              <a:ext cx="15725" cy="11525"/>
            </a:xfrm>
            <a:custGeom>
              <a:avLst/>
              <a:gdLst/>
              <a:ahLst/>
              <a:cxnLst/>
              <a:rect l="l" t="t" r="r" b="b"/>
              <a:pathLst>
                <a:path w="629" h="461" extrusionOk="0">
                  <a:moveTo>
                    <a:pt x="210" y="0"/>
                  </a:moveTo>
                  <a:cubicBezTo>
                    <a:pt x="356" y="21"/>
                    <a:pt x="544" y="84"/>
                    <a:pt x="586" y="272"/>
                  </a:cubicBezTo>
                  <a:cubicBezTo>
                    <a:pt x="628" y="398"/>
                    <a:pt x="482" y="461"/>
                    <a:pt x="377" y="461"/>
                  </a:cubicBezTo>
                  <a:cubicBezTo>
                    <a:pt x="189" y="461"/>
                    <a:pt x="0" y="419"/>
                    <a:pt x="21" y="168"/>
                  </a:cubicBezTo>
                  <a:cubicBezTo>
                    <a:pt x="21" y="84"/>
                    <a:pt x="105" y="0"/>
                    <a:pt x="21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6"/>
            <p:cNvSpPr/>
            <p:nvPr/>
          </p:nvSpPr>
          <p:spPr>
            <a:xfrm>
              <a:off x="5301650" y="4675150"/>
              <a:ext cx="7875" cy="9975"/>
            </a:xfrm>
            <a:custGeom>
              <a:avLst/>
              <a:gdLst/>
              <a:ahLst/>
              <a:cxnLst/>
              <a:rect l="l" t="t" r="r" b="b"/>
              <a:pathLst>
                <a:path w="315" h="399" extrusionOk="0">
                  <a:moveTo>
                    <a:pt x="314" y="210"/>
                  </a:moveTo>
                  <a:cubicBezTo>
                    <a:pt x="272" y="252"/>
                    <a:pt x="251" y="357"/>
                    <a:pt x="189" y="357"/>
                  </a:cubicBezTo>
                  <a:cubicBezTo>
                    <a:pt x="42" y="398"/>
                    <a:pt x="21" y="273"/>
                    <a:pt x="0" y="168"/>
                  </a:cubicBezTo>
                  <a:cubicBezTo>
                    <a:pt x="0" y="85"/>
                    <a:pt x="63" y="1"/>
                    <a:pt x="168" y="1"/>
                  </a:cubicBezTo>
                  <a:cubicBezTo>
                    <a:pt x="251" y="22"/>
                    <a:pt x="293" y="85"/>
                    <a:pt x="314" y="21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6"/>
            <p:cNvSpPr/>
            <p:nvPr/>
          </p:nvSpPr>
          <p:spPr>
            <a:xfrm>
              <a:off x="5360225" y="4679350"/>
              <a:ext cx="5775" cy="5250"/>
            </a:xfrm>
            <a:custGeom>
              <a:avLst/>
              <a:gdLst/>
              <a:ahLst/>
              <a:cxnLst/>
              <a:rect l="l" t="t" r="r" b="b"/>
              <a:pathLst>
                <a:path w="231" h="210" extrusionOk="0">
                  <a:moveTo>
                    <a:pt x="231" y="63"/>
                  </a:moveTo>
                  <a:cubicBezTo>
                    <a:pt x="210" y="105"/>
                    <a:pt x="189" y="168"/>
                    <a:pt x="168" y="209"/>
                  </a:cubicBezTo>
                  <a:cubicBezTo>
                    <a:pt x="105" y="189"/>
                    <a:pt x="42" y="189"/>
                    <a:pt x="22" y="147"/>
                  </a:cubicBezTo>
                  <a:cubicBezTo>
                    <a:pt x="1" y="105"/>
                    <a:pt x="63" y="42"/>
                    <a:pt x="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6"/>
            <p:cNvSpPr/>
            <p:nvPr/>
          </p:nvSpPr>
          <p:spPr>
            <a:xfrm>
              <a:off x="4611175" y="4651100"/>
              <a:ext cx="50225" cy="32975"/>
            </a:xfrm>
            <a:custGeom>
              <a:avLst/>
              <a:gdLst/>
              <a:ahLst/>
              <a:cxnLst/>
              <a:rect l="l" t="t" r="r" b="b"/>
              <a:pathLst>
                <a:path w="2009" h="1319" extrusionOk="0">
                  <a:moveTo>
                    <a:pt x="105" y="0"/>
                  </a:moveTo>
                  <a:lnTo>
                    <a:pt x="837" y="0"/>
                  </a:lnTo>
                  <a:cubicBezTo>
                    <a:pt x="816" y="398"/>
                    <a:pt x="942" y="691"/>
                    <a:pt x="1402" y="691"/>
                  </a:cubicBezTo>
                  <a:cubicBezTo>
                    <a:pt x="1527" y="691"/>
                    <a:pt x="1632" y="712"/>
                    <a:pt x="1758" y="754"/>
                  </a:cubicBezTo>
                  <a:cubicBezTo>
                    <a:pt x="1883" y="795"/>
                    <a:pt x="2009" y="900"/>
                    <a:pt x="1967" y="1067"/>
                  </a:cubicBezTo>
                  <a:cubicBezTo>
                    <a:pt x="1925" y="1214"/>
                    <a:pt x="1799" y="1214"/>
                    <a:pt x="1695" y="1235"/>
                  </a:cubicBezTo>
                  <a:cubicBezTo>
                    <a:pt x="1109" y="1319"/>
                    <a:pt x="691" y="942"/>
                    <a:pt x="230" y="733"/>
                  </a:cubicBezTo>
                  <a:cubicBezTo>
                    <a:pt x="0" y="649"/>
                    <a:pt x="146" y="251"/>
                    <a:pt x="10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6"/>
            <p:cNvSpPr/>
            <p:nvPr/>
          </p:nvSpPr>
          <p:spPr>
            <a:xfrm>
              <a:off x="4476200" y="4645875"/>
              <a:ext cx="35600" cy="15175"/>
            </a:xfrm>
            <a:custGeom>
              <a:avLst/>
              <a:gdLst/>
              <a:ahLst/>
              <a:cxnLst/>
              <a:rect l="l" t="t" r="r" b="b"/>
              <a:pathLst>
                <a:path w="1424" h="607" extrusionOk="0">
                  <a:moveTo>
                    <a:pt x="1" y="377"/>
                  </a:moveTo>
                  <a:cubicBezTo>
                    <a:pt x="1" y="168"/>
                    <a:pt x="189" y="0"/>
                    <a:pt x="398" y="42"/>
                  </a:cubicBezTo>
                  <a:lnTo>
                    <a:pt x="1424" y="42"/>
                  </a:lnTo>
                  <a:cubicBezTo>
                    <a:pt x="1068" y="607"/>
                    <a:pt x="545" y="523"/>
                    <a:pt x="1" y="377"/>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6"/>
            <p:cNvSpPr/>
            <p:nvPr/>
          </p:nvSpPr>
          <p:spPr>
            <a:xfrm>
              <a:off x="4454750" y="4717525"/>
              <a:ext cx="16775" cy="17300"/>
            </a:xfrm>
            <a:custGeom>
              <a:avLst/>
              <a:gdLst/>
              <a:ahLst/>
              <a:cxnLst/>
              <a:rect l="l" t="t" r="r" b="b"/>
              <a:pathLst>
                <a:path w="671" h="692" extrusionOk="0">
                  <a:moveTo>
                    <a:pt x="336" y="670"/>
                  </a:moveTo>
                  <a:cubicBezTo>
                    <a:pt x="126" y="649"/>
                    <a:pt x="1" y="461"/>
                    <a:pt x="22" y="273"/>
                  </a:cubicBezTo>
                  <a:cubicBezTo>
                    <a:pt x="1" y="126"/>
                    <a:pt x="147" y="1"/>
                    <a:pt x="294" y="43"/>
                  </a:cubicBezTo>
                  <a:cubicBezTo>
                    <a:pt x="503" y="43"/>
                    <a:pt x="670" y="231"/>
                    <a:pt x="649" y="440"/>
                  </a:cubicBezTo>
                  <a:cubicBezTo>
                    <a:pt x="670" y="607"/>
                    <a:pt x="545" y="691"/>
                    <a:pt x="336" y="67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6"/>
            <p:cNvSpPr/>
            <p:nvPr/>
          </p:nvSpPr>
          <p:spPr>
            <a:xfrm>
              <a:off x="4406100" y="4660500"/>
              <a:ext cx="12075" cy="13125"/>
            </a:xfrm>
            <a:custGeom>
              <a:avLst/>
              <a:gdLst/>
              <a:ahLst/>
              <a:cxnLst/>
              <a:rect l="l" t="t" r="r" b="b"/>
              <a:pathLst>
                <a:path w="483" h="525" extrusionOk="0">
                  <a:moveTo>
                    <a:pt x="461" y="210"/>
                  </a:moveTo>
                  <a:cubicBezTo>
                    <a:pt x="482" y="336"/>
                    <a:pt x="440" y="440"/>
                    <a:pt x="315" y="461"/>
                  </a:cubicBezTo>
                  <a:cubicBezTo>
                    <a:pt x="147" y="524"/>
                    <a:pt x="1" y="399"/>
                    <a:pt x="22" y="252"/>
                  </a:cubicBezTo>
                  <a:cubicBezTo>
                    <a:pt x="1" y="127"/>
                    <a:pt x="106" y="22"/>
                    <a:pt x="231" y="22"/>
                  </a:cubicBezTo>
                  <a:cubicBezTo>
                    <a:pt x="336" y="1"/>
                    <a:pt x="461" y="85"/>
                    <a:pt x="461" y="21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6"/>
            <p:cNvSpPr/>
            <p:nvPr/>
          </p:nvSpPr>
          <p:spPr>
            <a:xfrm>
              <a:off x="4832950" y="4741075"/>
              <a:ext cx="5250" cy="5775"/>
            </a:xfrm>
            <a:custGeom>
              <a:avLst/>
              <a:gdLst/>
              <a:ahLst/>
              <a:cxnLst/>
              <a:rect l="l" t="t" r="r" b="b"/>
              <a:pathLst>
                <a:path w="210" h="231" extrusionOk="0">
                  <a:moveTo>
                    <a:pt x="210" y="84"/>
                  </a:moveTo>
                  <a:cubicBezTo>
                    <a:pt x="189" y="126"/>
                    <a:pt x="189" y="209"/>
                    <a:pt x="147" y="209"/>
                  </a:cubicBezTo>
                  <a:cubicBezTo>
                    <a:pt x="105" y="230"/>
                    <a:pt x="42" y="189"/>
                    <a:pt x="1" y="168"/>
                  </a:cubicBezTo>
                  <a:cubicBezTo>
                    <a:pt x="22" y="105"/>
                    <a:pt x="42" y="42"/>
                    <a:pt x="63" y="21"/>
                  </a:cubicBezTo>
                  <a:cubicBezTo>
                    <a:pt x="105" y="0"/>
                    <a:pt x="168" y="63"/>
                    <a:pt x="210" y="8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6"/>
            <p:cNvSpPr/>
            <p:nvPr/>
          </p:nvSpPr>
          <p:spPr>
            <a:xfrm>
              <a:off x="4753450" y="4670450"/>
              <a:ext cx="5250" cy="5250"/>
            </a:xfrm>
            <a:custGeom>
              <a:avLst/>
              <a:gdLst/>
              <a:ahLst/>
              <a:cxnLst/>
              <a:rect l="l" t="t" r="r" b="b"/>
              <a:pathLst>
                <a:path w="210" h="210" extrusionOk="0">
                  <a:moveTo>
                    <a:pt x="209" y="63"/>
                  </a:moveTo>
                  <a:cubicBezTo>
                    <a:pt x="189" y="105"/>
                    <a:pt x="168" y="189"/>
                    <a:pt x="126" y="210"/>
                  </a:cubicBezTo>
                  <a:cubicBezTo>
                    <a:pt x="105" y="210"/>
                    <a:pt x="42" y="168"/>
                    <a:pt x="0" y="147"/>
                  </a:cubicBezTo>
                  <a:cubicBezTo>
                    <a:pt x="21" y="105"/>
                    <a:pt x="21" y="21"/>
                    <a:pt x="63" y="1"/>
                  </a:cubicBezTo>
                  <a:cubicBezTo>
                    <a:pt x="105" y="1"/>
                    <a:pt x="147" y="42"/>
                    <a:pt x="209" y="63"/>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6"/>
            <p:cNvSpPr/>
            <p:nvPr/>
          </p:nvSpPr>
          <p:spPr>
            <a:xfrm>
              <a:off x="4300975" y="4696075"/>
              <a:ext cx="10475" cy="7350"/>
            </a:xfrm>
            <a:custGeom>
              <a:avLst/>
              <a:gdLst/>
              <a:ahLst/>
              <a:cxnLst/>
              <a:rect l="l" t="t" r="r" b="b"/>
              <a:pathLst>
                <a:path w="419" h="294" extrusionOk="0">
                  <a:moveTo>
                    <a:pt x="189" y="294"/>
                  </a:moveTo>
                  <a:cubicBezTo>
                    <a:pt x="63" y="273"/>
                    <a:pt x="0" y="231"/>
                    <a:pt x="21" y="147"/>
                  </a:cubicBezTo>
                  <a:cubicBezTo>
                    <a:pt x="21" y="43"/>
                    <a:pt x="105" y="1"/>
                    <a:pt x="189" y="1"/>
                  </a:cubicBezTo>
                  <a:cubicBezTo>
                    <a:pt x="314" y="1"/>
                    <a:pt x="419" y="64"/>
                    <a:pt x="356" y="210"/>
                  </a:cubicBezTo>
                  <a:cubicBezTo>
                    <a:pt x="356" y="252"/>
                    <a:pt x="230" y="294"/>
                    <a:pt x="189" y="294"/>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76"/>
          <p:cNvGrpSpPr/>
          <p:nvPr/>
        </p:nvGrpSpPr>
        <p:grpSpPr>
          <a:xfrm>
            <a:off x="7090747" y="1378613"/>
            <a:ext cx="2106500" cy="597475"/>
            <a:chOff x="-2810250" y="3572525"/>
            <a:chExt cx="2106500" cy="597475"/>
          </a:xfrm>
        </p:grpSpPr>
        <p:sp>
          <p:nvSpPr>
            <p:cNvPr id="9592" name="Google Shape;9592;p7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anda Notebook Thesis by Slidesgo">
  <a:themeElements>
    <a:clrScheme name="Simple Light">
      <a:dk1>
        <a:srgbClr val="000000"/>
      </a:dk1>
      <a:lt1>
        <a:srgbClr val="FFFFFF"/>
      </a:lt1>
      <a:dk2>
        <a:srgbClr val="595959"/>
      </a:dk2>
      <a:lt2>
        <a:srgbClr val="FF78B6"/>
      </a:lt2>
      <a:accent1>
        <a:srgbClr val="FFB5B5"/>
      </a:accent1>
      <a:accent2>
        <a:srgbClr val="CAFF60"/>
      </a:accent2>
      <a:accent3>
        <a:srgbClr val="4A006E"/>
      </a:accent3>
      <a:accent4>
        <a:srgbClr val="B381C7"/>
      </a:accent4>
      <a:accent5>
        <a:srgbClr val="68006A"/>
      </a:accent5>
      <a:accent6>
        <a:srgbClr val="CEA8C2"/>
      </a:accent6>
      <a:hlink>
        <a:srgbClr val="6A004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563</TotalTime>
  <Words>596</Words>
  <Application>Microsoft Office PowerPoint</Application>
  <PresentationFormat>On-screen Show (16:9)</PresentationFormat>
  <Paragraphs>125</Paragraphs>
  <Slides>25</Slides>
  <Notes>20</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25</vt:i4>
      </vt:variant>
    </vt:vector>
  </HeadingPairs>
  <TitlesOfParts>
    <vt:vector size="35" baseType="lpstr">
      <vt:lpstr>Raleway</vt:lpstr>
      <vt:lpstr>Calibri</vt:lpstr>
      <vt:lpstr>Proxima Nova</vt:lpstr>
      <vt:lpstr>Proxima Nova Semibold</vt:lpstr>
      <vt:lpstr>Roboto Medium</vt:lpstr>
      <vt:lpstr>Caveat Brush</vt:lpstr>
      <vt:lpstr>Arial</vt:lpstr>
      <vt:lpstr>Amatic SC</vt:lpstr>
      <vt:lpstr>Handa Notebook Thesis by Slidesgo</vt:lpstr>
      <vt:lpstr>Slidesgo Final Pages</vt:lpstr>
      <vt:lpstr>Fountain hotel</vt:lpstr>
      <vt:lpstr>Business idea</vt:lpstr>
      <vt:lpstr>Mission and vision</vt:lpstr>
      <vt:lpstr>Who will be your customers /guests?</vt:lpstr>
      <vt:lpstr>Financial information  </vt:lpstr>
      <vt:lpstr>PowerPoint Presentation</vt:lpstr>
      <vt:lpstr>Owners details </vt:lpstr>
      <vt:lpstr>College Icon Pack</vt:lpstr>
      <vt:lpstr> Alternative Resources</vt:lpstr>
      <vt:lpstr> Alternative Resources</vt:lpstr>
      <vt:lpstr>Fonts &amp; colors used</vt:lpstr>
      <vt:lpstr>Alternative Resources</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Fountain hotel</dc:title>
  <dc:creator>yasmi</dc:creator>
  <cp:lastModifiedBy>yasmi</cp:lastModifiedBy>
  <cp:revision>12</cp:revision>
  <dcterms:modified xsi:type="dcterms:W3CDTF">2023-03-11T05:48:52Z</dcterms:modified>
</cp:coreProperties>
</file>