
<file path=[Content_Types].xml><?xml version="1.0" encoding="utf-8"?>
<Types xmlns="http://schemas.openxmlformats.org/package/2006/content-types"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theme+xml" PartName="/ppt/theme/theme1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notesMaster+xml" PartName="/ppt/notesMasters/notesMaster1.xml"/>
  <Override ContentType="application/vnd.openxmlformats-officedocument.theme+xml" PartName="/ppt/theme/theme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tableStyles+xml" PartName="/ppt/tableStyles.xml"/>
  <Default ContentType="image/png" Extension="png"/>
  <Override ContentType="application/x-fontdata" PartName="/ppt/fonts/font1.fntdata"/>
  <Override ContentType="application/x-fontdata" PartName="/ppt/fonts/font2.fntdata"/>
  <Override ContentType="application/x-fontdata" PartName="/ppt/fonts/font3.fntdata"/>
  <Override ContentType="application/vnd.openxmlformats-officedocument.presentationml.presentation.main+xml" PartName="/ppt/presentation.xml"/>
  <Default ContentType="application/xml" Extension="xml"/>
  <Default ContentType="application/vnd.openxmlformats-package.relationships+xml" Extension="rels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/ppt/media/image1.png" Type="http://schemas.openxmlformats.org/officeDocument/2006/relationships/image"/><Relationship Id="rId2" Target="ppt/media/img_cc_black.png" Type="http://schemas.openxmlformats.org/officeDocument/2006/relationships/image"/><Relationship Id="rId3" Target="ppt/presentation.xml" Type="http://schemas.openxmlformats.org/officeDocument/2006/relationships/officeDocument"/><Relationship Id="rId4" Target="docProps/core.xml" Type="http://schemas.openxmlformats.org/package/2006/relationships/metadata/core-properties"/><Relationship Id="rId5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 embedTrueTypeFonts="1" saveSubsetFonts="1">
  <p:sldMasterIdLst>
    <p:sldMasterId id="2147483648" r:id="rId1"/>
  </p:sldMasterIdLst>
  <p:notesMasterIdLst>
    <p:notesMasterId r:id="rId3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5143500" type="screen16x9"/>
  <p:notesSz cx="9144000" cy="5143500"/>
  <p:embeddedFontLst>
    <p:embeddedFont>
      <p:font typeface="Titillium Web"/>
      <p:regular r:id="rId12"/>
      <p:bold r:id="rId13"/>
    </p:embeddedFont>
    <p:embeddedFont>
      <p:font typeface="Alegreya"/>
      <p:bold r:id="rId14"/>
    </p:embeddedFont>
  </p:embeddedFontLst>
  <p:custDataLst/>
  <p:defaultTextStyle>
    <a:defPPr>
      <a:defRPr lang="en-US"/>
    </a:defPPr>
    <a:lvl1pPr algn="l" lvl="0" marL="0" rtl="false">
      <a:defRPr dirty="0" lang="en-US" sz="1800">
        <a:solidFill>
          <a:schemeClr val="tx1"/>
        </a:solidFill>
        <a:latin typeface="+mn-lt"/>
      </a:defRPr>
    </a:lvl1pPr>
    <a:lvl2pPr algn="l" lvl="1" marL="457200" rtl="false">
      <a:defRPr dirty="0" lang="en-US" sz="1800">
        <a:solidFill>
          <a:schemeClr val="tx1"/>
        </a:solidFill>
        <a:latin typeface="+mn-lt"/>
      </a:defRPr>
    </a:lvl2pPr>
    <a:lvl3pPr algn="l" lvl="2" marL="914400" rtl="false">
      <a:defRPr dirty="0" lang="en-US" sz="1800">
        <a:solidFill>
          <a:schemeClr val="tx1"/>
        </a:solidFill>
        <a:latin typeface="+mn-lt"/>
      </a:defRPr>
    </a:lvl3pPr>
    <a:lvl4pPr algn="l" lvl="3" marL="1371600" rtl="false">
      <a:defRPr dirty="0" lang="en-US" sz="1800">
        <a:solidFill>
          <a:schemeClr val="tx1"/>
        </a:solidFill>
        <a:latin typeface="+mn-lt"/>
      </a:defRPr>
    </a:lvl4pPr>
    <a:lvl5pPr algn="l" lvl="4" marL="1828800" rtl="false">
      <a:defRPr dirty="0" lang="en-US" sz="1800">
        <a:solidFill>
          <a:schemeClr val="tx1"/>
        </a:solidFill>
        <a:latin typeface="+mn-lt"/>
      </a:defRPr>
    </a:lvl5pPr>
    <a:lvl6pPr algn="l" lvl="5" marL="2286000" rtl="false">
      <a:defRPr dirty="0" lang="en-US" sz="1800">
        <a:solidFill>
          <a:schemeClr val="tx1"/>
        </a:solidFill>
        <a:latin typeface="+mn-lt"/>
      </a:defRPr>
    </a:lvl6pPr>
    <a:lvl7pPr algn="l" lvl="6" marL="2743200" rtl="false">
      <a:defRPr dirty="0" lang="en-US" sz="1800">
        <a:solidFill>
          <a:schemeClr val="tx1"/>
        </a:solidFill>
        <a:latin typeface="+mn-lt"/>
      </a:defRPr>
    </a:lvl7pPr>
    <a:lvl8pPr algn="l" lvl="7" marL="3200400" rtl="false">
      <a:defRPr dirty="0" lang="en-US" sz="1800">
        <a:solidFill>
          <a:schemeClr val="tx1"/>
        </a:solidFill>
        <a:latin typeface="+mn-lt"/>
      </a:defRPr>
    </a:lvl8pPr>
    <a:lvl9pPr algn="l" lvl="8" marL="3657600" rtl="false">
      <a:defRPr dirty="0" lang="en-US" sz="1800">
        <a:solidFill>
          <a:schemeClr val="tx1"/>
        </a:solidFill>
        <a:latin typeface="+mn-lt"/>
      </a:defRPr>
    </a:lvl9pPr>
  </p:defaultTextStyle>
</p:presentation>
</file>

<file path=ppt/presProps.xml><?xml version="1.0" encoding="utf-8"?>
<p:presentationPr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>
  <p:showPr showNarration="1">
    <p:sldAll/>
  </p:showPr>
</p:presentationPr>
</file>

<file path=ppt/tableStyles.xml><?xml version="1.0" encoding="utf-8"?>
<a:tblStyleLst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 def="{5C22544A-7EE6-4342-B048-85BDC9FD1C3A}"/>
</file>

<file path=ppt/viewProps.xml><?xml version="1.0" encoding="utf-8"?>
<p:viewPr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>
  <p:normalViewPr showOutlineIcons="false">
    <p:restoredLeft sz="15620"/>
    <p:restoredTop sz="94660"/>
  </p:normalViewPr>
  <p:slideViewPr>
    <p:cSldViewPr>
      <p:cViewPr varScale="true">
        <p:scale>
          <a:sx d="100" n="73"/>
          <a:sy d="100" n="73"/>
        </p:scale>
        <p:origin x="-1110" y="-102"/>
      </p:cViewPr>
      <p:guideLst>
        <p:guide orient="horz" pos="2160"/>
        <p:guide pos="2880"/>
      </p:guideLst>
    </p:cSldViewPr>
  </p:slideViewPr>
  <p:notesTextViewPr>
    <p:cViewPr>
      <p:scale>
        <a:sx d="100" n="100"/>
        <a:sy d="100" n="100"/>
      </p:scale>
      <p:origin x="0" y="0"/>
    </p:cViewPr>
  </p:notesTextViewPr>
  <p:gridSpacing cx="78028800" cy="780288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notesMasters/notesMaster1.xml" Type="http://schemas.openxmlformats.org/officeDocument/2006/relationships/notesMaster"/><Relationship Id="rId4" Target="theme/theme2.xml" Type="http://schemas.openxmlformats.org/officeDocument/2006/relationships/theme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Relationship Id="rId10" Target="slides/slide6.xml" Type="http://schemas.openxmlformats.org/officeDocument/2006/relationships/slide"/><Relationship Id="rId11" Target="tableStyles.xml" Type="http://schemas.openxmlformats.org/officeDocument/2006/relationships/tableStyles"/><Relationship Id="rId12" Target="fonts/font1.fntdata" Type="http://schemas.openxmlformats.org/officeDocument/2006/relationships/font"/><Relationship Id="rId13" Target="fonts/font2.fntdata" Type="http://schemas.openxmlformats.org/officeDocument/2006/relationships/font"/><Relationship Id="rId14" Target="fonts/font3.fntdata" Type="http://schemas.openxmlformats.org/officeDocument/2006/relationships/font"/><Relationship Id="rId15" Target="presProps.xml" Type="http://schemas.openxmlformats.org/officeDocument/2006/relationships/presProps"/><Relationship Id="rId16" Target="viewProps.xml" Type="http://schemas.openxmlformats.org/officeDocument/2006/relationships/viewProp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p="http://schemas.openxmlformats.org/presentationml/2006/main" xmlns:a="http://schemas.openxmlformats.org/drawing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sz="quarter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44B65459-4C01-9248-BDAA-F28591FAF6F5}" type="datetimeFigureOut">
              <a:rPr lang="en-US" smtClean="0"/>
              <a:t>4/4/17</a:t>
            </a:fld>
            <a:endParaRPr lang="en-US"/>
          </a:p>
        </p:txBody>
      </p:sp>
      <p:sp>
        <p:nvSpPr>
          <p:cNvPr id="4" name="Slide Image Placeholder 3"/>
          <p:cNvSpPr>
            <a:spLocks noChangeAspect="1" noGrp="1" noRot="1"/>
          </p:cNvSpPr>
          <p:nvPr>
            <p:ph idx="2"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idx="3" sz="quarter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bIns="45720" lIns="91440" rIns="91440" rtlCol="0" tIns="45720"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4" sz="quarter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5" sz="quarter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69327042-6B61-B148-8485-8BBBFAA13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21138"/>
      </p:ext>
    </p:extLst>
  </p:cSld>
  <p:clrMap accent1="accent1" accent2="accent2" accent3="accent3" accent4="accent4" accent5="accent5" accent6="accent6" bg1="lt1" bg2="lt2" folHlink="folHlink" hlink="hlink" tx1="dk1" tx2="dk2"/>
  <p:notesStyle>
    <a:lvl1pPr algn="l" defTabSz="914400" eaLnBrk="1" hangingPunct="1" latinLnBrk="0" marL="0" rtl="0">
      <a:defRPr kern="1200" sz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200">
        <a:solidFill>
          <a:schemeClr val="tx1"/>
        </a:solidFill>
        <a:latin typeface="+mn-lt"/>
        <a:ea typeface="+mn-ea"/>
        <a:cs typeface="+mn-cs"/>
      </a:defRPr>
    </a:lvl9pPr>
  </p:notesStyle>
</p:notesMaster>
<!-- $Id$ --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2" Target="../tags/tag1.xml" Type="http://schemas.openxmlformats.org/officeDocument/2006/relationships/tags"/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2" Target="../tags/tag2.xml" Type="http://schemas.openxmlformats.org/officeDocument/2006/relationships/tags"/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38BC2279-A81D-4C31-B549-F712B7E2F802}">
                <a16:creationId xmlns:a16="http://schemas.microsoft.com/office/drawing/2010/main" id="{24674739-3A79-4234-9944-BAA36960A915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 rot="0">
            <a:off x="425746" y="2387892"/>
            <a:ext cx="4660298" cy="1682154"/>
          </a:xfrm>
          <a:prstGeom prst="rect">
            <a:avLst/>
          </a:prstGeom>
        </p:spPr>
        <p:txBody>
          <a:bodyPr anchor="b" rtlCol="0" vert="horz">
            <a:normAutofit/>
          </a:bodyPr>
          <a:lstStyle>
            <a:lvl1pPr algn="l" lvl="0">
              <a:lnSpc>
                <a:spcPct val="100000"/>
              </a:lnSpc>
              <a:defRPr b="0" dirty="0" i="0" lang="en-US" sz="54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/>
            <a:r>
              <a:rPr dirty="0" lang="en-US"/>
              <a:t>Click to edit Master style</a:t>
            </a:r>
            <a:endParaRPr dirty="0" lang="en-US"/>
          </a:p>
        </p:txBody>
      </p:sp>
      <p:sp>
        <p:nvSpPr>
          <p:cNvPr id="3" name="Subtitle 2">
            <a:extLst>
              <a:ext uri="{8A6CE7E5-1387-4ED9-B2D6-A1D51BA2856F}">
                <a16:creationId xmlns:a16="http://schemas.microsoft.com/office/drawing/2010/main" id="{2CED6B98-6260-44AA-A36B-D8AFB19A5AC3}"/>
              </a:ext>
            </a:extLst>
          </p:cNvPr>
          <p:cNvSpPr>
            <a:spLocks noGrp="true"/>
          </p:cNvSpPr>
          <p:nvPr>
            <p:ph idx="1" type="subTitle"/>
          </p:nvPr>
        </p:nvSpPr>
        <p:spPr>
          <a:xfrm rot="0">
            <a:off x="425752" y="4148366"/>
            <a:ext cx="4660296" cy="404584"/>
          </a:xfrm>
          <a:prstGeom prst="rect">
            <a:avLst/>
          </a:prstGeom>
        </p:spPr>
        <p:txBody>
          <a:bodyPr anchor="ctr" rtlCol="0" vert="horz">
            <a:normAutofit/>
          </a:bodyPr>
          <a:lstStyle>
            <a:lvl1pPr algn="l" indent="0" lvl="0" marL="0">
              <a:buNone/>
              <a:defRPr b="1" dirty="0" i="0" lang="en-US" sz="20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  <a:lvl2pPr algn="ctr" indent="0" lvl="1" marL="457200">
              <a:buNone/>
              <a:defRPr dirty="0" lang="en-US">
                <a:solidFill>
                  <a:schemeClr val="tx1">
                    <a:tint val="75000"/>
                  </a:schemeClr>
                </a:solidFill>
              </a:defRPr>
            </a:lvl2pPr>
            <a:lvl3pPr algn="ctr" indent="0" lvl="2" marL="914400">
              <a:buNone/>
              <a:defRPr dirty="0" lang="en-US">
                <a:solidFill>
                  <a:schemeClr val="tx1">
                    <a:tint val="75000"/>
                  </a:schemeClr>
                </a:solidFill>
              </a:defRPr>
            </a:lvl3pPr>
            <a:lvl4pPr algn="ctr" indent="0" lvl="3" marL="1371600">
              <a:buNone/>
              <a:defRPr dirty="0" lang="en-US">
                <a:solidFill>
                  <a:schemeClr val="tx1">
                    <a:tint val="75000"/>
                  </a:schemeClr>
                </a:solidFill>
              </a:defRPr>
            </a:lvl4pPr>
            <a:lvl5pPr algn="ctr" indent="0" lvl="4" marL="1828800">
              <a:buNone/>
              <a:defRPr dirty="0" lang="en-US">
                <a:solidFill>
                  <a:schemeClr val="tx1">
                    <a:tint val="75000"/>
                  </a:schemeClr>
                </a:solidFill>
              </a:defRPr>
            </a:lvl5pPr>
            <a:lvl6pPr algn="ctr" indent="0" lvl="5" marL="2286000">
              <a:buNone/>
              <a:defRPr dirty="0" lang="en-US">
                <a:solidFill>
                  <a:schemeClr val="tx1">
                    <a:tint val="75000"/>
                  </a:schemeClr>
                </a:solidFill>
              </a:defRPr>
            </a:lvl6pPr>
            <a:lvl7pPr algn="ctr" indent="0" lvl="6" marL="2743200">
              <a:buNone/>
              <a:defRPr dirty="0" lang="en-US">
                <a:solidFill>
                  <a:schemeClr val="tx1">
                    <a:tint val="75000"/>
                  </a:schemeClr>
                </a:solidFill>
              </a:defRPr>
            </a:lvl7pPr>
            <a:lvl8pPr algn="ctr" indent="0" lvl="7" marL="3200400">
              <a:buNone/>
              <a:defRPr dirty="0" lang="en-US">
                <a:solidFill>
                  <a:schemeClr val="tx1">
                    <a:tint val="75000"/>
                  </a:schemeClr>
                </a:solidFill>
              </a:defRPr>
            </a:lvl8pPr>
            <a:lvl9pPr algn="ctr" indent="0" lvl="8" marL="3657600">
              <a:buNone/>
              <a:defRPr dirty="0" lang="en-US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/>
            <a:r>
              <a:rPr dirty="0" lang="en-US"/>
              <a:t>Click to edit Master subtitle style</a:t>
            </a:r>
            <a:endParaRPr dirty="0" lang="en-US"/>
          </a:p>
        </p:txBody>
      </p:sp>
      <p:sp>
        <p:nvSpPr>
          <p:cNvPr id="4" name="Oval 8">
            <a:extLst>
              <a:ext uri="{269ECE9F-1EFD-41D7-9BDA-96AB3E6EB66E}">
                <a16:creationId xmlns:a16="http://schemas.microsoft.com/office/drawing/2010/main" id="{D176BE6D-55E2-4F33-8A2A-A834B8244047}"/>
              </a:ext>
            </a:extLst>
          </p:cNvPr>
          <p:cNvSpPr/>
          <p:nvPr/>
        </p:nvSpPr>
        <p:spPr>
          <a:xfrm rot="0">
            <a:off x="4858655" y="502253"/>
            <a:ext cx="459317" cy="459317"/>
          </a:xfrm>
          <a:prstGeom prst="ellipse">
            <a:avLst/>
          </a:prstGeom>
          <a:noFill/>
          <a:ln w="101600">
            <a:solidFill>
              <a:schemeClr val="accent2">
                <a:alpha val="75000"/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+mn-lt"/>
              </a:rPr>
              <a:t/>
            </a:r>
            <a:endParaRPr dirty="0" lang="en-US">
              <a:latin typeface="+mn-lt"/>
            </a:endParaRPr>
          </a:p>
        </p:txBody>
      </p:sp>
      <p:sp>
        <p:nvSpPr>
          <p:cNvPr id="5" name="Oval 9">
            <a:extLst>
              <a:ext uri="{65670D83-EB6E-4FE0-98B7-565C1607A0C3}">
                <a16:creationId xmlns:a16="http://schemas.microsoft.com/office/drawing/2010/main" id="{EF773484-9A2F-4B92-905F-A89F423A53C5}"/>
              </a:ext>
            </a:extLst>
          </p:cNvPr>
          <p:cNvSpPr/>
          <p:nvPr/>
        </p:nvSpPr>
        <p:spPr>
          <a:xfrm rot="0">
            <a:off x="5172820" y="2243668"/>
            <a:ext cx="991815" cy="991809"/>
          </a:xfrm>
          <a:prstGeom prst="ellipse">
            <a:avLst/>
          </a:prstGeom>
          <a:noFill/>
          <a:ln w="76200">
            <a:solidFill>
              <a:schemeClr val="accent1">
                <a:alpha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+mn-lt"/>
              </a:rPr>
              <a:t/>
            </a:r>
            <a:endParaRPr dirty="0" lang="en-US">
              <a:latin typeface="+mn-lt"/>
            </a:endParaRPr>
          </a:p>
        </p:txBody>
      </p:sp>
      <p:sp>
        <p:nvSpPr>
          <p:cNvPr id="6" name="Arc 10">
            <a:extLst>
              <a:ext uri="{7097F9E2-7BE8-4862-8EBF-5D2977928FF6}">
                <a16:creationId xmlns:a16="http://schemas.microsoft.com/office/drawing/2010/main" id="{6798D18C-C825-48B4-A9C3-0A68AF7424FD}"/>
              </a:ext>
            </a:extLst>
          </p:cNvPr>
          <p:cNvSpPr/>
          <p:nvPr/>
        </p:nvSpPr>
        <p:spPr>
          <a:xfrm rot="0">
            <a:off x="7781792" y="312964"/>
            <a:ext cx="1682753" cy="1682741"/>
          </a:xfrm>
          <a:prstGeom prst="arc">
            <a:avLst>
              <a:gd fmla="val 2576641" name="adj1"/>
              <a:gd fmla="val 19130638" name="adj2"/>
            </a:avLst>
          </a:prstGeom>
          <a:noFill/>
          <a:ln w="254000">
            <a:solidFill>
              <a:schemeClr val="accent2">
                <a:alpha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+mn-lt"/>
              </a:rPr>
              <a:t/>
            </a:r>
            <a:endParaRPr dirty="0" lang="en-US">
              <a:latin typeface="+mn-lt"/>
            </a:endParaRPr>
          </a:p>
        </p:txBody>
      </p:sp>
      <p:sp>
        <p:nvSpPr>
          <p:cNvPr id="7" name="Arc 11">
            <a:extLst>
              <a:ext uri="{F72214DE-3557-4505-A38A-E97B6777DE71}">
                <a16:creationId xmlns:a16="http://schemas.microsoft.com/office/drawing/2010/main" id="{C22D7D42-D1EB-41B3-8BD3-8DE85AAE9871}"/>
              </a:ext>
            </a:extLst>
          </p:cNvPr>
          <p:cNvSpPr/>
          <p:nvPr/>
        </p:nvSpPr>
        <p:spPr>
          <a:xfrm rot="0">
            <a:off x="6603942" y="4547810"/>
            <a:ext cx="2686143" cy="2686118"/>
          </a:xfrm>
          <a:prstGeom prst="arc">
            <a:avLst>
              <a:gd fmla="val 12746482" name="adj1"/>
              <a:gd fmla="val 19649400" name="adj2"/>
            </a:avLst>
          </a:prstGeom>
          <a:noFill/>
          <a:ln w="50800">
            <a:solidFill>
              <a:schemeClr val="accent1">
                <a:alpha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+mn-lt"/>
              </a:rPr>
              <a:t/>
            </a:r>
            <a:endParaRPr dirty="0" lang="en-US">
              <a:latin typeface="+mn-lt"/>
            </a:endParaRPr>
          </a:p>
        </p:txBody>
      </p:sp>
      <p:sp>
        <p:nvSpPr>
          <p:cNvPr id="8" name="Arc 12">
            <a:extLst>
              <a:ext uri="{DAE6CC53-3AC4-4C39-B55D-B772F9DD3CE2}">
                <a16:creationId xmlns:a16="http://schemas.microsoft.com/office/drawing/2010/main" id="{D5707288-7476-4389-8A37-190964C54DA0}"/>
              </a:ext>
            </a:extLst>
          </p:cNvPr>
          <p:cNvSpPr/>
          <p:nvPr/>
        </p:nvSpPr>
        <p:spPr>
          <a:xfrm rot="0">
            <a:off x="5655423" y="4016570"/>
            <a:ext cx="1801279" cy="1801262"/>
          </a:xfrm>
          <a:prstGeom prst="arc">
            <a:avLst>
              <a:gd fmla="val 9718591" name="adj1"/>
              <a:gd fmla="val 1134132" name="adj2"/>
            </a:avLst>
          </a:prstGeom>
          <a:noFill/>
          <a:ln w="177800">
            <a:solidFill>
              <a:schemeClr val="accent2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+mn-lt"/>
              </a:rPr>
              <a:t/>
            </a:r>
            <a:endParaRPr dirty="0" lang="en-US">
              <a:latin typeface="+mn-lt"/>
            </a:endParaRPr>
          </a:p>
        </p:txBody>
      </p:sp>
      <p:sp>
        <p:nvSpPr>
          <p:cNvPr id="9" name="Oval 14">
            <a:extLst>
              <a:ext uri="{6E86DAD1-BCC0-4C89-ABFA-F92DF828393C}">
                <a16:creationId xmlns:a16="http://schemas.microsoft.com/office/drawing/2010/main" id="{631E9FE5-1F2D-46F4-9A26-AB393010FF89}"/>
              </a:ext>
            </a:extLst>
          </p:cNvPr>
          <p:cNvSpPr/>
          <p:nvPr/>
        </p:nvSpPr>
        <p:spPr>
          <a:xfrm rot="0">
            <a:off x="7904223" y="3205238"/>
            <a:ext cx="796800" cy="796792"/>
          </a:xfrm>
          <a:prstGeom prst="ellipse">
            <a:avLst/>
          </a:prstGeom>
          <a:noFill/>
          <a:ln w="3048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+mn-lt"/>
              </a:rPr>
              <a:t/>
            </a:r>
            <a:endParaRPr dirty="0" lang="en-US">
              <a:latin typeface="+mn-lt"/>
            </a:endParaRPr>
          </a:p>
        </p:txBody>
      </p:sp>
      <p:sp>
        <p:nvSpPr>
          <p:cNvPr id="10" name="Slide Number Placeholder 18">
            <a:extLst>
              <a:ext uri="{6D3DF8E5-84BF-4AAC-B110-F48E03296BDC}">
                <a16:creationId xmlns:a16="http://schemas.microsoft.com/office/drawing/2010/main" id="{514481B8-1EFF-44C6-80F9-4BB413C6BCD8}"/>
              </a:ext>
            </a:extLst>
          </p:cNvPr>
          <p:cNvSpPr>
            <a:spLocks noGrp="true"/>
          </p:cNvSpPr>
          <p:nvPr>
            <p:ph idx="12" sz="quarter" type="sldNum"/>
          </p:nvPr>
        </p:nvSpPr>
        <p:spPr>
          <a:xfrm rot="0">
            <a:off x="6450384" y="4918463"/>
            <a:ext cx="2133600" cy="179680"/>
          </a:xfrm>
          <a:prstGeom prst="rect">
            <a:avLst/>
          </a:prstGeom>
        </p:spPr>
        <p:txBody>
          <a:bodyPr rtlCol="0"/>
          <a:lstStyle>
            <a:lvl1pPr algn="r" lvl="0">
              <a:defRPr dirty="0" lang="en-US" sz="7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/>
            <a:r>
              <a:rPr dirty="0" lang="en-US"/>
              <a:t>&lt;#&gt;</a:t>
            </a:r>
            <a:endParaRPr dirty="0" lang="en-US"/>
          </a:p>
        </p:txBody>
      </p:sp>
      <p:sp>
        <p:nvSpPr>
          <p:cNvPr id="11" name="Footer Placeholder 17">
            <a:extLst>
              <a:ext uri="{6EB8E754-713F-4541-A4B4-A1554EA13106}">
                <a16:creationId xmlns:a16="http://schemas.microsoft.com/office/drawing/2010/main" id="{B6474519-570F-485E-BE59-3A44C177FCD6}"/>
              </a:ext>
            </a:extLst>
          </p:cNvPr>
          <p:cNvSpPr>
            <a:spLocks noGrp="true"/>
          </p:cNvSpPr>
          <p:nvPr>
            <p:ph idx="11" sz="quarter" type="ftr"/>
          </p:nvPr>
        </p:nvSpPr>
        <p:spPr>
          <a:xfrm rot="0">
            <a:off x="3124200" y="4918460"/>
            <a:ext cx="2895600" cy="179683"/>
          </a:xfrm>
          <a:prstGeom prst="rect">
            <a:avLst/>
          </a:prstGeom>
        </p:spPr>
        <p:txBody>
          <a:bodyPr rtlCol="0"/>
          <a:lstStyle>
            <a:lvl1pPr algn="ctr" lvl="0">
              <a:defRPr dirty="0" lang="en-US" sz="7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/>
            <a:r>
              <a:rPr dirty="0" lang="en-US"/>
              <a:t>Footer</a:t>
            </a:r>
            <a:endParaRPr dirty="0" lang="en-US"/>
          </a:p>
        </p:txBody>
      </p:sp>
      <p:sp>
        <p:nvSpPr>
          <p:cNvPr id="12" name="Date Placeholder 16">
            <a:extLst>
              <a:ext uri="{90CA9B26-4B8B-420F-922D-FB29C09F8DFD}">
                <a16:creationId xmlns:a16="http://schemas.microsoft.com/office/drawing/2010/main" id="{863ABB47-CAE5-4E21-9F6D-63EE6B19D574}"/>
              </a:ext>
            </a:extLst>
          </p:cNvPr>
          <p:cNvSpPr>
            <a:spLocks noGrp="true"/>
          </p:cNvSpPr>
          <p:nvPr>
            <p:ph idx="10" sz="half" type="dt"/>
          </p:nvPr>
        </p:nvSpPr>
        <p:spPr>
          <a:xfrm rot="0">
            <a:off x="596303" y="4918460"/>
            <a:ext cx="2133600" cy="179683"/>
          </a:xfrm>
          <a:prstGeom prst="rect">
            <a:avLst/>
          </a:prstGeom>
        </p:spPr>
        <p:txBody>
          <a:bodyPr rtlCol="0"/>
          <a:lstStyle>
            <a:lvl1pPr lvl="0">
              <a:defRPr dirty="0" lang="en-US" sz="7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/>
            <a:r>
              <a:rPr dirty="0" lang="en-US"/>
              <a:t>Date</a:t>
            </a:r>
            <a:endParaRPr dirty="0" lang="en-US"/>
          </a:p>
        </p:txBody>
      </p:sp>
    </p:spTree>
    <p:extLst>
      <p:ext uri="{0684B9BF-CF81-4139-868F-4E243570B3FA}">
        <p14:creationId xmlns:p14="http://schemas.microsoft.com/office/powerpoint/2010/main" val="1678556641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 preserve="1" userDrawn="1">
  <p:cSld name="Title, Images,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4">
            <a:extLst>
              <a:ext uri="{BFADAF1F-2F7D-42B8-B438-E019562EB062}">
                <a16:creationId xmlns:a16="http://schemas.microsoft.com/office/drawing/2010/main" id="{69284C24-5CFA-4D7D-8FAC-ECF80AEAF32E}"/>
              </a:ext>
            </a:extLst>
          </p:cNvPr>
          <p:cNvSpPr/>
          <p:nvPr/>
        </p:nvSpPr>
        <p:spPr>
          <a:xfrm rot="0">
            <a:off x="4876800" y="4269977"/>
            <a:ext cx="620803" cy="620795"/>
          </a:xfrm>
          <a:prstGeom prst="ellipse">
            <a:avLst/>
          </a:prstGeom>
          <a:noFill/>
          <a:ln w="177800">
            <a:solidFill>
              <a:schemeClr val="accent1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3" name="Arc 25">
            <a:extLst>
              <a:ext uri="{8D35FE5C-3668-4B5B-8B65-33F44BBC834B}">
                <a16:creationId xmlns:a16="http://schemas.microsoft.com/office/drawing/2010/main" id="{47D29524-C463-42BD-9103-841AB78B2656}"/>
              </a:ext>
            </a:extLst>
          </p:cNvPr>
          <p:cNvSpPr/>
          <p:nvPr/>
        </p:nvSpPr>
        <p:spPr>
          <a:xfrm rot="0">
            <a:off x="6019800" y="2800350"/>
            <a:ext cx="4960072" cy="4960024"/>
          </a:xfrm>
          <a:prstGeom prst="arc">
            <a:avLst>
              <a:gd fmla="val 10934534" name="adj1"/>
              <a:gd fmla="val 17186360" name="adj2"/>
            </a:avLst>
          </a:prstGeom>
          <a:noFill/>
          <a:ln w="152400">
            <a:solidFill>
              <a:schemeClr val="accent1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4" name="Oval 26">
            <a:extLst>
              <a:ext uri="{C382FE7B-D211-4810-80B6-2F1123A716B8}">
                <a16:creationId xmlns:a16="http://schemas.microsoft.com/office/drawing/2010/main" id="{51DBE5B0-3F2F-42EA-A5E5-CF3BF383849A}"/>
              </a:ext>
            </a:extLst>
          </p:cNvPr>
          <p:cNvSpPr/>
          <p:nvPr/>
        </p:nvSpPr>
        <p:spPr>
          <a:xfrm rot="0">
            <a:off x="381000" y="3988414"/>
            <a:ext cx="306926" cy="306922"/>
          </a:xfrm>
          <a:prstGeom prst="ellipse">
            <a:avLst/>
          </a:prstGeom>
          <a:noFill/>
          <a:ln w="152400">
            <a:solidFill>
              <a:schemeClr val="accent2">
                <a:alpha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5" name="Arc 11">
            <a:extLst>
              <a:ext uri="{2AA3D724-6C6C-4D6D-AE0C-7D97684E2C47}">
                <a16:creationId xmlns:a16="http://schemas.microsoft.com/office/drawing/2010/main" id="{7CF40458-C2D1-4E20-B4D7-4360E4A7619B}"/>
              </a:ext>
            </a:extLst>
          </p:cNvPr>
          <p:cNvSpPr/>
          <p:nvPr/>
        </p:nvSpPr>
        <p:spPr>
          <a:xfrm rot="0">
            <a:off x="7910769" y="-1244837"/>
            <a:ext cx="2672094" cy="2672068"/>
          </a:xfrm>
          <a:prstGeom prst="arc">
            <a:avLst>
              <a:gd fmla="val 5577596" name="adj1"/>
              <a:gd fmla="val 11149111" name="adj2"/>
            </a:avLst>
          </a:prstGeom>
          <a:noFill/>
          <a:ln w="76200">
            <a:solidFill>
              <a:schemeClr val="accent1">
                <a:alpha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6" name="Arc 12">
            <a:extLst>
              <a:ext uri="{2DB927AC-C556-4B72-B050-71E8F80731B8}">
                <a16:creationId xmlns:a16="http://schemas.microsoft.com/office/drawing/2010/main" id="{6BA0D9D6-2640-4473-AD5F-B977233D8BDC}"/>
              </a:ext>
            </a:extLst>
          </p:cNvPr>
          <p:cNvSpPr/>
          <p:nvPr/>
        </p:nvSpPr>
        <p:spPr>
          <a:xfrm rot="0">
            <a:off x="7196667" y="-217729"/>
            <a:ext cx="713621" cy="713616"/>
          </a:xfrm>
          <a:prstGeom prst="arc">
            <a:avLst>
              <a:gd fmla="val 19572922" name="adj1"/>
              <a:gd fmla="val 12898409" name="adj2"/>
            </a:avLst>
          </a:prstGeom>
          <a:noFill/>
          <a:ln w="177800">
            <a:solidFill>
              <a:schemeClr val="accent2">
                <a:alpha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7" name="Oval 13">
            <a:extLst>
              <a:ext uri="{32B9E6C9-9ABB-41F8-A204-4A60940EEE3B}">
                <a16:creationId xmlns:a16="http://schemas.microsoft.com/office/drawing/2010/main" id="{EE5E2FF7-0852-4A32-BD21-40CAF058E962}"/>
              </a:ext>
            </a:extLst>
          </p:cNvPr>
          <p:cNvSpPr/>
          <p:nvPr/>
        </p:nvSpPr>
        <p:spPr>
          <a:xfrm rot="0">
            <a:off x="7871841" y="1077418"/>
            <a:ext cx="322031" cy="322027"/>
          </a:xfrm>
          <a:prstGeom prst="ellipse">
            <a:avLst/>
          </a:prstGeom>
          <a:noFill/>
          <a:ln w="1524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8" name="Title 1">
            <a:extLst>
              <a:ext uri="{DF91C958-0266-4AD1-AC1B-F0A2F0FCBC1F}">
                <a16:creationId xmlns:a16="http://schemas.microsoft.com/office/drawing/2010/main" id="{0EADEAB3-2976-4C5B-9D79-3FC61E925C28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 rot="0">
            <a:off x="426961" y="599079"/>
            <a:ext cx="6769705" cy="1100302"/>
          </a:xfrm>
          <a:prstGeom prst="rect">
            <a:avLst/>
          </a:prstGeom>
        </p:spPr>
        <p:txBody>
          <a:bodyPr anchor="t" rtlCol="0" vert="horz">
            <a:normAutofit/>
          </a:bodyPr>
          <a:lstStyle>
            <a:lvl1pPr algn="l" lvl="0">
              <a:defRPr b="0" dirty="0" i="0" lang="en-US" sz="36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/>
            <a:r>
              <a:rPr dirty="0" lang="en-US"/>
              <a:t>Click to edit Master title style</a:t>
            </a:r>
            <a:endParaRPr dirty="0" lang="en-US"/>
          </a:p>
        </p:txBody>
      </p:sp>
      <p:sp>
        <p:nvSpPr>
          <p:cNvPr id="9" name="Content Placeholder 2">
            <a:extLst>
              <a:ext uri="{80D08FD1-E47F-4C09-8859-9DBB8F9061C8}">
                <a16:creationId xmlns:a16="http://schemas.microsoft.com/office/drawing/2010/main" id="{BEDC4B1A-2831-4D82-B9F9-4A2299379970}"/>
              </a:ext>
            </a:extLst>
          </p:cNvPr>
          <p:cNvSpPr>
            <a:spLocks noGrp="true"/>
          </p:cNvSpPr>
          <p:nvPr>
            <p:ph idx="1" type="body"/>
          </p:nvPr>
        </p:nvSpPr>
        <p:spPr>
          <a:xfrm rot="0">
            <a:off x="426961" y="1733550"/>
            <a:ext cx="2163839" cy="797471"/>
          </a:xfrm>
          <a:prstGeom prst="rect">
            <a:avLst/>
          </a:prstGeom>
        </p:spPr>
        <p:txBody>
          <a:bodyPr anchor="b" rtlCol="0" vert="horz"/>
          <a:lstStyle>
            <a:lvl1pPr indent="0" lvl="0" marL="0">
              <a:buSzPct val="125000"/>
              <a:buFont typeface="Arial"/>
              <a:buNone/>
              <a:defRPr b="0" dirty="0" i="0" lang="en-US" sz="16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  <a:lvl2pPr indent="0" lvl="1" marL="457200">
              <a:buFont typeface="Courier New"/>
              <a:buNone/>
              <a:defRPr b="0" dirty="0" i="0" lang="en-US" sz="1600">
                <a:solidFill>
                  <a:schemeClr val="bg1">
                    <a:lumMod val="65000"/>
                  </a:schemeClr>
                </a:solidFill>
                <a:latin typeface="+mn-lt"/>
              </a:defRPr>
            </a:lvl2pPr>
            <a:lvl3pPr indent="0" lvl="2" marL="914400">
              <a:buFont typeface="Courier New"/>
              <a:buNone/>
              <a:defRPr b="0" dirty="0" i="0" lang="en-US" sz="1600">
                <a:solidFill>
                  <a:schemeClr val="bg1">
                    <a:lumMod val="65000"/>
                  </a:schemeClr>
                </a:solidFill>
                <a:latin typeface="+mn-lt"/>
              </a:defRPr>
            </a:lvl3pPr>
            <a:lvl4pPr indent="0" lvl="3" marL="1371600">
              <a:buFont typeface="Courier New"/>
              <a:buNone/>
              <a:defRPr b="0" dirty="0" i="0" lang="en-US" sz="1600">
                <a:solidFill>
                  <a:schemeClr val="bg1">
                    <a:lumMod val="65000"/>
                  </a:schemeClr>
                </a:solidFill>
                <a:latin typeface="+mn-lt"/>
              </a:defRPr>
            </a:lvl4pPr>
            <a:lvl5pPr indent="0" lvl="4" marL="1828800">
              <a:buFont typeface="Courier New"/>
              <a:buNone/>
              <a:defRPr b="0" dirty="0" i="0" lang="en-US" sz="1600">
                <a:solidFill>
                  <a:schemeClr val="bg1">
                    <a:lumMod val="65000"/>
                  </a:schemeClr>
                </a:solidFill>
                <a:latin typeface="+mn-lt"/>
              </a:defRPr>
            </a:lvl5pPr>
          </a:lstStyle>
          <a:p>
            <a:pPr lvl="0"/>
            <a:r>
              <a:rPr dirty="0" lang="en-US"/>
              <a:t>Click to edit Master text styles</a:t>
            </a:r>
            <a:endParaRPr dirty="0" lang="en-US"/>
          </a:p>
        </p:txBody>
      </p:sp>
      <p:sp>
        <p:nvSpPr>
          <p:cNvPr id="10" name="Picture Placeholder 17">
            <a:extLst>
              <a:ext uri="{6FDECCD4-6EFE-4442-B321-DFC7257118E0}">
                <a16:creationId xmlns:a16="http://schemas.microsoft.com/office/drawing/2010/main" id="{DB4BCB1B-936D-4E4B-9E16-F41007966EAE}"/>
              </a:ext>
            </a:extLst>
          </p:cNvPr>
          <p:cNvSpPr>
            <a:spLocks noGrp="true"/>
          </p:cNvSpPr>
          <p:nvPr>
            <p:ph idx="2" type="pic"/>
          </p:nvPr>
        </p:nvSpPr>
        <p:spPr>
          <a:xfrm rot="0">
            <a:off x="426961" y="2562036"/>
            <a:ext cx="2143314" cy="2143314"/>
          </a:xfrm>
          <a:prstGeom prst="ellipse">
            <a:avLst/>
          </a:prstGeom>
        </p:spPr>
        <p:txBody>
          <a:bodyPr rtlCol="0"/>
          <a:lstStyle>
            <a:lvl1pPr lvl="0">
              <a:defRPr dirty="0" lang="en-US" sz="2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/>
            <a:r>
              <a:rPr dirty="0" lang="en-US"/>
              <a:t/>
            </a:r>
          </a:p>
          <a:p>
            <a:pPr/>
            <a:r>
              <a:rPr dirty="0" lang="en-US"/>
              <a:t>Picture</a:t>
            </a:r>
            <a:endParaRPr dirty="0" lang="en-US"/>
          </a:p>
        </p:txBody>
      </p:sp>
      <p:sp>
        <p:nvSpPr>
          <p:cNvPr id="11" name="Content Placeholder 2">
            <a:extLst>
              <a:ext uri="{79CD6668-A052-48C6-8654-F8CEC5076CD1}">
                <a16:creationId xmlns:a16="http://schemas.microsoft.com/office/drawing/2010/main" id="{7157339F-FE63-41B2-9818-8690C1462692}"/>
              </a:ext>
            </a:extLst>
          </p:cNvPr>
          <p:cNvSpPr>
            <a:spLocks noGrp="true"/>
          </p:cNvSpPr>
          <p:nvPr>
            <p:ph idx="3" type="body"/>
          </p:nvPr>
        </p:nvSpPr>
        <p:spPr>
          <a:xfrm rot="0">
            <a:off x="3447124" y="1733550"/>
            <a:ext cx="2163839" cy="797471"/>
          </a:xfrm>
          <a:prstGeom prst="rect">
            <a:avLst/>
          </a:prstGeom>
        </p:spPr>
        <p:txBody>
          <a:bodyPr anchor="b" rtlCol="0" vert="horz"/>
          <a:lstStyle>
            <a:lvl1pPr indent="0" lvl="0" marL="0">
              <a:buSzPct val="125000"/>
              <a:buFont typeface="Arial"/>
              <a:buNone/>
              <a:defRPr b="0" dirty="0" i="0" lang="en-US" sz="16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  <a:lvl2pPr indent="0" lvl="1" marL="457200">
              <a:buFont typeface="Courier New"/>
              <a:buNone/>
              <a:defRPr b="0" dirty="0" i="0" lang="en-US" sz="1600">
                <a:solidFill>
                  <a:schemeClr val="bg1">
                    <a:lumMod val="65000"/>
                  </a:schemeClr>
                </a:solidFill>
                <a:latin typeface="+mn-lt"/>
              </a:defRPr>
            </a:lvl2pPr>
            <a:lvl3pPr indent="0" lvl="2" marL="914400">
              <a:buFont typeface="Courier New"/>
              <a:buNone/>
              <a:defRPr b="0" dirty="0" i="0" lang="en-US" sz="1600">
                <a:solidFill>
                  <a:schemeClr val="bg1">
                    <a:lumMod val="65000"/>
                  </a:schemeClr>
                </a:solidFill>
                <a:latin typeface="+mn-lt"/>
              </a:defRPr>
            </a:lvl3pPr>
            <a:lvl4pPr indent="0" lvl="3" marL="1371600">
              <a:buFont typeface="Courier New"/>
              <a:buNone/>
              <a:defRPr b="0" dirty="0" i="0" lang="en-US" sz="1600">
                <a:solidFill>
                  <a:schemeClr val="bg1">
                    <a:lumMod val="65000"/>
                  </a:schemeClr>
                </a:solidFill>
                <a:latin typeface="+mn-lt"/>
              </a:defRPr>
            </a:lvl4pPr>
            <a:lvl5pPr indent="0" lvl="4" marL="1828800">
              <a:buFont typeface="Courier New"/>
              <a:buNone/>
              <a:defRPr b="0" dirty="0" i="0" lang="en-US" sz="1600">
                <a:solidFill>
                  <a:schemeClr val="bg1">
                    <a:lumMod val="65000"/>
                  </a:schemeClr>
                </a:solidFill>
                <a:latin typeface="+mn-lt"/>
              </a:defRPr>
            </a:lvl5pPr>
          </a:lstStyle>
          <a:p>
            <a:pPr lvl="0"/>
            <a:r>
              <a:rPr dirty="0" lang="en-US"/>
              <a:t>Click to edit Master text styles</a:t>
            </a:r>
            <a:endParaRPr dirty="0" lang="en-US"/>
          </a:p>
        </p:txBody>
      </p:sp>
      <p:sp>
        <p:nvSpPr>
          <p:cNvPr id="12" name="Picture Placeholder 17">
            <a:extLst>
              <a:ext uri="{954A2985-6A19-4DB1-A6CA-55C38DD7BED8}">
                <a16:creationId xmlns:a16="http://schemas.microsoft.com/office/drawing/2010/main" id="{2058E8D2-099F-480B-A2B7-3BA7EC925581}"/>
              </a:ext>
            </a:extLst>
          </p:cNvPr>
          <p:cNvSpPr>
            <a:spLocks noGrp="true"/>
          </p:cNvSpPr>
          <p:nvPr>
            <p:ph idx="4" type="pic"/>
          </p:nvPr>
        </p:nvSpPr>
        <p:spPr>
          <a:xfrm rot="0">
            <a:off x="3447124" y="2562036"/>
            <a:ext cx="2143314" cy="2143314"/>
          </a:xfrm>
          <a:prstGeom prst="ellipse">
            <a:avLst/>
          </a:prstGeom>
        </p:spPr>
        <p:txBody>
          <a:bodyPr rtlCol="0"/>
          <a:lstStyle>
            <a:lvl1pPr lvl="0">
              <a:defRPr dirty="0" lang="en-US" sz="2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/>
            <a:r>
              <a:rPr dirty="0" lang="en-US"/>
              <a:t/>
            </a:r>
          </a:p>
          <a:p>
            <a:pPr/>
            <a:r>
              <a:rPr dirty="0" lang="en-US"/>
              <a:t>Picture</a:t>
            </a:r>
            <a:endParaRPr dirty="0" lang="en-US"/>
          </a:p>
        </p:txBody>
      </p:sp>
      <p:sp>
        <p:nvSpPr>
          <p:cNvPr id="13" name="Content Placeholder 2">
            <a:extLst>
              <a:ext uri="{C036F9D3-D8B3-4FDD-8179-2752D260D383}">
                <a16:creationId xmlns:a16="http://schemas.microsoft.com/office/drawing/2010/main" id="{D9DD6CBF-A700-440F-818E-BFC7D9EE4E13}"/>
              </a:ext>
            </a:extLst>
          </p:cNvPr>
          <p:cNvSpPr>
            <a:spLocks noGrp="true"/>
          </p:cNvSpPr>
          <p:nvPr>
            <p:ph idx="5" type="body"/>
          </p:nvPr>
        </p:nvSpPr>
        <p:spPr>
          <a:xfrm rot="0">
            <a:off x="6467286" y="1733550"/>
            <a:ext cx="2163839" cy="797471"/>
          </a:xfrm>
          <a:prstGeom prst="rect">
            <a:avLst/>
          </a:prstGeom>
        </p:spPr>
        <p:txBody>
          <a:bodyPr anchor="b" rtlCol="0" vert="horz"/>
          <a:lstStyle>
            <a:lvl1pPr indent="0" lvl="0" marL="0">
              <a:buSzPct val="125000"/>
              <a:buFont typeface="Arial"/>
              <a:buNone/>
              <a:defRPr b="0" dirty="0" i="0" lang="en-US" sz="16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  <a:lvl2pPr indent="0" lvl="1" marL="457200">
              <a:buFont typeface="Courier New"/>
              <a:buNone/>
              <a:defRPr b="0" dirty="0" i="0" lang="en-US" sz="1600">
                <a:solidFill>
                  <a:schemeClr val="bg1">
                    <a:lumMod val="65000"/>
                  </a:schemeClr>
                </a:solidFill>
                <a:latin typeface="+mn-lt"/>
              </a:defRPr>
            </a:lvl2pPr>
            <a:lvl3pPr indent="0" lvl="2" marL="914400">
              <a:buFont typeface="Courier New"/>
              <a:buNone/>
              <a:defRPr b="0" dirty="0" i="0" lang="en-US" sz="1600">
                <a:solidFill>
                  <a:schemeClr val="bg1">
                    <a:lumMod val="65000"/>
                  </a:schemeClr>
                </a:solidFill>
                <a:latin typeface="+mn-lt"/>
              </a:defRPr>
            </a:lvl3pPr>
            <a:lvl4pPr indent="0" lvl="3" marL="1371600">
              <a:buFont typeface="Courier New"/>
              <a:buNone/>
              <a:defRPr b="0" dirty="0" i="0" lang="en-US" sz="1600">
                <a:solidFill>
                  <a:schemeClr val="bg1">
                    <a:lumMod val="65000"/>
                  </a:schemeClr>
                </a:solidFill>
                <a:latin typeface="+mn-lt"/>
              </a:defRPr>
            </a:lvl4pPr>
            <a:lvl5pPr indent="0" lvl="4" marL="1828800">
              <a:buFont typeface="Courier New"/>
              <a:buNone/>
              <a:defRPr b="0" dirty="0" i="0" lang="en-US" sz="1600">
                <a:solidFill>
                  <a:schemeClr val="bg1">
                    <a:lumMod val="65000"/>
                  </a:schemeClr>
                </a:solidFill>
                <a:latin typeface="+mn-lt"/>
              </a:defRPr>
            </a:lvl5pPr>
          </a:lstStyle>
          <a:p>
            <a:pPr lvl="0"/>
            <a:r>
              <a:rPr dirty="0" lang="en-US"/>
              <a:t>Click to edit Master text styles</a:t>
            </a:r>
            <a:endParaRPr dirty="0" lang="en-US"/>
          </a:p>
        </p:txBody>
      </p:sp>
      <p:sp>
        <p:nvSpPr>
          <p:cNvPr id="14" name="Picture Placeholder 17">
            <a:extLst>
              <a:ext uri="{B36FB66F-C602-42F9-A27B-66E6A68A77C8}">
                <a16:creationId xmlns:a16="http://schemas.microsoft.com/office/drawing/2010/main" id="{6EF05BFA-FAC0-48C3-9737-AF19771108AA}"/>
              </a:ext>
            </a:extLst>
          </p:cNvPr>
          <p:cNvSpPr>
            <a:spLocks noGrp="true"/>
          </p:cNvSpPr>
          <p:nvPr>
            <p:ph idx="6" type="pic"/>
          </p:nvPr>
        </p:nvSpPr>
        <p:spPr>
          <a:xfrm rot="0">
            <a:off x="6467286" y="2562036"/>
            <a:ext cx="2143314" cy="2143314"/>
          </a:xfrm>
          <a:prstGeom prst="ellipse">
            <a:avLst/>
          </a:prstGeom>
        </p:spPr>
        <p:txBody>
          <a:bodyPr rtlCol="0"/>
          <a:lstStyle>
            <a:lvl1pPr lvl="0">
              <a:defRPr dirty="0" lang="en-US" sz="2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/>
            <a:r>
              <a:rPr dirty="0" lang="en-US"/>
              <a:t/>
            </a:r>
          </a:p>
          <a:p>
            <a:pPr/>
            <a:r>
              <a:rPr dirty="0" lang="en-US"/>
              <a:t>Picture</a:t>
            </a:r>
            <a:endParaRPr dirty="0" lang="en-US"/>
          </a:p>
        </p:txBody>
      </p:sp>
      <p:sp>
        <p:nvSpPr>
          <p:cNvPr id="15" name="Date Placeholder 13">
            <a:extLst>
              <a:ext uri="{BDB4DECE-6ED1-46AD-8CFB-1E923FB2213F}">
                <a16:creationId xmlns:a16="http://schemas.microsoft.com/office/drawing/2010/main" id="{0FAD40D6-A072-433B-8FBF-FFEFB4C7626B}"/>
              </a:ext>
            </a:extLst>
          </p:cNvPr>
          <p:cNvSpPr>
            <a:spLocks noGrp="true"/>
          </p:cNvSpPr>
          <p:nvPr>
            <p:ph idx="10" sz="half" type="dt"/>
          </p:nvPr>
        </p:nvSpPr>
        <p:spPr>
          <a:xfrm rot="0">
            <a:off x="596303" y="4918460"/>
            <a:ext cx="2133600" cy="179683"/>
          </a:xfrm>
        </p:spPr>
        <p:txBody>
          <a:bodyPr rtlCol="0"/>
          <a:lstStyle/>
          <a:p>
            <a:pPr/>
            <a:r>
              <a:rPr dirty="0" lang="en-US"/>
              <a:t>Date</a:t>
            </a:r>
            <a:endParaRPr dirty="0" lang="en-US"/>
          </a:p>
        </p:txBody>
      </p:sp>
      <p:sp>
        <p:nvSpPr>
          <p:cNvPr id="16" name="Footer Placeholder 14">
            <a:extLst>
              <a:ext uri="{06CBACA5-58E0-4276-A74C-F8D9A20D9DCC}">
                <a16:creationId xmlns:a16="http://schemas.microsoft.com/office/drawing/2010/main" id="{5A8B8113-6A48-4C23-A15E-390910162706}"/>
              </a:ext>
            </a:extLst>
          </p:cNvPr>
          <p:cNvSpPr>
            <a:spLocks noGrp="true"/>
          </p:cNvSpPr>
          <p:nvPr>
            <p:ph idx="11" sz="quarter" type="ftr"/>
          </p:nvPr>
        </p:nvSpPr>
        <p:spPr>
          <a:xfrm rot="0">
            <a:off x="3124200" y="4918460"/>
            <a:ext cx="2895600" cy="179683"/>
          </a:xfrm>
        </p:spPr>
        <p:txBody>
          <a:bodyPr rtlCol="0"/>
          <a:lstStyle/>
          <a:p>
            <a:pPr/>
            <a:r>
              <a:rPr dirty="0" lang="en-US"/>
              <a:t>Footer</a:t>
            </a:r>
            <a:endParaRPr dirty="0" lang="en-US"/>
          </a:p>
        </p:txBody>
      </p:sp>
      <p:sp>
        <p:nvSpPr>
          <p:cNvPr id="17" name="Slide Number Placeholder 15">
            <a:extLst>
              <a:ext uri="{1EA364B8-D35E-4313-B5D9-D9D9DD924328}">
                <a16:creationId xmlns:a16="http://schemas.microsoft.com/office/drawing/2010/main" id="{C27C401F-0256-4254-81A9-0E68D546F5AA}"/>
              </a:ext>
            </a:extLst>
          </p:cNvPr>
          <p:cNvSpPr>
            <a:spLocks noGrp="true"/>
          </p:cNvSpPr>
          <p:nvPr>
            <p:ph idx="12" sz="quarter" type="sldNum"/>
          </p:nvPr>
        </p:nvSpPr>
        <p:spPr>
          <a:xfrm rot="0">
            <a:off x="6450384" y="4918463"/>
            <a:ext cx="2133600" cy="179680"/>
          </a:xfrm>
        </p:spPr>
        <p:txBody>
          <a:bodyPr rtlCol="0"/>
          <a:lstStyle/>
          <a:p>
            <a:pPr/>
            <a:r>
              <a:rPr dirty="0" lang="en-US"/>
              <a:t>&lt;#&gt;</a:t>
            </a:r>
            <a:endParaRPr dirty="0" lang="en-US"/>
          </a:p>
        </p:txBody>
      </p:sp>
    </p:spTree>
    <p:custDataLst>
      <p:tags r:id="rId2"/>
    </p:custDataLst>
    <p:extLst>
      <p:ext uri="{8D026784-B409-43FB-A250-F0A32C880CB1}">
        <p14:creationId xmlns:p14="http://schemas.microsoft.com/office/powerpoint/2010/main" val="1678556641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 preserve="1" userDrawn="1">
  <p:cSld name="Title and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3">
            <a:extLst>
              <a:ext uri="{7612FEC2-612C-4FB6-9112-C31E745FD6A2}">
                <a16:creationId xmlns:a16="http://schemas.microsoft.com/office/drawing/2010/main" id="{62155CAD-F903-4EB2-9DB4-7C45484A4A47}"/>
              </a:ext>
            </a:extLst>
          </p:cNvPr>
          <p:cNvSpPr/>
          <p:nvPr/>
        </p:nvSpPr>
        <p:spPr>
          <a:xfrm rot="0">
            <a:off x="3124200" y="3105150"/>
            <a:ext cx="322031" cy="322027"/>
          </a:xfrm>
          <a:prstGeom prst="ellipse">
            <a:avLst/>
          </a:prstGeom>
          <a:noFill/>
          <a:ln w="1524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3" name="Oval 22">
            <a:extLst>
              <a:ext uri="{0168D0C4-068B-49A6-A4DB-89A4586989C5}">
                <a16:creationId xmlns:a16="http://schemas.microsoft.com/office/drawing/2010/main" id="{614D5EA1-7270-436C-9FBB-5FF0B9AE2C3D}"/>
              </a:ext>
            </a:extLst>
          </p:cNvPr>
          <p:cNvSpPr/>
          <p:nvPr/>
        </p:nvSpPr>
        <p:spPr>
          <a:xfrm rot="0">
            <a:off x="8363000" y="2719175"/>
            <a:ext cx="648613" cy="648612"/>
          </a:xfrm>
          <a:prstGeom prst="ellipse">
            <a:avLst/>
          </a:prstGeom>
          <a:noFill/>
          <a:ln w="101600">
            <a:solidFill>
              <a:schemeClr val="accent2">
                <a:alpha val="75000"/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4" name="Arc 27">
            <a:extLst>
              <a:ext uri="{986DDAD0-C230-4F6D-B90B-FEE176BAC334}">
                <a16:creationId xmlns:a16="http://schemas.microsoft.com/office/drawing/2010/main" id="{67214BB6-5AB8-42FA-A0D7-C7C70D63417F}"/>
              </a:ext>
            </a:extLst>
          </p:cNvPr>
          <p:cNvSpPr/>
          <p:nvPr/>
        </p:nvSpPr>
        <p:spPr>
          <a:xfrm rot="0">
            <a:off x="6779178" y="-2305050"/>
            <a:ext cx="4960072" cy="4960024"/>
          </a:xfrm>
          <a:prstGeom prst="arc">
            <a:avLst>
              <a:gd fmla="val 5507982" name="adj1"/>
              <a:gd fmla="val 11071343" name="adj2"/>
            </a:avLst>
          </a:prstGeom>
          <a:noFill/>
          <a:ln w="76200">
            <a:solidFill>
              <a:schemeClr val="accent1">
                <a:alpha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5" name="Arc 28">
            <a:extLst>
              <a:ext uri="{C30F5C21-D9CB-4D92-8473-9823388F49E8}">
                <a16:creationId xmlns:a16="http://schemas.microsoft.com/office/drawing/2010/main" id="{14CB58D5-2FD2-4DAB-8C87-42D195579807}"/>
              </a:ext>
            </a:extLst>
          </p:cNvPr>
          <p:cNvSpPr/>
          <p:nvPr/>
        </p:nvSpPr>
        <p:spPr>
          <a:xfrm rot="0">
            <a:off x="7772400" y="336216"/>
            <a:ext cx="2528904" cy="2528877"/>
          </a:xfrm>
          <a:prstGeom prst="arc">
            <a:avLst>
              <a:gd fmla="val 5009814" name="adj1"/>
              <a:gd fmla="val 16614095" name="adj2"/>
            </a:avLst>
          </a:prstGeom>
          <a:noFill/>
          <a:ln w="177800">
            <a:solidFill>
              <a:schemeClr val="accent2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6" name="Oval 29">
            <a:extLst>
              <a:ext uri="{97FFD236-CE9E-49DD-BE43-8626F8ACA693}">
                <a16:creationId xmlns:a16="http://schemas.microsoft.com/office/drawing/2010/main" id="{5D9097D0-AED1-4631-AFE5-BE450FB5CABD}"/>
              </a:ext>
            </a:extLst>
          </p:cNvPr>
          <p:cNvSpPr/>
          <p:nvPr/>
        </p:nvSpPr>
        <p:spPr>
          <a:xfrm rot="0">
            <a:off x="5486400" y="3367788"/>
            <a:ext cx="727228" cy="727218"/>
          </a:xfrm>
          <a:prstGeom prst="ellipse">
            <a:avLst/>
          </a:prstGeom>
          <a:noFill/>
          <a:ln w="2540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7" name="Title 1">
            <a:extLst>
              <a:ext uri="{F998C668-AC4C-441F-BD92-4D61BD72A398}">
                <a16:creationId xmlns:a16="http://schemas.microsoft.com/office/drawing/2010/main" id="{0B43B006-F651-4D39-B013-8C211FA33B17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 rot="0">
            <a:off x="426961" y="599079"/>
            <a:ext cx="6769705" cy="1100302"/>
          </a:xfrm>
          <a:prstGeom prst="rect">
            <a:avLst/>
          </a:prstGeom>
        </p:spPr>
        <p:txBody>
          <a:bodyPr anchor="t" rtlCol="0" vert="horz">
            <a:normAutofit/>
          </a:bodyPr>
          <a:lstStyle>
            <a:lvl1pPr algn="l" lvl="0">
              <a:defRPr b="0" dirty="0" i="0" lang="en-US" sz="36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/>
            <a:r>
              <a:rPr dirty="0" lang="en-US"/>
              <a:t>Click to edit Master title style</a:t>
            </a:r>
            <a:endParaRPr dirty="0" lang="en-US"/>
          </a:p>
        </p:txBody>
      </p:sp>
      <p:sp>
        <p:nvSpPr>
          <p:cNvPr id="8" name="Picture Placeholder 17">
            <a:extLst>
              <a:ext uri="{143E7C0C-58BA-4872-9D53-7BEA9843E62C}">
                <a16:creationId xmlns:a16="http://schemas.microsoft.com/office/drawing/2010/main" id="{2A18734A-2963-452D-A5E5-94BEC452283B}"/>
              </a:ext>
            </a:extLst>
          </p:cNvPr>
          <p:cNvSpPr>
            <a:spLocks noGrp="true"/>
          </p:cNvSpPr>
          <p:nvPr>
            <p:ph idx="1" type="pic"/>
          </p:nvPr>
        </p:nvSpPr>
        <p:spPr>
          <a:xfrm rot="0">
            <a:off x="426961" y="1962150"/>
            <a:ext cx="2743200" cy="2743200"/>
          </a:xfrm>
          <a:prstGeom prst="ellipse">
            <a:avLst/>
          </a:prstGeom>
        </p:spPr>
        <p:txBody>
          <a:bodyPr rtlCol="0"/>
          <a:lstStyle>
            <a:lvl1pPr lvl="0">
              <a:defRPr dirty="0" lang="en-US" sz="2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/>
            <a:r>
              <a:rPr dirty="0" lang="en-US"/>
              <a:t/>
            </a:r>
          </a:p>
          <a:p>
            <a:pPr/>
            <a:r>
              <a:rPr dirty="0" lang="en-US"/>
              <a:t>Picture</a:t>
            </a:r>
            <a:endParaRPr dirty="0" lang="en-US"/>
          </a:p>
        </p:txBody>
      </p:sp>
      <p:sp>
        <p:nvSpPr>
          <p:cNvPr id="9" name="Picture Placeholder 17">
            <a:extLst>
              <a:ext uri="{3791CD7F-506F-49B4-AE0C-2EBDC79E6060}">
                <a16:creationId xmlns:a16="http://schemas.microsoft.com/office/drawing/2010/main" id="{F37E232A-54A5-4239-849A-903E7B0A2403}"/>
              </a:ext>
            </a:extLst>
          </p:cNvPr>
          <p:cNvSpPr>
            <a:spLocks noGrp="true"/>
          </p:cNvSpPr>
          <p:nvPr>
            <p:ph idx="2" type="pic"/>
          </p:nvPr>
        </p:nvSpPr>
        <p:spPr>
          <a:xfrm rot="0">
            <a:off x="3200400" y="1962150"/>
            <a:ext cx="1524000" cy="1524000"/>
          </a:xfrm>
          <a:prstGeom prst="ellipse">
            <a:avLst/>
          </a:prstGeom>
        </p:spPr>
        <p:txBody>
          <a:bodyPr rtlCol="0"/>
          <a:lstStyle>
            <a:lvl1pPr lvl="0">
              <a:defRPr dirty="0" lang="en-US"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/>
            <a:r>
              <a:rPr dirty="0" lang="en-US"/>
              <a:t/>
            </a:r>
          </a:p>
          <a:p>
            <a:pPr/>
            <a:r>
              <a:rPr dirty="0" lang="en-US"/>
              <a:t>Picture</a:t>
            </a:r>
            <a:endParaRPr dirty="0" lang="en-US"/>
          </a:p>
        </p:txBody>
      </p:sp>
      <p:sp>
        <p:nvSpPr>
          <p:cNvPr id="10" name="Picture Placeholder 17">
            <a:extLst>
              <a:ext uri="{91D96163-FDC8-41EE-B82D-A2A67159AFC3}">
                <a16:creationId xmlns:a16="http://schemas.microsoft.com/office/drawing/2010/main" id="{CF67271F-88BF-4DA6-B59F-988CFA38B6E9}"/>
              </a:ext>
            </a:extLst>
          </p:cNvPr>
          <p:cNvSpPr>
            <a:spLocks noGrp="true"/>
          </p:cNvSpPr>
          <p:nvPr>
            <p:ph idx="3" type="pic"/>
          </p:nvPr>
        </p:nvSpPr>
        <p:spPr>
          <a:xfrm rot="0">
            <a:off x="4267200" y="3181350"/>
            <a:ext cx="1524000" cy="1524000"/>
          </a:xfrm>
          <a:prstGeom prst="ellipse">
            <a:avLst/>
          </a:prstGeom>
        </p:spPr>
        <p:txBody>
          <a:bodyPr rtlCol="0"/>
          <a:lstStyle>
            <a:lvl1pPr lvl="0">
              <a:defRPr dirty="0" lang="en-US"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/>
            <a:r>
              <a:rPr dirty="0" lang="en-US"/>
              <a:t/>
            </a:r>
          </a:p>
          <a:p>
            <a:pPr/>
            <a:r>
              <a:rPr dirty="0" lang="en-US"/>
              <a:t>Picture</a:t>
            </a:r>
            <a:endParaRPr dirty="0" lang="en-US"/>
          </a:p>
        </p:txBody>
      </p:sp>
      <p:sp>
        <p:nvSpPr>
          <p:cNvPr id="11" name="Picture Placeholder 17">
            <a:extLst>
              <a:ext uri="{53633CF8-E439-4CFF-8E5B-795976C21019}">
                <a16:creationId xmlns:a16="http://schemas.microsoft.com/office/drawing/2010/main" id="{2D6D975F-358B-480D-9C43-513D7034E7BE}"/>
              </a:ext>
            </a:extLst>
          </p:cNvPr>
          <p:cNvSpPr>
            <a:spLocks noGrp="true"/>
          </p:cNvSpPr>
          <p:nvPr>
            <p:ph idx="4" type="pic"/>
          </p:nvPr>
        </p:nvSpPr>
        <p:spPr>
          <a:xfrm rot="0">
            <a:off x="5867400" y="1962150"/>
            <a:ext cx="2743200" cy="2743200"/>
          </a:xfrm>
          <a:prstGeom prst="ellipse">
            <a:avLst/>
          </a:prstGeom>
        </p:spPr>
        <p:txBody>
          <a:bodyPr rtlCol="0"/>
          <a:lstStyle>
            <a:lvl1pPr lvl="0">
              <a:defRPr dirty="0" lang="en-US" sz="2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/>
            <a:r>
              <a:rPr dirty="0" lang="en-US"/>
              <a:t/>
            </a:r>
          </a:p>
          <a:p>
            <a:pPr/>
            <a:r>
              <a:rPr dirty="0" lang="en-US"/>
              <a:t>Picture</a:t>
            </a:r>
            <a:endParaRPr dirty="0" lang="en-US"/>
          </a:p>
        </p:txBody>
      </p:sp>
      <p:sp>
        <p:nvSpPr>
          <p:cNvPr id="12" name="Date Placeholder 13">
            <a:extLst>
              <a:ext uri="{3820F32C-08B9-4ABA-9A96-B93DC06E2D8F}">
                <a16:creationId xmlns:a16="http://schemas.microsoft.com/office/drawing/2010/main" id="{0475CB8A-A34B-4552-A5A7-9DF125064048}"/>
              </a:ext>
            </a:extLst>
          </p:cNvPr>
          <p:cNvSpPr>
            <a:spLocks noGrp="true"/>
          </p:cNvSpPr>
          <p:nvPr>
            <p:ph idx="10" sz="half" type="dt"/>
          </p:nvPr>
        </p:nvSpPr>
        <p:spPr>
          <a:xfrm rot="0">
            <a:off x="596303" y="4918460"/>
            <a:ext cx="2133600" cy="179683"/>
          </a:xfrm>
        </p:spPr>
        <p:txBody>
          <a:bodyPr rtlCol="0"/>
          <a:lstStyle/>
          <a:p>
            <a:pPr/>
            <a:r>
              <a:rPr dirty="0" lang="en-US"/>
              <a:t>Date</a:t>
            </a:r>
            <a:endParaRPr dirty="0" lang="en-US"/>
          </a:p>
        </p:txBody>
      </p:sp>
      <p:sp>
        <p:nvSpPr>
          <p:cNvPr id="13" name="Footer Placeholder 14">
            <a:extLst>
              <a:ext uri="{910533AD-B942-4580-9341-7DE6ACB01E4B}">
                <a16:creationId xmlns:a16="http://schemas.microsoft.com/office/drawing/2010/main" id="{15D9B2D7-77B1-4A92-9D5B-2A325B46597E}"/>
              </a:ext>
            </a:extLst>
          </p:cNvPr>
          <p:cNvSpPr>
            <a:spLocks noGrp="true"/>
          </p:cNvSpPr>
          <p:nvPr>
            <p:ph idx="11" sz="quarter" type="ftr"/>
          </p:nvPr>
        </p:nvSpPr>
        <p:spPr>
          <a:xfrm rot="0">
            <a:off x="3124200" y="4918460"/>
            <a:ext cx="2895600" cy="179683"/>
          </a:xfrm>
        </p:spPr>
        <p:txBody>
          <a:bodyPr rtlCol="0"/>
          <a:lstStyle/>
          <a:p>
            <a:pPr/>
            <a:r>
              <a:rPr dirty="0" lang="en-US"/>
              <a:t>Footer</a:t>
            </a:r>
            <a:endParaRPr dirty="0" lang="en-US"/>
          </a:p>
        </p:txBody>
      </p:sp>
      <p:sp>
        <p:nvSpPr>
          <p:cNvPr id="14" name="Slide Number Placeholder 15">
            <a:extLst>
              <a:ext uri="{22542BB2-36E0-4DE2-973E-94DEF30E7B9C}">
                <a16:creationId xmlns:a16="http://schemas.microsoft.com/office/drawing/2010/main" id="{87EED43D-07AF-4EF0-9C53-F9B4F3103C2A}"/>
              </a:ext>
            </a:extLst>
          </p:cNvPr>
          <p:cNvSpPr>
            <a:spLocks noGrp="true"/>
          </p:cNvSpPr>
          <p:nvPr>
            <p:ph idx="12" sz="quarter" type="sldNum"/>
          </p:nvPr>
        </p:nvSpPr>
        <p:spPr>
          <a:xfrm rot="0">
            <a:off x="6450384" y="4918463"/>
            <a:ext cx="2133600" cy="179680"/>
          </a:xfrm>
        </p:spPr>
        <p:txBody>
          <a:bodyPr rtlCol="0"/>
          <a:lstStyle/>
          <a:p>
            <a:pPr/>
            <a:r>
              <a:rPr dirty="0" lang="en-US"/>
              <a:t>&lt;#&gt;</a:t>
            </a:r>
            <a:endParaRPr dirty="0" lang="en-US"/>
          </a:p>
        </p:txBody>
      </p:sp>
    </p:spTree>
    <p:custDataLst>
      <p:tags r:id="rId2"/>
    </p:custDataLst>
    <p:extLst>
      <p:ext uri="{44633592-6DEE-4515-A764-440F02B11ADD}">
        <p14:creationId xmlns:p14="http://schemas.microsoft.com/office/powerpoint/2010/main" val="1678556641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B342C9FD-03A5-4E3A-A091-A3D84696CE1E}">
                <a16:creationId xmlns:a16="http://schemas.microsoft.com/office/drawing/2010/main" id="{2A9D7EB5-07D1-4BBA-9FA2-4D8DEB868630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 rot="0">
            <a:off x="426961" y="599079"/>
            <a:ext cx="6769705" cy="1106350"/>
          </a:xfrm>
          <a:prstGeom prst="rect">
            <a:avLst/>
          </a:prstGeom>
        </p:spPr>
        <p:txBody>
          <a:bodyPr anchor="t" rtlCol="0" vert="horz">
            <a:normAutofit/>
          </a:bodyPr>
          <a:lstStyle>
            <a:lvl1pPr algn="l" lvl="0">
              <a:defRPr b="0" dirty="0" i="0" lang="en-US" sz="36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/>
            <a:r>
              <a:rPr dirty="0" lang="en-US"/>
              <a:t>Click to edit Master title style</a:t>
            </a:r>
            <a:endParaRPr dirty="0" lang="en-US"/>
          </a:p>
        </p:txBody>
      </p:sp>
      <p:sp>
        <p:nvSpPr>
          <p:cNvPr id="3" name="Content Placeholder 2">
            <a:extLst>
              <a:ext uri="{D0E55347-8597-450A-BF89-3309586A27BC}">
                <a16:creationId xmlns:a16="http://schemas.microsoft.com/office/drawing/2010/main" id="{2F165F16-7823-4613-816C-99B2109BB880}"/>
              </a:ext>
            </a:extLst>
          </p:cNvPr>
          <p:cNvSpPr>
            <a:spLocks noGrp="true"/>
          </p:cNvSpPr>
          <p:nvPr>
            <p:ph idx="1"/>
          </p:nvPr>
        </p:nvSpPr>
        <p:spPr>
          <a:xfrm rot="0">
            <a:off x="426962" y="1777999"/>
            <a:ext cx="6769705" cy="2896810"/>
          </a:xfrm>
          <a:prstGeom prst="rect">
            <a:avLst/>
          </a:prstGeom>
        </p:spPr>
        <p:txBody>
          <a:bodyPr bIns="45720" lIns="91440" rIns="91440" rtlCol="0" tIns="93600" vert="horz">
            <a:normAutofit/>
          </a:bodyPr>
          <a:lstStyle>
            <a:lvl1pPr lvl="0">
              <a:defRPr b="0" dirty="0" lang="en-US">
                <a:latin typeface="+mn-lt"/>
              </a:defRPr>
            </a:lvl1pPr>
            <a:lvl2pPr lvl="1"/>
            <a:lvl3pPr lvl="2"/>
            <a:lvl4pPr lvl="3"/>
            <a:lvl5pPr lvl="4"/>
          </a:lstStyle>
          <a:p>
            <a:pPr lvl="0">
              <a:buSzPct val="125000"/>
            </a:pPr>
            <a:r>
              <a:rPr dirty="0" lang="en-US"/>
              <a:t>Click to edit Master text styles</a:t>
            </a:r>
          </a:p>
          <a:p>
            <a:pPr lvl="1">
              <a:buFont typeface="Titillium Web"/>
              <a:buChar char="o"/>
            </a:pPr>
            <a:r>
              <a:rPr dirty="0" lang="en-US"/>
              <a:t>Second level</a:t>
            </a:r>
          </a:p>
          <a:p>
            <a:pPr lvl="2">
              <a:buFont typeface="Titillium Web"/>
              <a:buChar char="o"/>
            </a:pPr>
            <a:r>
              <a:rPr dirty="0" lang="en-US"/>
              <a:t>Third level</a:t>
            </a:r>
          </a:p>
          <a:p>
            <a:pPr lvl="3">
              <a:buFont typeface="Titillium Web"/>
              <a:buChar char="o"/>
            </a:pPr>
            <a:r>
              <a:rPr dirty="0" lang="en-US"/>
              <a:t>Fourth level</a:t>
            </a:r>
          </a:p>
          <a:p>
            <a:pPr lvl="4">
              <a:buFont typeface="Titillium Web"/>
              <a:buChar char="o"/>
            </a:pPr>
            <a:r>
              <a:rPr dirty="0" lang="en-US"/>
              <a:t>Fifth level</a:t>
            </a:r>
            <a:endParaRPr dirty="0" lang="en-US"/>
          </a:p>
        </p:txBody>
      </p:sp>
      <p:sp>
        <p:nvSpPr>
          <p:cNvPr id="4" name="Arc 8">
            <a:extLst>
              <a:ext uri="{8699B243-8B78-4434-A165-0A06AA0EB127}">
                <a16:creationId xmlns:a16="http://schemas.microsoft.com/office/drawing/2010/main" id="{B1C88C02-9B12-425F-9E56-EDFD69C90D2A}"/>
              </a:ext>
            </a:extLst>
          </p:cNvPr>
          <p:cNvSpPr/>
          <p:nvPr/>
        </p:nvSpPr>
        <p:spPr>
          <a:xfrm rot="0">
            <a:off x="7910769" y="-1244837"/>
            <a:ext cx="2672094" cy="2672068"/>
          </a:xfrm>
          <a:prstGeom prst="arc">
            <a:avLst>
              <a:gd fmla="val 5601003" name="adj1"/>
              <a:gd fmla="val 11166498" name="adj2"/>
            </a:avLst>
          </a:prstGeom>
          <a:noFill/>
          <a:ln w="76200">
            <a:solidFill>
              <a:schemeClr val="accent1">
                <a:alpha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5" name="Oval 9">
            <a:extLst>
              <a:ext uri="{EC0A4E8F-7A96-49D3-9DB9-1080ED8D786F}">
                <a16:creationId xmlns:a16="http://schemas.microsoft.com/office/drawing/2010/main" id="{E7F115B0-489B-4659-96A3-92DAEAA88A28}"/>
              </a:ext>
            </a:extLst>
          </p:cNvPr>
          <p:cNvSpPr/>
          <p:nvPr/>
        </p:nvSpPr>
        <p:spPr>
          <a:xfrm rot="0">
            <a:off x="8580064" y="1722069"/>
            <a:ext cx="322031" cy="322027"/>
          </a:xfrm>
          <a:prstGeom prst="ellipse">
            <a:avLst/>
          </a:prstGeom>
          <a:noFill/>
          <a:ln w="1524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6" name="Arc 10">
            <a:extLst>
              <a:ext uri="{FCF36301-66FF-4AFA-9C65-CE4C2D3BDEEC}">
                <a16:creationId xmlns:a16="http://schemas.microsoft.com/office/drawing/2010/main" id="{77E661FE-0111-437D-A70B-5A87BA059507}"/>
              </a:ext>
            </a:extLst>
          </p:cNvPr>
          <p:cNvSpPr/>
          <p:nvPr/>
        </p:nvSpPr>
        <p:spPr>
          <a:xfrm rot="0">
            <a:off x="7196667" y="-217729"/>
            <a:ext cx="713621" cy="713616"/>
          </a:xfrm>
          <a:prstGeom prst="arc">
            <a:avLst>
              <a:gd fmla="val 19698826" name="adj1"/>
              <a:gd fmla="val 12889151" name="adj2"/>
            </a:avLst>
          </a:prstGeom>
          <a:noFill/>
          <a:ln w="177800">
            <a:solidFill>
              <a:schemeClr val="accent2">
                <a:alpha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7" name="Date Placeholder 1">
            <a:extLst>
              <a:ext uri="{F96F87F0-82AA-4ECD-8CFC-C87A66F109C0}">
                <a16:creationId xmlns:a16="http://schemas.microsoft.com/office/drawing/2010/main" id="{CEFA6EB2-02C8-452E-ACE5-8E40CFC616BB}"/>
              </a:ext>
            </a:extLst>
          </p:cNvPr>
          <p:cNvSpPr>
            <a:spLocks noGrp="true"/>
          </p:cNvSpPr>
          <p:nvPr>
            <p:ph idx="10" sz="half" type="dt"/>
          </p:nvPr>
        </p:nvSpPr>
        <p:spPr/>
        <p:txBody>
          <a:bodyPr rtlCol="0"/>
          <a:lstStyle/>
          <a:p>
            <a:pPr/>
            <a:r>
              <a:rPr dirty="0" lang="en-US"/>
              <a:t>Date</a:t>
            </a:r>
            <a:endParaRPr dirty="0" lang="en-US"/>
          </a:p>
        </p:txBody>
      </p:sp>
      <p:sp>
        <p:nvSpPr>
          <p:cNvPr id="8" name="Footer Placeholder 2">
            <a:extLst>
              <a:ext uri="{B4E0BA91-AC81-4170-A3DB-CE5BD6094A13}">
                <a16:creationId xmlns:a16="http://schemas.microsoft.com/office/drawing/2010/main" id="{16D25992-D0C3-49E5-B6A8-3AAB7D74A5ED}"/>
              </a:ext>
            </a:extLst>
          </p:cNvPr>
          <p:cNvSpPr>
            <a:spLocks noGrp="true"/>
          </p:cNvSpPr>
          <p:nvPr>
            <p:ph idx="11" sz="quarter" type="ftr"/>
          </p:nvPr>
        </p:nvSpPr>
        <p:spPr/>
        <p:txBody>
          <a:bodyPr rtlCol="0"/>
          <a:lstStyle/>
          <a:p>
            <a:pPr/>
            <a:r>
              <a:rPr dirty="0" lang="en-US"/>
              <a:t>Footer</a:t>
            </a:r>
            <a:endParaRPr dirty="0" lang="en-US"/>
          </a:p>
        </p:txBody>
      </p:sp>
      <p:sp>
        <p:nvSpPr>
          <p:cNvPr id="9" name="Slide Number Placeholder 3">
            <a:extLst>
              <a:ext uri="{7CF1934C-89BA-4E59-9583-A3FB5B6419CB}">
                <a16:creationId xmlns:a16="http://schemas.microsoft.com/office/drawing/2010/main" id="{493A0168-D595-4B4A-9E53-C7AF48812417}"/>
              </a:ext>
            </a:extLst>
          </p:cNvPr>
          <p:cNvSpPr>
            <a:spLocks noGrp="true"/>
          </p:cNvSpPr>
          <p:nvPr>
            <p:ph idx="12" sz="quarter" type="sldNum"/>
          </p:nvPr>
        </p:nvSpPr>
        <p:spPr/>
        <p:txBody>
          <a:bodyPr rtlCol="0"/>
          <a:lstStyle/>
          <a:p>
            <a:pPr/>
            <a:r>
              <a:rPr dirty="0" lang="en-US"/>
              <a:t>&lt;#&gt;</a:t>
            </a:r>
            <a:endParaRPr dirty="0" lang="en-US"/>
          </a:p>
        </p:txBody>
      </p:sp>
    </p:spTree>
    <p:extLst>
      <p:ext uri="{B16681F4-162C-4D39-9BB0-D93D2127D160}">
        <p14:creationId xmlns:p14="http://schemas.microsoft.com/office/powerpoint/2010/main" val="167855664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E6EAB904-3E0B-490E-93C4-A81ED07E53FD}">
                <a16:creationId xmlns:a16="http://schemas.microsoft.com/office/drawing/2010/main" id="{5465D2F4-6E05-498F-BB4D-542D0B690D65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 rot="0">
            <a:off x="425974" y="595835"/>
            <a:ext cx="6063116" cy="2917824"/>
          </a:xfrm>
          <a:prstGeom prst="rect">
            <a:avLst/>
          </a:prstGeom>
        </p:spPr>
        <p:txBody>
          <a:bodyPr anchor="b" rtlCol="0" vert="horz">
            <a:normAutofit/>
          </a:bodyPr>
          <a:lstStyle>
            <a:lvl1pPr algn="l" lvl="0">
              <a:lnSpc>
                <a:spcPct val="100000"/>
              </a:lnSpc>
              <a:defRPr b="0" cap="none" dirty="0" i="0" lang="en-US" sz="52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pPr/>
            <a:r>
              <a:rPr dirty="0" lang="en-US"/>
              <a:t>Click to edit Master title style</a:t>
            </a:r>
            <a:endParaRPr dirty="0" lang="en-US"/>
          </a:p>
        </p:txBody>
      </p:sp>
      <p:sp>
        <p:nvSpPr>
          <p:cNvPr id="3" name="Text Placeholder 2">
            <a:extLst>
              <a:ext uri="{F6C03B04-932E-485E-999D-4218EE9F3312}">
                <a16:creationId xmlns:a16="http://schemas.microsoft.com/office/drawing/2010/main" id="{87A1830F-AF2A-4289-B44B-6770B8D5A259}"/>
              </a:ext>
            </a:extLst>
          </p:cNvPr>
          <p:cNvSpPr>
            <a:spLocks noGrp="true"/>
          </p:cNvSpPr>
          <p:nvPr>
            <p:ph idx="1" type="body"/>
          </p:nvPr>
        </p:nvSpPr>
        <p:spPr>
          <a:xfrm rot="0">
            <a:off x="425980" y="3540742"/>
            <a:ext cx="6063114" cy="535345"/>
          </a:xfrm>
          <a:prstGeom prst="rect">
            <a:avLst/>
          </a:prstGeom>
        </p:spPr>
        <p:txBody>
          <a:bodyPr anchor="t" rtlCol="0" vert="horz"/>
          <a:lstStyle>
            <a:lvl1pPr indent="0" lvl="0" marL="0">
              <a:lnSpc>
                <a:spcPct val="100000"/>
              </a:lnSpc>
              <a:spcBef>
                <a:spcPts val="0"/>
              </a:spcBef>
              <a:buNone/>
              <a:defRPr b="1" dirty="0" i="0" lang="en-US" sz="20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  <a:lvl2pPr indent="0" lvl="1" marL="457200">
              <a:buNone/>
              <a:defRPr dirty="0" lang="en-US" sz="1800">
                <a:solidFill>
                  <a:schemeClr val="tx1">
                    <a:tint val="75000"/>
                  </a:schemeClr>
                </a:solidFill>
              </a:defRPr>
            </a:lvl2pPr>
            <a:lvl3pPr indent="0" lvl="2" marL="914400">
              <a:buNone/>
              <a:defRPr dirty="0" lang="en-US" sz="1600">
                <a:solidFill>
                  <a:schemeClr val="tx1">
                    <a:tint val="75000"/>
                  </a:schemeClr>
                </a:solidFill>
              </a:defRPr>
            </a:lvl3pPr>
            <a:lvl4pPr indent="0" lvl="3" marL="1371600">
              <a:buNone/>
              <a:defRPr dirty="0" lang="en-US" sz="1400">
                <a:solidFill>
                  <a:schemeClr val="tx1">
                    <a:tint val="75000"/>
                  </a:schemeClr>
                </a:solidFill>
              </a:defRPr>
            </a:lvl4pPr>
            <a:lvl5pPr indent="0" lvl="4" marL="1828800">
              <a:buNone/>
              <a:defRPr dirty="0" lang="en-US" sz="1400">
                <a:solidFill>
                  <a:schemeClr val="tx1">
                    <a:tint val="75000"/>
                  </a:schemeClr>
                </a:solidFill>
              </a:defRPr>
            </a:lvl5pPr>
            <a:lvl6pPr indent="0" lvl="5" marL="2286000">
              <a:buNone/>
              <a:defRPr dirty="0" lang="en-US" sz="1400">
                <a:solidFill>
                  <a:schemeClr val="tx1">
                    <a:tint val="75000"/>
                  </a:schemeClr>
                </a:solidFill>
              </a:defRPr>
            </a:lvl6pPr>
            <a:lvl7pPr indent="0" lvl="6" marL="2743200">
              <a:buNone/>
              <a:defRPr dirty="0" lang="en-US" sz="1400">
                <a:solidFill>
                  <a:schemeClr val="tx1">
                    <a:tint val="75000"/>
                  </a:schemeClr>
                </a:solidFill>
              </a:defRPr>
            </a:lvl7pPr>
            <a:lvl8pPr indent="0" lvl="7" marL="3200400">
              <a:buNone/>
              <a:defRPr dirty="0" lang="en-US" sz="1400">
                <a:solidFill>
                  <a:schemeClr val="tx1">
                    <a:tint val="75000"/>
                  </a:schemeClr>
                </a:solidFill>
              </a:defRPr>
            </a:lvl8pPr>
            <a:lvl9pPr indent="0" lvl="8" marL="3657600">
              <a:buNone/>
              <a:defRPr dirty="0" lang="en-US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 lang="en-US"/>
              <a:t>Click to edit Master text styles</a:t>
            </a:r>
            <a:endParaRPr dirty="0" lang="en-US"/>
          </a:p>
        </p:txBody>
      </p:sp>
      <p:sp>
        <p:nvSpPr>
          <p:cNvPr id="4" name="Arc 8">
            <a:extLst>
              <a:ext uri="{192AF6BB-C241-4D21-B2D4-C15E3CE6E04D}">
                <a16:creationId xmlns:a16="http://schemas.microsoft.com/office/drawing/2010/main" id="{7FB280D4-1C67-4C29-A6E0-15D9FDB0F25D}"/>
              </a:ext>
            </a:extLst>
          </p:cNvPr>
          <p:cNvSpPr/>
          <p:nvPr/>
        </p:nvSpPr>
        <p:spPr>
          <a:xfrm rot="0">
            <a:off x="8211149" y="-106742"/>
            <a:ext cx="648613" cy="648612"/>
          </a:xfrm>
          <a:prstGeom prst="arc">
            <a:avLst>
              <a:gd fmla="val 17981568" name="adj1"/>
              <a:gd fmla="val 14115217" name="adj2"/>
            </a:avLst>
          </a:prstGeom>
          <a:noFill/>
          <a:ln w="101600">
            <a:solidFill>
              <a:schemeClr val="accent2">
                <a:alpha val="75000"/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5" name="Arc 9">
            <a:extLst>
              <a:ext uri="{0BA066FE-5484-4147-B172-42FF2678799D}">
                <a16:creationId xmlns:a16="http://schemas.microsoft.com/office/drawing/2010/main" id="{90D42159-FE59-49FD-A99F-B86ABE6C3422}"/>
              </a:ext>
            </a:extLst>
          </p:cNvPr>
          <p:cNvSpPr/>
          <p:nvPr/>
        </p:nvSpPr>
        <p:spPr>
          <a:xfrm rot="0">
            <a:off x="7595745" y="1239764"/>
            <a:ext cx="4960072" cy="4960024"/>
          </a:xfrm>
          <a:prstGeom prst="arc">
            <a:avLst>
              <a:gd fmla="val 8564242" name="adj1"/>
              <a:gd fmla="val 14997663" name="adj2"/>
            </a:avLst>
          </a:prstGeom>
          <a:noFill/>
          <a:ln w="76200">
            <a:solidFill>
              <a:schemeClr val="accent1">
                <a:alpha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6" name="Arc 10">
            <a:extLst>
              <a:ext uri="{770E91B8-FBD6-4F99-AF0E-0B12CFEF6B62}">
                <a16:creationId xmlns:a16="http://schemas.microsoft.com/office/drawing/2010/main" id="{817C9D0F-C382-4A0C-93EE-AF4E1956DBC6}"/>
              </a:ext>
            </a:extLst>
          </p:cNvPr>
          <p:cNvSpPr/>
          <p:nvPr/>
        </p:nvSpPr>
        <p:spPr>
          <a:xfrm rot="0">
            <a:off x="6966812" y="266092"/>
            <a:ext cx="2528904" cy="2528877"/>
          </a:xfrm>
          <a:prstGeom prst="arc">
            <a:avLst>
              <a:gd fmla="val 2303716" name="adj1"/>
              <a:gd fmla="val 19273932" name="adj2"/>
            </a:avLst>
          </a:prstGeom>
          <a:noFill/>
          <a:ln w="177800">
            <a:solidFill>
              <a:schemeClr val="accent2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7" name="Oval 11">
            <a:extLst>
              <a:ext uri="{A512592C-774E-452C-BDD2-EAF15250439A}">
                <a16:creationId xmlns:a16="http://schemas.microsoft.com/office/drawing/2010/main" id="{B9C598A0-5525-4A86-B642-9047FBAA90C3}"/>
              </a:ext>
            </a:extLst>
          </p:cNvPr>
          <p:cNvSpPr/>
          <p:nvPr/>
        </p:nvSpPr>
        <p:spPr>
          <a:xfrm rot="0">
            <a:off x="7249583" y="4104833"/>
            <a:ext cx="727228" cy="727218"/>
          </a:xfrm>
          <a:prstGeom prst="ellipse">
            <a:avLst/>
          </a:prstGeom>
          <a:noFill/>
          <a:ln w="2540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8" name="Slide Number Placeholder 18">
            <a:extLst>
              <a:ext uri="{84077F55-C9D0-4DB8-A090-9C4604B7298A}">
                <a16:creationId xmlns:a16="http://schemas.microsoft.com/office/drawing/2010/main" id="{2264AFD6-B1D5-41A3-B39C-8F53B641A09C}"/>
              </a:ext>
            </a:extLst>
          </p:cNvPr>
          <p:cNvSpPr>
            <a:spLocks noGrp="true"/>
          </p:cNvSpPr>
          <p:nvPr>
            <p:ph idx="12" sz="quarter" type="sldNum"/>
          </p:nvPr>
        </p:nvSpPr>
        <p:spPr>
          <a:xfrm rot="0">
            <a:off x="6450384" y="4918463"/>
            <a:ext cx="2133600" cy="179680"/>
          </a:xfrm>
          <a:prstGeom prst="rect">
            <a:avLst/>
          </a:prstGeom>
        </p:spPr>
        <p:txBody>
          <a:bodyPr rtlCol="0"/>
          <a:lstStyle>
            <a:lvl1pPr algn="r" lvl="0">
              <a:defRPr dirty="0" lang="en-US" sz="7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/>
            <a:r>
              <a:rPr dirty="0" lang="en-US"/>
              <a:t>&lt;#&gt;</a:t>
            </a:r>
            <a:endParaRPr dirty="0" lang="en-US"/>
          </a:p>
        </p:txBody>
      </p:sp>
      <p:sp>
        <p:nvSpPr>
          <p:cNvPr id="9" name="Footer Placeholder 17">
            <a:extLst>
              <a:ext uri="{C9DD0AB1-5E19-4417-BAC7-9034728A51F4}">
                <a16:creationId xmlns:a16="http://schemas.microsoft.com/office/drawing/2010/main" id="{812F3247-CA62-49BE-948F-0D66655858F8}"/>
              </a:ext>
            </a:extLst>
          </p:cNvPr>
          <p:cNvSpPr>
            <a:spLocks noGrp="true"/>
          </p:cNvSpPr>
          <p:nvPr>
            <p:ph idx="11" sz="quarter" type="ftr"/>
          </p:nvPr>
        </p:nvSpPr>
        <p:spPr>
          <a:xfrm rot="0">
            <a:off x="3124200" y="4918460"/>
            <a:ext cx="2895600" cy="179683"/>
          </a:xfrm>
          <a:prstGeom prst="rect">
            <a:avLst/>
          </a:prstGeom>
        </p:spPr>
        <p:txBody>
          <a:bodyPr rtlCol="0"/>
          <a:lstStyle>
            <a:lvl1pPr algn="ctr" lvl="0">
              <a:defRPr dirty="0" lang="en-US" sz="7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/>
            <a:r>
              <a:rPr dirty="0" lang="en-US"/>
              <a:t>Footer</a:t>
            </a:r>
            <a:endParaRPr dirty="0" lang="en-US"/>
          </a:p>
        </p:txBody>
      </p:sp>
      <p:sp>
        <p:nvSpPr>
          <p:cNvPr id="10" name="Date Placeholder 16">
            <a:extLst>
              <a:ext uri="{A25DC2E5-E970-468A-BEE5-A930F742CB7E}">
                <a16:creationId xmlns:a16="http://schemas.microsoft.com/office/drawing/2010/main" id="{1F2FE319-F090-436A-BF19-F69E7F9BDDF9}"/>
              </a:ext>
            </a:extLst>
          </p:cNvPr>
          <p:cNvSpPr>
            <a:spLocks noGrp="true"/>
          </p:cNvSpPr>
          <p:nvPr>
            <p:ph idx="10" sz="half" type="dt"/>
          </p:nvPr>
        </p:nvSpPr>
        <p:spPr>
          <a:xfrm rot="0">
            <a:off x="596303" y="4918460"/>
            <a:ext cx="2133600" cy="179683"/>
          </a:xfrm>
          <a:prstGeom prst="rect">
            <a:avLst/>
          </a:prstGeom>
        </p:spPr>
        <p:txBody>
          <a:bodyPr rtlCol="0"/>
          <a:lstStyle>
            <a:lvl1pPr lvl="0">
              <a:defRPr dirty="0" lang="en-US" sz="7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/>
            <a:r>
              <a:rPr dirty="0" lang="en-US"/>
              <a:t>Date</a:t>
            </a:r>
            <a:endParaRPr dirty="0" lang="en-US"/>
          </a:p>
        </p:txBody>
      </p:sp>
    </p:spTree>
    <p:extLst>
      <p:ext uri="{5ABD9354-BDA7-4020-AD82-2400BDCE0603}">
        <p14:creationId xmlns:p14="http://schemas.microsoft.com/office/powerpoint/2010/main" val="1678556641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 12">
            <a:extLst>
              <a:ext uri="{8C770B04-3E7E-4715-B848-80435A49FCFA}">
                <a16:creationId xmlns:a16="http://schemas.microsoft.com/office/drawing/2010/main" id="{3FAA99FA-F9C9-4819-8A37-F7CC7884E431}"/>
              </a:ext>
            </a:extLst>
          </p:cNvPr>
          <p:cNvSpPr/>
          <p:nvPr/>
        </p:nvSpPr>
        <p:spPr>
          <a:xfrm rot="0">
            <a:off x="7910769" y="-1244837"/>
            <a:ext cx="2672094" cy="2672068"/>
          </a:xfrm>
          <a:prstGeom prst="arc">
            <a:avLst>
              <a:gd fmla="val 5616652" name="adj1"/>
              <a:gd fmla="val 11074055" name="adj2"/>
            </a:avLst>
          </a:prstGeom>
          <a:noFill/>
          <a:ln w="76200">
            <a:solidFill>
              <a:schemeClr val="accent1">
                <a:alpha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3" name="Arc 13">
            <a:extLst>
              <a:ext uri="{2B302F1D-9E2A-442E-BAB2-951A0AE9716E}">
                <a16:creationId xmlns:a16="http://schemas.microsoft.com/office/drawing/2010/main" id="{E7A6C307-E59A-4444-A460-D96B70460E9F}"/>
              </a:ext>
            </a:extLst>
          </p:cNvPr>
          <p:cNvSpPr/>
          <p:nvPr/>
        </p:nvSpPr>
        <p:spPr>
          <a:xfrm rot="0">
            <a:off x="7196667" y="-217729"/>
            <a:ext cx="713621" cy="713616"/>
          </a:xfrm>
          <a:prstGeom prst="arc">
            <a:avLst>
              <a:gd fmla="val 19456260" name="adj1"/>
              <a:gd fmla="val 13111335" name="adj2"/>
            </a:avLst>
          </a:prstGeom>
          <a:noFill/>
          <a:ln w="177800">
            <a:solidFill>
              <a:schemeClr val="accent2">
                <a:alpha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4" name="Title 1">
            <a:extLst>
              <a:ext uri="{CE7694F1-9E17-43ED-B524-89E8A50CA5BA}">
                <a16:creationId xmlns:a16="http://schemas.microsoft.com/office/drawing/2010/main" id="{3ACD965C-CE47-4E24-9515-A08E14E2DD95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 rot="0">
            <a:off x="426962" y="599079"/>
            <a:ext cx="4338562" cy="1100302"/>
          </a:xfrm>
          <a:prstGeom prst="rect">
            <a:avLst/>
          </a:prstGeom>
        </p:spPr>
        <p:txBody>
          <a:bodyPr rtlCol="0" vert="horz">
            <a:normAutofit/>
          </a:bodyPr>
          <a:lstStyle>
            <a:lvl1pPr algn="l" lvl="0">
              <a:defRPr b="0" dirty="0" i="0" lang="en-US" sz="36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/>
            <a:r>
              <a:rPr dirty="0" lang="en-US"/>
              <a:t>Click to edit Master title style</a:t>
            </a:r>
            <a:endParaRPr dirty="0" lang="en-US"/>
          </a:p>
        </p:txBody>
      </p:sp>
      <p:sp>
        <p:nvSpPr>
          <p:cNvPr id="5" name="Date Placeholder 1">
            <a:extLst>
              <a:ext uri="{D6A410E3-B7C6-45BE-9A30-37FD92A4F14D}">
                <a16:creationId xmlns:a16="http://schemas.microsoft.com/office/drawing/2010/main" id="{002BFF63-2BBC-4559-92FA-B4B727DAE5B1}"/>
              </a:ext>
            </a:extLst>
          </p:cNvPr>
          <p:cNvSpPr>
            <a:spLocks noGrp="true"/>
          </p:cNvSpPr>
          <p:nvPr>
            <p:ph idx="10" sz="half" type="dt"/>
          </p:nvPr>
        </p:nvSpPr>
        <p:spPr>
          <a:xfrm rot="0">
            <a:off x="596303" y="4918460"/>
            <a:ext cx="2133600" cy="179683"/>
          </a:xfrm>
        </p:spPr>
        <p:txBody>
          <a:bodyPr rtlCol="0"/>
          <a:lstStyle/>
          <a:p>
            <a:pPr/>
            <a:r>
              <a:rPr dirty="0" lang="en-US"/>
              <a:t>Date</a:t>
            </a:r>
            <a:endParaRPr dirty="0" lang="en-US"/>
          </a:p>
        </p:txBody>
      </p:sp>
      <p:sp>
        <p:nvSpPr>
          <p:cNvPr id="6" name="Footer Placeholder 4">
            <a:extLst>
              <a:ext uri="{0DC3B6F0-0C22-46D5-884C-60E8951B90D6}">
                <a16:creationId xmlns:a16="http://schemas.microsoft.com/office/drawing/2010/main" id="{4F402C62-EECF-4E51-987F-F4C91323EEDE}"/>
              </a:ext>
            </a:extLst>
          </p:cNvPr>
          <p:cNvSpPr>
            <a:spLocks noGrp="true"/>
          </p:cNvSpPr>
          <p:nvPr>
            <p:ph idx="11" sz="quarter" type="ftr"/>
          </p:nvPr>
        </p:nvSpPr>
        <p:spPr>
          <a:xfrm rot="0">
            <a:off x="3124200" y="4918460"/>
            <a:ext cx="2895600" cy="179683"/>
          </a:xfrm>
        </p:spPr>
        <p:txBody>
          <a:bodyPr rtlCol="0"/>
          <a:lstStyle/>
          <a:p>
            <a:pPr/>
            <a:r>
              <a:rPr dirty="0" lang="en-US"/>
              <a:t>Footer</a:t>
            </a:r>
            <a:endParaRPr dirty="0" lang="en-US"/>
          </a:p>
        </p:txBody>
      </p:sp>
      <p:sp>
        <p:nvSpPr>
          <p:cNvPr id="7" name="Slide Number Placeholder 5">
            <a:extLst>
              <a:ext uri="{60B1E0C2-6B4D-4A26-A5C5-3F55286DFE67}">
                <a16:creationId xmlns:a16="http://schemas.microsoft.com/office/drawing/2010/main" id="{79E56246-D44F-4929-9D7C-7B8112113660}"/>
              </a:ext>
            </a:extLst>
          </p:cNvPr>
          <p:cNvSpPr>
            <a:spLocks noGrp="true"/>
          </p:cNvSpPr>
          <p:nvPr>
            <p:ph idx="12" sz="quarter" type="sldNum"/>
          </p:nvPr>
        </p:nvSpPr>
        <p:spPr>
          <a:xfrm rot="0">
            <a:off x="6450384" y="4918463"/>
            <a:ext cx="2133600" cy="179680"/>
          </a:xfrm>
        </p:spPr>
        <p:txBody>
          <a:bodyPr rtlCol="0"/>
          <a:lstStyle/>
          <a:p>
            <a:pPr/>
            <a:r>
              <a:rPr dirty="0" lang="en-US"/>
              <a:t>&lt;#&gt;</a:t>
            </a:r>
            <a:endParaRPr dirty="0" lang="en-US"/>
          </a:p>
        </p:txBody>
      </p:sp>
      <p:sp>
        <p:nvSpPr>
          <p:cNvPr id="8" name="Oval 19">
            <a:extLst>
              <a:ext uri="{DB018423-205C-4A0D-A169-B0CE3B640C32}">
                <a16:creationId xmlns:a16="http://schemas.microsoft.com/office/drawing/2010/main" id="{52B31E75-DC72-4485-B3FF-BE1918FE8570}"/>
              </a:ext>
            </a:extLst>
          </p:cNvPr>
          <p:cNvSpPr/>
          <p:nvPr/>
        </p:nvSpPr>
        <p:spPr>
          <a:xfrm rot="0">
            <a:off x="8580064" y="1722069"/>
            <a:ext cx="322031" cy="322027"/>
          </a:xfrm>
          <a:prstGeom prst="ellipse">
            <a:avLst/>
          </a:prstGeom>
          <a:noFill/>
          <a:ln w="1524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9" name="Content Placeholder 2">
            <a:extLst>
              <a:ext uri="{750E168F-6AAD-4A13-96DC-8E06914D7A95}">
                <a16:creationId xmlns:a16="http://schemas.microsoft.com/office/drawing/2010/main" id="{D4825E3C-CD9D-4A7A-8B78-A1F9ED6EB06D}"/>
              </a:ext>
            </a:extLst>
          </p:cNvPr>
          <p:cNvSpPr>
            <a:spLocks noGrp="true"/>
          </p:cNvSpPr>
          <p:nvPr>
            <p:ph idx="1"/>
          </p:nvPr>
        </p:nvSpPr>
        <p:spPr>
          <a:xfrm rot="0">
            <a:off x="429874" y="2114550"/>
            <a:ext cx="4065926" cy="2133600"/>
          </a:xfrm>
          <a:prstGeom prst="rect">
            <a:avLst/>
          </a:prstGeom>
        </p:spPr>
        <p:txBody>
          <a:bodyPr bIns="45720" lIns="91440" rIns="91440" rtlCol="0" tIns="93600" vert="horz">
            <a:normAutofit/>
          </a:bodyPr>
          <a:lstStyle>
            <a:lvl1pPr lvl="0"/>
            <a:lvl2pPr lvl="1"/>
            <a:lvl3pPr lvl="2"/>
            <a:lvl4pPr lvl="3"/>
            <a:lvl5pPr lvl="4"/>
          </a:lstStyle>
          <a:p>
            <a:pPr lvl="0">
              <a:buSzPct val="125000"/>
            </a:pPr>
            <a:r>
              <a:rPr dirty="0" lang="en-US"/>
              <a:t>Click to edit Master text styles</a:t>
            </a:r>
          </a:p>
          <a:p>
            <a:pPr lvl="1">
              <a:buFont typeface="Courier New"/>
              <a:buChar char="o"/>
            </a:pPr>
            <a:r>
              <a:rPr dirty="0" lang="en-US"/>
              <a:t>Second level</a:t>
            </a:r>
          </a:p>
          <a:p>
            <a:pPr lvl="2">
              <a:buFont typeface="Courier New"/>
              <a:buChar char="o"/>
            </a:pPr>
            <a:r>
              <a:rPr dirty="0" lang="en-US"/>
              <a:t>Third level</a:t>
            </a:r>
          </a:p>
          <a:p>
            <a:pPr lvl="3">
              <a:buFont typeface="Courier New"/>
              <a:buChar char="o"/>
            </a:pPr>
            <a:r>
              <a:rPr dirty="0" lang="en-US"/>
              <a:t>Fourth level</a:t>
            </a:r>
          </a:p>
          <a:p>
            <a:pPr lvl="4">
              <a:buFont typeface="Courier New"/>
              <a:buChar char="o"/>
            </a:pPr>
            <a:r>
              <a:rPr dirty="0" lang="en-US"/>
              <a:t>Fifth level</a:t>
            </a:r>
            <a:endParaRPr dirty="0" lang="en-US"/>
          </a:p>
        </p:txBody>
      </p:sp>
      <p:sp>
        <p:nvSpPr>
          <p:cNvPr id="10" name="Content Placeholder 2">
            <a:extLst>
              <a:ext uri="{750BDB81-0760-4C45-9E8D-2C30CF6830C2}">
                <a16:creationId xmlns:a16="http://schemas.microsoft.com/office/drawing/2010/main" id="{1BFF5279-981B-4864-8EC6-ECBE9C9B3C99}"/>
              </a:ext>
            </a:extLst>
          </p:cNvPr>
          <p:cNvSpPr>
            <a:spLocks noGrp="true"/>
          </p:cNvSpPr>
          <p:nvPr>
            <p:ph idx="2"/>
          </p:nvPr>
        </p:nvSpPr>
        <p:spPr>
          <a:xfrm rot="0">
            <a:off x="4724400" y="2114550"/>
            <a:ext cx="4065926" cy="2133600"/>
          </a:xfrm>
          <a:prstGeom prst="rect">
            <a:avLst/>
          </a:prstGeom>
        </p:spPr>
        <p:txBody>
          <a:bodyPr bIns="45720" lIns="91440" rIns="91440" rtlCol="0" tIns="93600" vert="horz">
            <a:normAutofit/>
          </a:bodyPr>
          <a:lstStyle>
            <a:lvl1pPr lvl="0"/>
            <a:lvl2pPr lvl="1"/>
            <a:lvl3pPr lvl="2"/>
            <a:lvl4pPr lvl="3"/>
            <a:lvl5pPr lvl="4"/>
          </a:lstStyle>
          <a:p>
            <a:pPr lvl="0">
              <a:buSzPct val="125000"/>
            </a:pPr>
            <a:r>
              <a:rPr dirty="0" lang="en-US"/>
              <a:t>Click to edit Master text styles</a:t>
            </a:r>
          </a:p>
          <a:p>
            <a:pPr lvl="1">
              <a:buFont typeface="Courier New"/>
              <a:buChar char="o"/>
            </a:pPr>
            <a:r>
              <a:rPr dirty="0" lang="en-US"/>
              <a:t>Second level</a:t>
            </a:r>
          </a:p>
          <a:p>
            <a:pPr lvl="2">
              <a:buFont typeface="Courier New"/>
              <a:buChar char="o"/>
            </a:pPr>
            <a:r>
              <a:rPr dirty="0" lang="en-US"/>
              <a:t>Third level</a:t>
            </a:r>
          </a:p>
          <a:p>
            <a:pPr lvl="3">
              <a:buFont typeface="Courier New"/>
              <a:buChar char="o"/>
            </a:pPr>
            <a:r>
              <a:rPr dirty="0" lang="en-US"/>
              <a:t>Fourth level</a:t>
            </a:r>
          </a:p>
          <a:p>
            <a:pPr lvl="4">
              <a:buFont typeface="Courier New"/>
              <a:buChar char="o"/>
            </a:pPr>
            <a:r>
              <a:rPr dirty="0" lang="en-US"/>
              <a:t>Fifth level</a:t>
            </a:r>
            <a:endParaRPr dirty="0" lang="en-US"/>
          </a:p>
        </p:txBody>
      </p:sp>
    </p:spTree>
    <p:extLst>
      <p:ext uri="{7BA02FD0-E371-466A-8EF5-27B9921AE886}">
        <p14:creationId xmlns:p14="http://schemas.microsoft.com/office/powerpoint/2010/main" val="1678556641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83F2CB24-1873-4458-A089-A31F5373C4B7}">
                <a16:creationId xmlns:a16="http://schemas.microsoft.com/office/drawing/2010/main" id="{C8657DF1-2C82-4793-9763-40C970589933}"/>
              </a:ext>
            </a:extLst>
          </p:cNvPr>
          <p:cNvSpPr>
            <a:spLocks noGrp="true"/>
          </p:cNvSpPr>
          <p:nvPr>
            <p:ph type="body"/>
          </p:nvPr>
        </p:nvSpPr>
        <p:spPr>
          <a:xfrm rot="0">
            <a:off x="426960" y="1774278"/>
            <a:ext cx="3230640" cy="492672"/>
          </a:xfrm>
          <a:prstGeom prst="rect">
            <a:avLst/>
          </a:prstGeom>
        </p:spPr>
        <p:txBody>
          <a:bodyPr anchor="ctr" rtlCol="0" vert="horz">
            <a:noAutofit/>
          </a:bodyPr>
          <a:lstStyle>
            <a:lvl1pPr indent="0" lvl="0" marL="0">
              <a:buNone/>
              <a:defRPr b="1" dirty="0" lang="en-US" sz="18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  <a:lvl2pPr indent="0" lvl="1" marL="457200">
              <a:buNone/>
              <a:defRPr b="1" dirty="0" lang="en-US" sz="2000">
                <a:latin typeface="+mn-lt"/>
              </a:defRPr>
            </a:lvl2pPr>
            <a:lvl3pPr indent="0" lvl="2" marL="914400">
              <a:buNone/>
              <a:defRPr b="1" dirty="0" lang="en-US" sz="1800">
                <a:latin typeface="+mn-lt"/>
              </a:defRPr>
            </a:lvl3pPr>
            <a:lvl4pPr indent="0" lvl="3" marL="1371600">
              <a:buNone/>
              <a:defRPr b="1" dirty="0" lang="en-US" sz="1600">
                <a:latin typeface="+mn-lt"/>
              </a:defRPr>
            </a:lvl4pPr>
            <a:lvl5pPr indent="0" lvl="4" marL="1828800">
              <a:buNone/>
              <a:defRPr b="1" dirty="0" lang="en-US" sz="1600">
                <a:latin typeface="+mn-lt"/>
              </a:defRPr>
            </a:lvl5pPr>
            <a:lvl6pPr indent="0" lvl="5" marL="2286000">
              <a:buNone/>
              <a:defRPr b="1" dirty="0" lang="en-US" sz="1600">
                <a:latin typeface="+mn-lt"/>
              </a:defRPr>
            </a:lvl6pPr>
            <a:lvl7pPr indent="0" lvl="6" marL="2743200">
              <a:buNone/>
              <a:defRPr b="1" dirty="0" lang="en-US" sz="1600">
                <a:latin typeface="+mn-lt"/>
              </a:defRPr>
            </a:lvl7pPr>
            <a:lvl8pPr indent="0" lvl="7" marL="3200400">
              <a:buNone/>
              <a:defRPr b="1" dirty="0" lang="en-US" sz="1600">
                <a:latin typeface="+mn-lt"/>
              </a:defRPr>
            </a:lvl8pPr>
            <a:lvl9pPr indent="0" lvl="8" marL="3657600">
              <a:buNone/>
              <a:defRPr b="1" dirty="0" lang="en-US" sz="1600">
                <a:latin typeface="+mn-lt"/>
              </a:defRPr>
            </a:lvl9pPr>
          </a:lstStyle>
          <a:p>
            <a:pPr lvl="0"/>
            <a:r>
              <a:rPr dirty="0" lang="en-US"/>
              <a:t>Click to edit Master text styles</a:t>
            </a:r>
            <a:endParaRPr dirty="0" lang="en-US"/>
          </a:p>
        </p:txBody>
      </p:sp>
      <p:sp>
        <p:nvSpPr>
          <p:cNvPr id="3" name="Arc 11">
            <a:extLst>
              <a:ext uri="{A6E9347A-70DC-4821-8B32-5916A136F540}">
                <a16:creationId xmlns:a16="http://schemas.microsoft.com/office/drawing/2010/main" id="{F9172416-9F03-4A74-8771-184F6D01D737}"/>
              </a:ext>
            </a:extLst>
          </p:cNvPr>
          <p:cNvSpPr/>
          <p:nvPr/>
        </p:nvSpPr>
        <p:spPr>
          <a:xfrm rot="0">
            <a:off x="7910769" y="-1244837"/>
            <a:ext cx="2672094" cy="2672068"/>
          </a:xfrm>
          <a:prstGeom prst="arc">
            <a:avLst>
              <a:gd fmla="val 5507087" name="adj1"/>
              <a:gd fmla="val 11088393" name="adj2"/>
            </a:avLst>
          </a:prstGeom>
          <a:noFill/>
          <a:ln w="76200">
            <a:solidFill>
              <a:schemeClr val="accent1">
                <a:alpha val="9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4" name="Arc 12">
            <a:extLst>
              <a:ext uri="{8E19677A-F369-4C88-B1B4-A7B015C00AB1}">
                <a16:creationId xmlns:a16="http://schemas.microsoft.com/office/drawing/2010/main" id="{8E2AD1CD-26D8-409A-A708-11464FB58DB5}"/>
              </a:ext>
            </a:extLst>
          </p:cNvPr>
          <p:cNvSpPr/>
          <p:nvPr/>
        </p:nvSpPr>
        <p:spPr>
          <a:xfrm rot="0">
            <a:off x="7196667" y="-217729"/>
            <a:ext cx="713621" cy="713616"/>
          </a:xfrm>
          <a:prstGeom prst="arc">
            <a:avLst>
              <a:gd fmla="val 19492636" name="adj1"/>
              <a:gd fmla="val 12829183" name="adj2"/>
            </a:avLst>
          </a:prstGeom>
          <a:noFill/>
          <a:ln w="177800">
            <a:solidFill>
              <a:schemeClr val="accent2">
                <a:alpha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5" name="Oval 13">
            <a:extLst>
              <a:ext uri="{262EB142-AE6C-45A1-A169-7683C19BE580}">
                <a16:creationId xmlns:a16="http://schemas.microsoft.com/office/drawing/2010/main" id="{C2D06AE5-3DD0-440C-9D7A-C59CBFC64E3C}"/>
              </a:ext>
            </a:extLst>
          </p:cNvPr>
          <p:cNvSpPr/>
          <p:nvPr/>
        </p:nvSpPr>
        <p:spPr>
          <a:xfrm rot="0">
            <a:off x="8580064" y="1722069"/>
            <a:ext cx="322031" cy="322027"/>
          </a:xfrm>
          <a:prstGeom prst="ellipse">
            <a:avLst/>
          </a:prstGeom>
          <a:noFill/>
          <a:ln w="1524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6" name="Date Placeholder 13">
            <a:extLst>
              <a:ext uri="{852ECFF9-84D2-47CC-BD91-9F83FAF84FC9}">
                <a16:creationId xmlns:a16="http://schemas.microsoft.com/office/drawing/2010/main" id="{DA1215A5-8F4F-4F2C-B8FB-EA1A859DB2E2}"/>
              </a:ext>
            </a:extLst>
          </p:cNvPr>
          <p:cNvSpPr>
            <a:spLocks noGrp="true"/>
          </p:cNvSpPr>
          <p:nvPr>
            <p:ph idx="10" sz="half" type="dt"/>
          </p:nvPr>
        </p:nvSpPr>
        <p:spPr>
          <a:xfrm rot="0">
            <a:off x="596303" y="4918460"/>
            <a:ext cx="2133600" cy="179683"/>
          </a:xfrm>
        </p:spPr>
        <p:txBody>
          <a:bodyPr rtlCol="0"/>
          <a:lstStyle/>
          <a:p>
            <a:pPr/>
            <a:r>
              <a:rPr dirty="0" lang="en-US"/>
              <a:t>Date</a:t>
            </a:r>
            <a:endParaRPr dirty="0" lang="en-US"/>
          </a:p>
        </p:txBody>
      </p:sp>
      <p:sp>
        <p:nvSpPr>
          <p:cNvPr id="7" name="Footer Placeholder 14">
            <a:extLst>
              <a:ext uri="{362C8842-4B9D-4875-AA32-245E9735FC32}">
                <a16:creationId xmlns:a16="http://schemas.microsoft.com/office/drawing/2010/main" id="{E109A017-8709-429D-BA7F-CC414F07F2E3}"/>
              </a:ext>
            </a:extLst>
          </p:cNvPr>
          <p:cNvSpPr>
            <a:spLocks noGrp="true"/>
          </p:cNvSpPr>
          <p:nvPr>
            <p:ph idx="11" sz="quarter" type="ftr"/>
          </p:nvPr>
        </p:nvSpPr>
        <p:spPr>
          <a:xfrm rot="0">
            <a:off x="3124200" y="4918460"/>
            <a:ext cx="2895600" cy="179683"/>
          </a:xfrm>
        </p:spPr>
        <p:txBody>
          <a:bodyPr rtlCol="0"/>
          <a:lstStyle/>
          <a:p>
            <a:pPr/>
            <a:r>
              <a:rPr dirty="0" lang="en-US"/>
              <a:t>Footer</a:t>
            </a:r>
            <a:endParaRPr dirty="0" lang="en-US"/>
          </a:p>
        </p:txBody>
      </p:sp>
      <p:sp>
        <p:nvSpPr>
          <p:cNvPr id="8" name="Slide Number Placeholder 15">
            <a:extLst>
              <a:ext uri="{87853E06-8E68-4143-95B8-577FDD50865B}">
                <a16:creationId xmlns:a16="http://schemas.microsoft.com/office/drawing/2010/main" id="{3E2A24F1-13E5-4266-B207-064CCD86D032}"/>
              </a:ext>
            </a:extLst>
          </p:cNvPr>
          <p:cNvSpPr>
            <a:spLocks noGrp="true"/>
          </p:cNvSpPr>
          <p:nvPr>
            <p:ph idx="12" sz="quarter" type="sldNum"/>
          </p:nvPr>
        </p:nvSpPr>
        <p:spPr>
          <a:xfrm rot="0">
            <a:off x="6450384" y="4918463"/>
            <a:ext cx="2133600" cy="179680"/>
          </a:xfrm>
        </p:spPr>
        <p:txBody>
          <a:bodyPr rtlCol="0"/>
          <a:lstStyle/>
          <a:p>
            <a:pPr/>
            <a:r>
              <a:rPr dirty="0" lang="en-US"/>
              <a:t>&lt;#&gt;</a:t>
            </a:r>
            <a:endParaRPr dirty="0" lang="en-US"/>
          </a:p>
        </p:txBody>
      </p:sp>
      <p:sp>
        <p:nvSpPr>
          <p:cNvPr id="9" name="Title 1">
            <a:extLst>
              <a:ext uri="{A8B79EA0-2B1D-48E8-93A6-0D18D49CDA0C}">
                <a16:creationId xmlns:a16="http://schemas.microsoft.com/office/drawing/2010/main" id="{0FF1C39B-6634-4B3E-A789-AA238495A522}"/>
              </a:ext>
            </a:extLst>
          </p:cNvPr>
          <p:cNvSpPr>
            <a:spLocks noGrp="true"/>
          </p:cNvSpPr>
          <p:nvPr>
            <p:ph idx="1" type="title"/>
          </p:nvPr>
        </p:nvSpPr>
        <p:spPr>
          <a:xfrm rot="0">
            <a:off x="426961" y="599079"/>
            <a:ext cx="6769705" cy="1100302"/>
          </a:xfrm>
          <a:prstGeom prst="rect">
            <a:avLst/>
          </a:prstGeom>
        </p:spPr>
        <p:txBody>
          <a:bodyPr anchor="t" rtlCol="0" vert="horz">
            <a:normAutofit/>
          </a:bodyPr>
          <a:lstStyle>
            <a:lvl1pPr algn="l" lvl="0">
              <a:defRPr b="0" dirty="0" i="0" lang="en-US" sz="36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/>
            <a:r>
              <a:rPr dirty="0" lang="en-US"/>
              <a:t>Click to edit Master title style</a:t>
            </a:r>
            <a:endParaRPr dirty="0" lang="en-US"/>
          </a:p>
        </p:txBody>
      </p:sp>
      <p:sp>
        <p:nvSpPr>
          <p:cNvPr id="10" name="Text Placeholder 2">
            <a:extLst>
              <a:ext uri="{C23B4687-74E7-48F0-A9CF-60F4FAA170CE}">
                <a16:creationId xmlns:a16="http://schemas.microsoft.com/office/drawing/2010/main" id="{2921EA77-18E0-4B67-84C0-F0AAB52CF578}"/>
              </a:ext>
            </a:extLst>
          </p:cNvPr>
          <p:cNvSpPr>
            <a:spLocks noGrp="true"/>
          </p:cNvSpPr>
          <p:nvPr>
            <p:ph idx="2" type="body"/>
          </p:nvPr>
        </p:nvSpPr>
        <p:spPr>
          <a:xfrm rot="0">
            <a:off x="3962400" y="1774278"/>
            <a:ext cx="3234266" cy="492672"/>
          </a:xfrm>
          <a:prstGeom prst="rect">
            <a:avLst/>
          </a:prstGeom>
        </p:spPr>
        <p:txBody>
          <a:bodyPr anchor="ctr" rtlCol="0" vert="horz">
            <a:noAutofit/>
          </a:bodyPr>
          <a:lstStyle>
            <a:lvl1pPr indent="0" lvl="0" marL="0">
              <a:buNone/>
              <a:defRPr b="1" dirty="0" lang="en-US" sz="18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  <a:lvl2pPr indent="0" lvl="1" marL="457200">
              <a:buNone/>
              <a:defRPr b="1" dirty="0" lang="en-US" sz="2000">
                <a:latin typeface="+mn-lt"/>
              </a:defRPr>
            </a:lvl2pPr>
            <a:lvl3pPr indent="0" lvl="2" marL="914400">
              <a:buNone/>
              <a:defRPr b="1" dirty="0" lang="en-US" sz="1800">
                <a:latin typeface="+mn-lt"/>
              </a:defRPr>
            </a:lvl3pPr>
            <a:lvl4pPr indent="0" lvl="3" marL="1371600">
              <a:buNone/>
              <a:defRPr b="1" dirty="0" lang="en-US" sz="1600">
                <a:latin typeface="+mn-lt"/>
              </a:defRPr>
            </a:lvl4pPr>
            <a:lvl5pPr indent="0" lvl="4" marL="1828800">
              <a:buNone/>
              <a:defRPr b="1" dirty="0" lang="en-US" sz="1600">
                <a:latin typeface="+mn-lt"/>
              </a:defRPr>
            </a:lvl5pPr>
            <a:lvl6pPr indent="0" lvl="5" marL="2286000">
              <a:buNone/>
              <a:defRPr b="1" dirty="0" lang="en-US" sz="1600">
                <a:latin typeface="+mn-lt"/>
              </a:defRPr>
            </a:lvl6pPr>
            <a:lvl7pPr indent="0" lvl="6" marL="2743200">
              <a:buNone/>
              <a:defRPr b="1" dirty="0" lang="en-US" sz="1600">
                <a:latin typeface="+mn-lt"/>
              </a:defRPr>
            </a:lvl7pPr>
            <a:lvl8pPr indent="0" lvl="7" marL="3200400">
              <a:buNone/>
              <a:defRPr b="1" dirty="0" lang="en-US" sz="1600">
                <a:latin typeface="+mn-lt"/>
              </a:defRPr>
            </a:lvl8pPr>
            <a:lvl9pPr indent="0" lvl="8" marL="3657600">
              <a:buNone/>
              <a:defRPr b="1" dirty="0" lang="en-US" sz="1600">
                <a:latin typeface="+mn-lt"/>
              </a:defRPr>
            </a:lvl9pPr>
          </a:lstStyle>
          <a:p>
            <a:pPr lvl="0"/>
            <a:r>
              <a:rPr dirty="0" lang="en-US"/>
              <a:t>Click to edit Master text styles</a:t>
            </a:r>
            <a:endParaRPr dirty="0" lang="en-US"/>
          </a:p>
        </p:txBody>
      </p:sp>
      <p:sp>
        <p:nvSpPr>
          <p:cNvPr id="11" name="Content Placeholder 2">
            <a:extLst>
              <a:ext uri="{8A372A7F-D1D8-4B7B-A9AB-F9CE3669A245}">
                <a16:creationId xmlns:a16="http://schemas.microsoft.com/office/drawing/2010/main" id="{DB1F56F5-6ACF-4BAB-98AC-67B368B63973}"/>
              </a:ext>
            </a:extLst>
          </p:cNvPr>
          <p:cNvSpPr>
            <a:spLocks noGrp="true"/>
          </p:cNvSpPr>
          <p:nvPr>
            <p:ph idx="3"/>
          </p:nvPr>
        </p:nvSpPr>
        <p:spPr>
          <a:xfrm rot="0">
            <a:off x="426962" y="2343150"/>
            <a:ext cx="3230638" cy="2438400"/>
          </a:xfrm>
          <a:prstGeom prst="rect">
            <a:avLst/>
          </a:prstGeom>
        </p:spPr>
        <p:txBody>
          <a:bodyPr bIns="45720" lIns="91440" rIns="91440" rtlCol="0" tIns="93600" vert="horz">
            <a:normAutofit/>
          </a:bodyPr>
          <a:lstStyle>
            <a:lvl1pPr lvl="0"/>
            <a:lvl2pPr lvl="1"/>
            <a:lvl3pPr lvl="2"/>
            <a:lvl4pPr lvl="3"/>
            <a:lvl5pPr lvl="4"/>
          </a:lstStyle>
          <a:p>
            <a:pPr lvl="0">
              <a:buSzPct val="125000"/>
            </a:pPr>
            <a:r>
              <a:rPr dirty="0" lang="en-US"/>
              <a:t>Click to edit Master text styles</a:t>
            </a:r>
          </a:p>
          <a:p>
            <a:pPr lvl="1">
              <a:buFont typeface="Courier New"/>
              <a:buChar char="o"/>
            </a:pPr>
            <a:r>
              <a:rPr dirty="0" lang="en-US"/>
              <a:t>Second level</a:t>
            </a:r>
          </a:p>
          <a:p>
            <a:pPr lvl="2">
              <a:buFont typeface="Courier New"/>
              <a:buChar char="o"/>
            </a:pPr>
            <a:r>
              <a:rPr dirty="0" lang="en-US"/>
              <a:t>Third level</a:t>
            </a:r>
          </a:p>
          <a:p>
            <a:pPr lvl="3">
              <a:buFont typeface="Courier New"/>
              <a:buChar char="o"/>
            </a:pPr>
            <a:r>
              <a:rPr dirty="0" lang="en-US"/>
              <a:t>Fourth level</a:t>
            </a:r>
          </a:p>
          <a:p>
            <a:pPr lvl="4">
              <a:buFont typeface="Courier New"/>
              <a:buChar char="o"/>
            </a:pPr>
            <a:r>
              <a:rPr dirty="0" lang="en-US"/>
              <a:t>Fifth level</a:t>
            </a:r>
            <a:endParaRPr dirty="0" lang="en-US"/>
          </a:p>
        </p:txBody>
      </p:sp>
      <p:sp>
        <p:nvSpPr>
          <p:cNvPr id="12" name="Content Placeholder 2">
            <a:extLst>
              <a:ext uri="{23BCC0DB-4EF2-4580-8835-A040D76A2588}">
                <a16:creationId xmlns:a16="http://schemas.microsoft.com/office/drawing/2010/main" id="{5B933500-7614-42E0-9BD4-C45EB2B8E1E6}"/>
              </a:ext>
            </a:extLst>
          </p:cNvPr>
          <p:cNvSpPr>
            <a:spLocks noGrp="true"/>
          </p:cNvSpPr>
          <p:nvPr>
            <p:ph idx="4"/>
          </p:nvPr>
        </p:nvSpPr>
        <p:spPr>
          <a:xfrm rot="0">
            <a:off x="3966027" y="2343150"/>
            <a:ext cx="3230638" cy="2438400"/>
          </a:xfrm>
          <a:prstGeom prst="rect">
            <a:avLst/>
          </a:prstGeom>
        </p:spPr>
        <p:txBody>
          <a:bodyPr rtlCol="0" tIns="93600" vert="horz"/>
          <a:lstStyle>
            <a:lvl1pPr indent="-342900" lvl="0" marL="342900">
              <a:buSzPct val="125000"/>
              <a:buFont typeface="Arial"/>
              <a:buChar char="•"/>
              <a:defRPr b="0" dirty="0" i="0" lang="en-US" sz="20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  <a:lvl2pPr indent="-285750" lvl="1" marL="742950">
              <a:buFont typeface="Courier New"/>
              <a:buChar char="o"/>
              <a:defRPr b="0" dirty="0" i="0" lang="en-US" sz="1800">
                <a:solidFill>
                  <a:schemeClr val="bg1">
                    <a:lumMod val="65000"/>
                  </a:schemeClr>
                </a:solidFill>
                <a:latin typeface="+mn-lt"/>
              </a:defRPr>
            </a:lvl2pPr>
            <a:lvl3pPr indent="-228600" lvl="2" marL="1143000">
              <a:buFont typeface="Courier New"/>
              <a:buChar char="o"/>
              <a:defRPr b="0" dirty="0" i="0" lang="en-US" sz="1600">
                <a:solidFill>
                  <a:schemeClr val="bg1">
                    <a:lumMod val="65000"/>
                  </a:schemeClr>
                </a:solidFill>
                <a:latin typeface="+mn-lt"/>
              </a:defRPr>
            </a:lvl3pPr>
            <a:lvl4pPr indent="-228600" lvl="3" marL="1600200">
              <a:buFont typeface="Courier New"/>
              <a:buChar char="o"/>
              <a:defRPr b="0" dirty="0" i="0" lang="en-US" sz="1400">
                <a:solidFill>
                  <a:schemeClr val="bg1">
                    <a:lumMod val="65000"/>
                  </a:schemeClr>
                </a:solidFill>
                <a:latin typeface="+mn-lt"/>
              </a:defRPr>
            </a:lvl4pPr>
            <a:lvl5pPr indent="-228600" lvl="4" marL="2057400">
              <a:buFont typeface="Courier New"/>
              <a:buChar char="o"/>
              <a:defRPr b="0" dirty="0" i="0" lang="en-US" sz="1200">
                <a:solidFill>
                  <a:schemeClr val="bg1">
                    <a:lumMod val="65000"/>
                  </a:schemeClr>
                </a:solidFill>
                <a:latin typeface="+mn-lt"/>
              </a:defRPr>
            </a:lvl5pPr>
          </a:lstStyle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  <a:endParaRPr dirty="0" lang="en-US"/>
          </a:p>
        </p:txBody>
      </p:sp>
    </p:spTree>
    <p:extLst>
      <p:ext uri="{3B716E5F-27B9-4CFE-A664-C2543EEDD964}">
        <p14:creationId xmlns:p14="http://schemas.microsoft.com/office/powerpoint/2010/main" val="1678556641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5">
            <a:extLst>
              <a:ext uri="{3CEBB1C4-CACB-4159-920A-D017AD9F8CEF}">
                <a16:creationId xmlns:a16="http://schemas.microsoft.com/office/drawing/2010/main" id="{72639E96-2723-4D70-8CDF-D103AD3270D2}"/>
              </a:ext>
            </a:extLst>
          </p:cNvPr>
          <p:cNvSpPr>
            <a:spLocks noGrp="true"/>
          </p:cNvSpPr>
          <p:nvPr>
            <p:ph idx="10" sz="half" type="dt"/>
          </p:nvPr>
        </p:nvSpPr>
        <p:spPr>
          <a:xfrm rot="0">
            <a:off x="596303" y="4918460"/>
            <a:ext cx="2133600" cy="179683"/>
          </a:xfrm>
        </p:spPr>
        <p:txBody>
          <a:bodyPr rtlCol="0"/>
          <a:lstStyle/>
          <a:p>
            <a:pPr/>
            <a:r>
              <a:rPr dirty="0" lang="en-US"/>
              <a:t>Date</a:t>
            </a:r>
            <a:endParaRPr dirty="0" lang="en-US"/>
          </a:p>
        </p:txBody>
      </p:sp>
      <p:sp>
        <p:nvSpPr>
          <p:cNvPr id="3" name="Footer Placeholder 6">
            <a:extLst>
              <a:ext uri="{4BE19180-5FC0-4B7A-9430-215C240FA45C}">
                <a16:creationId xmlns:a16="http://schemas.microsoft.com/office/drawing/2010/main" id="{4DC14D27-3B29-42F7-97C7-F7D1FF6E7587}"/>
              </a:ext>
            </a:extLst>
          </p:cNvPr>
          <p:cNvSpPr>
            <a:spLocks noGrp="true"/>
          </p:cNvSpPr>
          <p:nvPr>
            <p:ph idx="11" sz="quarter" type="ftr"/>
          </p:nvPr>
        </p:nvSpPr>
        <p:spPr>
          <a:xfrm rot="0">
            <a:off x="3124200" y="4918460"/>
            <a:ext cx="2895600" cy="179683"/>
          </a:xfrm>
        </p:spPr>
        <p:txBody>
          <a:bodyPr rtlCol="0"/>
          <a:lstStyle/>
          <a:p>
            <a:pPr/>
            <a:r>
              <a:rPr dirty="0" lang="en-US"/>
              <a:t>Footer</a:t>
            </a:r>
            <a:endParaRPr dirty="0" lang="en-US"/>
          </a:p>
        </p:txBody>
      </p:sp>
      <p:sp>
        <p:nvSpPr>
          <p:cNvPr id="4" name="Slide Number Placeholder 7">
            <a:extLst>
              <a:ext uri="{055B4F3E-AED6-45DA-B245-8132B1E34128}">
                <a16:creationId xmlns:a16="http://schemas.microsoft.com/office/drawing/2010/main" id="{89527C57-9529-49CD-9D8A-38912DEDA1F7}"/>
              </a:ext>
            </a:extLst>
          </p:cNvPr>
          <p:cNvSpPr>
            <a:spLocks noGrp="true"/>
          </p:cNvSpPr>
          <p:nvPr>
            <p:ph idx="12" sz="quarter" type="sldNum"/>
          </p:nvPr>
        </p:nvSpPr>
        <p:spPr>
          <a:xfrm rot="0">
            <a:off x="6450384" y="4918463"/>
            <a:ext cx="2133600" cy="179680"/>
          </a:xfrm>
        </p:spPr>
        <p:txBody>
          <a:bodyPr rtlCol="0"/>
          <a:lstStyle/>
          <a:p>
            <a:pPr/>
            <a:r>
              <a:rPr dirty="0" lang="en-US"/>
              <a:t>&lt;#&gt;</a:t>
            </a:r>
            <a:endParaRPr dirty="0" lang="en-US"/>
          </a:p>
        </p:txBody>
      </p:sp>
      <p:sp>
        <p:nvSpPr>
          <p:cNvPr id="5" name="Title 1">
            <a:extLst>
              <a:ext uri="{D7D9F20E-B3AA-46E5-BD35-7F221D68949B}">
                <a16:creationId xmlns:a16="http://schemas.microsoft.com/office/drawing/2010/main" id="{CDC61E3A-2DA9-47C0-A636-A3D99DD8B7E9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 rot="0">
            <a:off x="426961" y="599079"/>
            <a:ext cx="8329990" cy="1100302"/>
          </a:xfrm>
          <a:prstGeom prst="rect">
            <a:avLst/>
          </a:prstGeom>
        </p:spPr>
        <p:txBody>
          <a:bodyPr anchor="t" rtlCol="0" vert="horz">
            <a:normAutofit/>
          </a:bodyPr>
          <a:lstStyle>
            <a:lvl1pPr algn="l" lvl="0">
              <a:defRPr b="0" dirty="0" i="0" lang="en-US" sz="36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/>
            <a:r>
              <a:rPr dirty="0" lang="en-US"/>
              <a:t>Click to edit Master title style</a:t>
            </a:r>
            <a:endParaRPr dirty="0" lang="en-US"/>
          </a:p>
        </p:txBody>
      </p:sp>
      <p:sp>
        <p:nvSpPr>
          <p:cNvPr id="6" name="Arc 9">
            <a:extLst>
              <a:ext uri="{474D410C-DEF5-48DE-ADFF-D152FF9A3E39}">
                <a16:creationId xmlns:a16="http://schemas.microsoft.com/office/drawing/2010/main" id="{A72E6C31-5F0F-4141-BFC7-7E4D9A5F2299}"/>
              </a:ext>
            </a:extLst>
          </p:cNvPr>
          <p:cNvSpPr/>
          <p:nvPr/>
        </p:nvSpPr>
        <p:spPr>
          <a:xfrm rot="0">
            <a:off x="8702523" y="3949589"/>
            <a:ext cx="1487714" cy="1487698"/>
          </a:xfrm>
          <a:prstGeom prst="arc">
            <a:avLst>
              <a:gd fmla="val 8054149" name="adj1"/>
              <a:gd fmla="val 15007134" name="adj2"/>
            </a:avLst>
          </a:prstGeom>
          <a:noFill/>
          <a:ln w="177800">
            <a:solidFill>
              <a:schemeClr val="accent1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7" name="Arc 10">
            <a:extLst>
              <a:ext uri="{FCD768C2-83B5-4E3E-BFE3-B09E0E487DFA}">
                <a16:creationId xmlns:a16="http://schemas.microsoft.com/office/drawing/2010/main" id="{0C591282-2290-47D1-AAF8-60CC04D96C34}"/>
              </a:ext>
            </a:extLst>
          </p:cNvPr>
          <p:cNvSpPr/>
          <p:nvPr/>
        </p:nvSpPr>
        <p:spPr>
          <a:xfrm rot="0">
            <a:off x="5182746" y="4420811"/>
            <a:ext cx="4960072" cy="4960024"/>
          </a:xfrm>
          <a:prstGeom prst="arc">
            <a:avLst>
              <a:gd fmla="val 13376898" name="adj1"/>
              <a:gd fmla="val 18525276" name="adj2"/>
            </a:avLst>
          </a:prstGeom>
          <a:noFill/>
          <a:ln w="76200">
            <a:solidFill>
              <a:schemeClr val="accent2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8" name="Oval 11">
            <a:extLst>
              <a:ext uri="{84AFF88A-5120-4C06-A174-7C2CF8E3D2EA}">
                <a16:creationId xmlns:a16="http://schemas.microsoft.com/office/drawing/2010/main" id="{23A2A5D7-3F16-4D5F-9987-F47B474FDEBC}"/>
              </a:ext>
            </a:extLst>
          </p:cNvPr>
          <p:cNvSpPr/>
          <p:nvPr/>
        </p:nvSpPr>
        <p:spPr>
          <a:xfrm rot="0">
            <a:off x="5891882" y="4680868"/>
            <a:ext cx="306926" cy="306922"/>
          </a:xfrm>
          <a:prstGeom prst="ellipse">
            <a:avLst/>
          </a:prstGeom>
          <a:noFill/>
          <a:ln w="152400">
            <a:solidFill>
              <a:schemeClr val="accent2">
                <a:alpha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</p:spTree>
    <p:extLst>
      <p:ext uri="{1E98E2C7-C7E7-4FAF-915B-487F81E701AF}">
        <p14:creationId xmlns:p14="http://schemas.microsoft.com/office/powerpoint/2010/main" val="167855664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B6620C5D-8F49-44B0-A067-EFCCA180E6BB}">
                <a16:creationId xmlns:a16="http://schemas.microsoft.com/office/drawing/2010/main" id="{68DBB542-73B3-4273-8F77-618BE0CA855C}"/>
              </a:ext>
            </a:extLst>
          </p:cNvPr>
          <p:cNvSpPr>
            <a:spLocks noGrp="true"/>
          </p:cNvSpPr>
          <p:nvPr>
            <p:ph idx="10" sz="half" type="dt"/>
          </p:nvPr>
        </p:nvSpPr>
        <p:spPr/>
        <p:txBody>
          <a:bodyPr rtlCol="0"/>
          <a:lstStyle/>
          <a:p>
            <a:pPr/>
            <a:r>
              <a:rPr dirty="0" lang="en-US"/>
              <a:t>Date</a:t>
            </a:r>
            <a:endParaRPr dirty="0" lang="en-US"/>
          </a:p>
        </p:txBody>
      </p:sp>
      <p:sp>
        <p:nvSpPr>
          <p:cNvPr id="3" name="Footer Placeholder 2">
            <a:extLst>
              <a:ext uri="{9DBCC504-C440-4835-BD99-8A05EF203B65}">
                <a16:creationId xmlns:a16="http://schemas.microsoft.com/office/drawing/2010/main" id="{24651830-CCA9-4195-9384-494FADC0D5B8}"/>
              </a:ext>
            </a:extLst>
          </p:cNvPr>
          <p:cNvSpPr>
            <a:spLocks noGrp="true"/>
          </p:cNvSpPr>
          <p:nvPr>
            <p:ph idx="11" sz="quarter" type="ftr"/>
          </p:nvPr>
        </p:nvSpPr>
        <p:spPr/>
        <p:txBody>
          <a:bodyPr rtlCol="0"/>
          <a:lstStyle/>
          <a:p>
            <a:pPr/>
            <a:r>
              <a:rPr dirty="0" lang="en-US"/>
              <a:t>Footer</a:t>
            </a:r>
            <a:endParaRPr dirty="0" lang="en-US"/>
          </a:p>
        </p:txBody>
      </p:sp>
      <p:sp>
        <p:nvSpPr>
          <p:cNvPr id="4" name="Slide Number Placeholder 3">
            <a:extLst>
              <a:ext uri="{7212CE29-D0DC-45F0-933B-73742713A0F0}">
                <a16:creationId xmlns:a16="http://schemas.microsoft.com/office/drawing/2010/main" id="{6CC0BE6E-F531-437C-AD4D-2FF5D48C6294}"/>
              </a:ext>
            </a:extLst>
          </p:cNvPr>
          <p:cNvSpPr>
            <a:spLocks noGrp="true"/>
          </p:cNvSpPr>
          <p:nvPr>
            <p:ph idx="12" sz="quarter" type="sldNum"/>
          </p:nvPr>
        </p:nvSpPr>
        <p:spPr/>
        <p:txBody>
          <a:bodyPr rtlCol="0"/>
          <a:lstStyle/>
          <a:p>
            <a:pPr/>
            <a:r>
              <a:rPr dirty="0" lang="en-US"/>
              <a:t>&lt;#&gt;</a:t>
            </a:r>
            <a:endParaRPr dirty="0" lang="en-US"/>
          </a:p>
        </p:txBody>
      </p:sp>
    </p:spTree>
    <p:extLst>
      <p:ext uri="{CD5E7CE2-842C-47BB-AF7F-A1B0C3C58151}">
        <p14:creationId xmlns:p14="http://schemas.microsoft.com/office/powerpoint/2010/main" val="1678556641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 13">
            <a:extLst>
              <a:ext uri="{0FBB9DB5-B856-4168-932E-865BE4434F1C}">
                <a16:creationId xmlns:a16="http://schemas.microsoft.com/office/drawing/2010/main" id="{F5539596-F745-47DB-B175-43BA42205A9F}"/>
              </a:ext>
            </a:extLst>
          </p:cNvPr>
          <p:cNvSpPr/>
          <p:nvPr/>
        </p:nvSpPr>
        <p:spPr>
          <a:xfrm rot="0">
            <a:off x="8702523" y="3949589"/>
            <a:ext cx="1487714" cy="1487698"/>
          </a:xfrm>
          <a:prstGeom prst="arc">
            <a:avLst>
              <a:gd fmla="val 8100022" name="adj1"/>
              <a:gd fmla="val 15123986" name="adj2"/>
            </a:avLst>
          </a:prstGeom>
          <a:noFill/>
          <a:ln w="177800">
            <a:solidFill>
              <a:schemeClr val="accent1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3" name="Text Placeholder 3">
            <a:extLst>
              <a:ext uri="{F697B51B-289E-4D6F-91D9-11565D7A8522}">
                <a16:creationId xmlns:a16="http://schemas.microsoft.com/office/drawing/2010/main" id="{C97DE950-4010-49F1-9AA2-0482A1BEE2EE}"/>
              </a:ext>
            </a:extLst>
          </p:cNvPr>
          <p:cNvSpPr>
            <a:spLocks noGrp="true"/>
          </p:cNvSpPr>
          <p:nvPr>
            <p:ph type="body"/>
          </p:nvPr>
        </p:nvSpPr>
        <p:spPr>
          <a:xfrm rot="0">
            <a:off x="426964" y="1590524"/>
            <a:ext cx="3038322" cy="2211861"/>
          </a:xfrm>
          <a:prstGeom prst="rect">
            <a:avLst/>
          </a:prstGeom>
        </p:spPr>
        <p:txBody>
          <a:bodyPr rtlCol="0" tIns="93600" vert="horz">
            <a:normAutofit/>
          </a:bodyPr>
          <a:lstStyle>
            <a:lvl1pPr indent="0" lvl="0" marL="0">
              <a:buNone/>
              <a:defRPr b="0" dirty="0" lang="en-US" sz="18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  <a:lvl2pPr indent="0" lvl="1" marL="457200">
              <a:buNone/>
              <a:defRPr dirty="0" lang="en-US" sz="1200"/>
            </a:lvl2pPr>
            <a:lvl3pPr indent="0" lvl="2" marL="914400">
              <a:buNone/>
              <a:defRPr dirty="0" lang="en-US" sz="1000"/>
            </a:lvl3pPr>
            <a:lvl4pPr indent="0" lvl="3" marL="1371600">
              <a:buNone/>
              <a:defRPr dirty="0" lang="en-US" sz="900"/>
            </a:lvl4pPr>
            <a:lvl5pPr indent="0" lvl="4" marL="1828800">
              <a:buNone/>
              <a:defRPr dirty="0" lang="en-US" sz="900"/>
            </a:lvl5pPr>
            <a:lvl6pPr indent="0" lvl="5" marL="2286000">
              <a:buNone/>
              <a:defRPr dirty="0" lang="en-US" sz="900"/>
            </a:lvl6pPr>
            <a:lvl7pPr indent="0" lvl="6" marL="2743200">
              <a:buNone/>
              <a:defRPr dirty="0" lang="en-US" sz="900"/>
            </a:lvl7pPr>
            <a:lvl8pPr indent="0" lvl="7" marL="3200400">
              <a:buNone/>
              <a:defRPr dirty="0" lang="en-US" sz="900"/>
            </a:lvl8pPr>
            <a:lvl9pPr indent="0" lvl="8" marL="3657600">
              <a:buNone/>
              <a:defRPr dirty="0" lang="en-US" sz="900"/>
            </a:lvl9pPr>
          </a:lstStyle>
          <a:p>
            <a:pPr lvl="0"/>
            <a:r>
              <a:rPr dirty="0" lang="en-US"/>
              <a:t>Click to edit Master text styles</a:t>
            </a:r>
            <a:endParaRPr dirty="0" lang="en-US"/>
          </a:p>
        </p:txBody>
      </p:sp>
      <p:sp>
        <p:nvSpPr>
          <p:cNvPr id="4" name="Arc 16">
            <a:extLst>
              <a:ext uri="{F5ACE8B7-4352-4316-BEC1-E7ECA95CF1A0}">
                <a16:creationId xmlns:a16="http://schemas.microsoft.com/office/drawing/2010/main" id="{E800952C-D3D1-4D19-BB29-F5B313C72522}"/>
              </a:ext>
            </a:extLst>
          </p:cNvPr>
          <p:cNvSpPr/>
          <p:nvPr/>
        </p:nvSpPr>
        <p:spPr>
          <a:xfrm rot="0">
            <a:off x="5182746" y="4420811"/>
            <a:ext cx="4960072" cy="4960024"/>
          </a:xfrm>
          <a:prstGeom prst="arc">
            <a:avLst>
              <a:gd fmla="val 13378274" name="adj1"/>
              <a:gd fmla="val 18493132" name="adj2"/>
            </a:avLst>
          </a:prstGeom>
          <a:noFill/>
          <a:ln w="76200">
            <a:solidFill>
              <a:schemeClr val="accent2">
                <a:alpha val="7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5" name="Oval 17">
            <a:extLst>
              <a:ext uri="{3363039A-8259-40D5-9F8F-86F290708268}">
                <a16:creationId xmlns:a16="http://schemas.microsoft.com/office/drawing/2010/main" id="{8DBF3D14-F02B-4C8C-A3BA-3696AEB9FA93}"/>
              </a:ext>
            </a:extLst>
          </p:cNvPr>
          <p:cNvSpPr/>
          <p:nvPr/>
        </p:nvSpPr>
        <p:spPr>
          <a:xfrm rot="0">
            <a:off x="5891882" y="4680868"/>
            <a:ext cx="306926" cy="306922"/>
          </a:xfrm>
          <a:prstGeom prst="ellipse">
            <a:avLst/>
          </a:prstGeom>
          <a:noFill/>
          <a:ln w="152400">
            <a:solidFill>
              <a:schemeClr val="accent2">
                <a:alpha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6" name="Title 1">
            <a:extLst>
              <a:ext uri="{3AD7C16F-D5C6-4F7C-8D95-89208D456F11}">
                <a16:creationId xmlns:a16="http://schemas.microsoft.com/office/drawing/2010/main" id="{51DF0C94-21FE-41C8-BFA1-1699D411952F}"/>
              </a:ext>
            </a:extLst>
          </p:cNvPr>
          <p:cNvSpPr>
            <a:spLocks noGrp="true"/>
          </p:cNvSpPr>
          <p:nvPr>
            <p:ph idx="1" type="title"/>
          </p:nvPr>
        </p:nvSpPr>
        <p:spPr>
          <a:xfrm rot="0">
            <a:off x="426962" y="599079"/>
            <a:ext cx="3038324" cy="943063"/>
          </a:xfrm>
          <a:prstGeom prst="rect">
            <a:avLst/>
          </a:prstGeom>
        </p:spPr>
        <p:txBody>
          <a:bodyPr anchor="t" rtlCol="0" vert="horz">
            <a:normAutofit/>
          </a:bodyPr>
          <a:lstStyle>
            <a:lvl1pPr algn="l" lvl="0">
              <a:defRPr b="0" dirty="0" i="0" lang="en-US" sz="3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/>
            <a:r>
              <a:rPr dirty="0" lang="en-US"/>
              <a:t>Click to edit Master title style</a:t>
            </a:r>
            <a:endParaRPr dirty="0" lang="en-US"/>
          </a:p>
        </p:txBody>
      </p:sp>
      <p:sp>
        <p:nvSpPr>
          <p:cNvPr id="7" name="Content Placeholder 2">
            <a:extLst>
              <a:ext uri="{4F563984-27E5-460D-AF9A-CA351FCB216F}">
                <a16:creationId xmlns:a16="http://schemas.microsoft.com/office/drawing/2010/main" id="{8ED9C2A2-58AB-4839-B150-138EF7AD84F1}"/>
              </a:ext>
            </a:extLst>
          </p:cNvPr>
          <p:cNvSpPr>
            <a:spLocks noGrp="true"/>
          </p:cNvSpPr>
          <p:nvPr>
            <p:ph idx="2"/>
          </p:nvPr>
        </p:nvSpPr>
        <p:spPr>
          <a:xfrm rot="0">
            <a:off x="3567426" y="590550"/>
            <a:ext cx="5135097" cy="3200400"/>
          </a:xfrm>
          <a:prstGeom prst="rect">
            <a:avLst/>
          </a:prstGeom>
        </p:spPr>
        <p:txBody>
          <a:bodyPr bIns="45720" lIns="91440" rIns="91440" rtlCol="0" tIns="93600" vert="horz">
            <a:normAutofit/>
          </a:bodyPr>
          <a:lstStyle>
            <a:lvl1pPr lvl="0"/>
            <a:lvl2pPr lvl="1"/>
            <a:lvl3pPr lvl="2"/>
            <a:lvl4pPr lvl="3"/>
            <a:lvl5pPr lvl="4"/>
          </a:lstStyle>
          <a:p>
            <a:pPr lvl="0">
              <a:buSzPct val="125000"/>
            </a:pPr>
            <a:r>
              <a:rPr dirty="0" lang="en-US"/>
              <a:t>Click to edit Master text styles</a:t>
            </a:r>
          </a:p>
          <a:p>
            <a:pPr lvl="1">
              <a:buFont typeface="Courier New"/>
              <a:buChar char="o"/>
            </a:pPr>
            <a:r>
              <a:rPr dirty="0" lang="en-US"/>
              <a:t>Second level</a:t>
            </a:r>
          </a:p>
          <a:p>
            <a:pPr lvl="2">
              <a:buFont typeface="Courier New"/>
              <a:buChar char="o"/>
            </a:pPr>
            <a:r>
              <a:rPr dirty="0" lang="en-US"/>
              <a:t>Third level</a:t>
            </a:r>
          </a:p>
          <a:p>
            <a:pPr lvl="3">
              <a:buFont typeface="Courier New"/>
              <a:buChar char="o"/>
            </a:pPr>
            <a:r>
              <a:rPr dirty="0" lang="en-US"/>
              <a:t>Fourth level</a:t>
            </a:r>
          </a:p>
          <a:p>
            <a:pPr lvl="4">
              <a:buFont typeface="Courier New"/>
              <a:buChar char="o"/>
            </a:pPr>
            <a:r>
              <a:rPr dirty="0" lang="en-US"/>
              <a:t>Fifth level</a:t>
            </a:r>
            <a:endParaRPr dirty="0" lang="en-US"/>
          </a:p>
        </p:txBody>
      </p:sp>
      <p:sp>
        <p:nvSpPr>
          <p:cNvPr id="8" name="Slide Number Placeholder 18">
            <a:extLst>
              <a:ext uri="{47051583-47B7-4CEC-BF57-B8B907307BCE}">
                <a16:creationId xmlns:a16="http://schemas.microsoft.com/office/drawing/2010/main" id="{670CA946-0FAA-4BFA-8566-1CD43C5A0699}"/>
              </a:ext>
            </a:extLst>
          </p:cNvPr>
          <p:cNvSpPr>
            <a:spLocks noGrp="true"/>
          </p:cNvSpPr>
          <p:nvPr>
            <p:ph idx="12" sz="quarter" type="sldNum"/>
          </p:nvPr>
        </p:nvSpPr>
        <p:spPr>
          <a:xfrm rot="0">
            <a:off x="6450384" y="4918463"/>
            <a:ext cx="2133600" cy="179680"/>
          </a:xfrm>
          <a:prstGeom prst="rect">
            <a:avLst/>
          </a:prstGeom>
        </p:spPr>
        <p:txBody>
          <a:bodyPr rtlCol="0"/>
          <a:lstStyle>
            <a:lvl1pPr algn="r" lvl="0">
              <a:defRPr dirty="0" lang="en-US" sz="7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/>
            <a:r>
              <a:rPr dirty="0" lang="en-US"/>
              <a:t>&lt;#&gt;</a:t>
            </a:r>
            <a:endParaRPr dirty="0" lang="en-US"/>
          </a:p>
        </p:txBody>
      </p:sp>
      <p:sp>
        <p:nvSpPr>
          <p:cNvPr id="9" name="Footer Placeholder 17">
            <a:extLst>
              <a:ext uri="{2DA97A40-4021-4136-BE75-16329C189377}">
                <a16:creationId xmlns:a16="http://schemas.microsoft.com/office/drawing/2010/main" id="{21BC1E3A-1A73-4B5F-BF2D-871FC0C9D729}"/>
              </a:ext>
            </a:extLst>
          </p:cNvPr>
          <p:cNvSpPr>
            <a:spLocks noGrp="true"/>
          </p:cNvSpPr>
          <p:nvPr>
            <p:ph idx="11" sz="quarter" type="ftr"/>
          </p:nvPr>
        </p:nvSpPr>
        <p:spPr>
          <a:xfrm rot="0">
            <a:off x="3124200" y="4918460"/>
            <a:ext cx="2895600" cy="179683"/>
          </a:xfrm>
          <a:prstGeom prst="rect">
            <a:avLst/>
          </a:prstGeom>
        </p:spPr>
        <p:txBody>
          <a:bodyPr rtlCol="0"/>
          <a:lstStyle>
            <a:lvl1pPr algn="ctr" lvl="0">
              <a:defRPr dirty="0" lang="en-US" sz="7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/>
            <a:r>
              <a:rPr dirty="0" lang="en-US"/>
              <a:t>Footer</a:t>
            </a:r>
            <a:endParaRPr dirty="0" lang="en-US"/>
          </a:p>
        </p:txBody>
      </p:sp>
      <p:sp>
        <p:nvSpPr>
          <p:cNvPr id="10" name="Date Placeholder 16">
            <a:extLst>
              <a:ext uri="{17116EBA-02E7-4012-B396-31256EA828D5}">
                <a16:creationId xmlns:a16="http://schemas.microsoft.com/office/drawing/2010/main" id="{1765B208-A56D-41CA-930F-A07FBEC9666A}"/>
              </a:ext>
            </a:extLst>
          </p:cNvPr>
          <p:cNvSpPr>
            <a:spLocks noGrp="true"/>
          </p:cNvSpPr>
          <p:nvPr>
            <p:ph idx="10" sz="half" type="dt"/>
          </p:nvPr>
        </p:nvSpPr>
        <p:spPr>
          <a:xfrm rot="0">
            <a:off x="596303" y="4918460"/>
            <a:ext cx="2133600" cy="179683"/>
          </a:xfrm>
          <a:prstGeom prst="rect">
            <a:avLst/>
          </a:prstGeom>
        </p:spPr>
        <p:txBody>
          <a:bodyPr rtlCol="0"/>
          <a:lstStyle>
            <a:lvl1pPr lvl="0">
              <a:defRPr dirty="0" lang="en-US" sz="7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/>
            <a:r>
              <a:rPr dirty="0" lang="en-US"/>
              <a:t>Date</a:t>
            </a:r>
            <a:endParaRPr dirty="0" lang="en-US"/>
          </a:p>
        </p:txBody>
      </p:sp>
    </p:spTree>
    <p:extLst>
      <p:ext uri="{46FBF5CB-21F0-4384-9EDB-97D7E96D24C2}">
        <p14:creationId xmlns:p14="http://schemas.microsoft.com/office/powerpoint/2010/main" val="167855664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c 7">
            <a:extLst>
              <a:ext uri="{73C0E2CA-7035-4FE1-8358-3010FC429809}">
                <a16:creationId xmlns:a16="http://schemas.microsoft.com/office/drawing/2010/main" id="{5EC1D567-42F9-4490-BE32-EC1C781178B4}"/>
              </a:ext>
            </a:extLst>
          </p:cNvPr>
          <p:cNvSpPr/>
          <p:nvPr/>
        </p:nvSpPr>
        <p:spPr>
          <a:xfrm rot="0">
            <a:off x="-388559" y="264603"/>
            <a:ext cx="1350130" cy="1350103"/>
          </a:xfrm>
          <a:prstGeom prst="arc">
            <a:avLst>
              <a:gd fmla="val 14284001" name="adj1"/>
              <a:gd fmla="val 7245957" name="adj2"/>
            </a:avLst>
          </a:prstGeom>
          <a:noFill/>
          <a:ln w="177800">
            <a:solidFill>
              <a:schemeClr val="accent1">
                <a:alpha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Titillium Web"/>
              </a:rPr>
              <a:t/>
            </a:r>
            <a:endParaRPr dirty="0" lang="en-US">
              <a:latin typeface="Titillium Web"/>
            </a:endParaRPr>
          </a:p>
        </p:txBody>
      </p:sp>
      <p:sp>
        <p:nvSpPr>
          <p:cNvPr id="3" name="Title 1">
            <a:extLst>
              <a:ext uri="{D4DBF5D9-9B2B-4CEC-9279-5C8E7EE0907F}">
                <a16:creationId xmlns:a16="http://schemas.microsoft.com/office/drawing/2010/main" id="{8769CF7D-ABE9-4F42-A640-0B31D0D1765C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 rot="0">
            <a:off x="4955408" y="593725"/>
            <a:ext cx="3940640" cy="3264656"/>
          </a:xfrm>
          <a:prstGeom prst="rect">
            <a:avLst/>
          </a:prstGeom>
        </p:spPr>
        <p:txBody>
          <a:bodyPr anchor="b" rtlCol="0" vert="horz">
            <a:normAutofit/>
          </a:bodyPr>
          <a:lstStyle>
            <a:lvl1pPr algn="l" lvl="0">
              <a:lnSpc>
                <a:spcPct val="100000"/>
              </a:lnSpc>
              <a:defRPr b="0" dirty="0" i="0" lang="en-US" sz="54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pPr/>
            <a:r>
              <a:rPr dirty="0" lang="en-US"/>
              <a:t>Click to edit Master style</a:t>
            </a:r>
            <a:endParaRPr dirty="0" lang="en-US"/>
          </a:p>
        </p:txBody>
      </p:sp>
      <p:sp>
        <p:nvSpPr>
          <p:cNvPr id="4" name="Text Placeholder 17">
            <a:extLst>
              <a:ext uri="{4220E398-89E9-4B98-8608-6A3936BC8A3D}">
                <a16:creationId xmlns:a16="http://schemas.microsoft.com/office/drawing/2010/main" id="{5C725B89-24C5-4975-8C0F-84EE69B06619}"/>
              </a:ext>
            </a:extLst>
          </p:cNvPr>
          <p:cNvSpPr>
            <a:spLocks noGrp="true"/>
          </p:cNvSpPr>
          <p:nvPr>
            <p:ph idx="1" type="body"/>
          </p:nvPr>
        </p:nvSpPr>
        <p:spPr>
          <a:xfrm rot="0">
            <a:off x="4953525" y="3943350"/>
            <a:ext cx="3942232" cy="368598"/>
          </a:xfrm>
          <a:prstGeom prst="rect">
            <a:avLst/>
          </a:prstGeom>
        </p:spPr>
        <p:txBody>
          <a:bodyPr anchor="ctr" rtlCol="0" vert="horz">
            <a:noAutofit/>
          </a:bodyPr>
          <a:lstStyle>
            <a:lvl1pPr indent="0" lvl="0" marL="0">
              <a:buNone/>
              <a:defRPr b="0" dirty="0" i="0" lang="en-US" sz="14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dirty="0" lang="en-US"/>
              <a:t>Click to edit Master text styles</a:t>
            </a:r>
            <a:endParaRPr dirty="0" lang="en-US"/>
          </a:p>
        </p:txBody>
      </p:sp>
      <p:sp>
        <p:nvSpPr>
          <p:cNvPr id="5" name="Picture Placeholder 17">
            <a:extLst>
              <a:ext uri="{1AB34DE1-4876-44FF-A48A-E53C01E5FCC9}">
                <a16:creationId xmlns:a16="http://schemas.microsoft.com/office/drawing/2010/main" id="{87034BC9-9608-4B6E-AC81-554DB2B3F3D1}"/>
              </a:ext>
            </a:extLst>
          </p:cNvPr>
          <p:cNvSpPr>
            <a:spLocks noGrp="true"/>
          </p:cNvSpPr>
          <p:nvPr>
            <p:ph idx="2" type="pic"/>
          </p:nvPr>
        </p:nvSpPr>
        <p:spPr>
          <a:xfrm rot="0">
            <a:off x="152400" y="326976"/>
            <a:ext cx="4505514" cy="4505514"/>
          </a:xfrm>
          <a:prstGeom prst="ellipse">
            <a:avLst/>
          </a:prstGeom>
        </p:spPr>
        <p:txBody>
          <a:bodyPr rtlCol="0"/>
          <a:lstStyle>
            <a:lvl1pPr lvl="0">
              <a:defRPr dirty="0" lang="en-US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/>
            <a:r>
              <a:rPr dirty="0" lang="en-US"/>
              <a:t/>
            </a:r>
          </a:p>
          <a:p>
            <a:pPr/>
            <a:r>
              <a:rPr dirty="0" lang="en-US"/>
              <a:t>Picture</a:t>
            </a:r>
            <a:endParaRPr dirty="0" lang="en-US"/>
          </a:p>
        </p:txBody>
      </p:sp>
      <p:sp>
        <p:nvSpPr>
          <p:cNvPr id="6" name="Oval 12">
            <a:extLst>
              <a:ext uri="{74EE07AF-9952-4BC3-95DD-36F7566C2D41}">
                <a16:creationId xmlns:a16="http://schemas.microsoft.com/office/drawing/2010/main" id="{9A3A83BA-00EC-4774-852D-7D037EFC6A1A}"/>
              </a:ext>
            </a:extLst>
          </p:cNvPr>
          <p:cNvSpPr/>
          <p:nvPr/>
        </p:nvSpPr>
        <p:spPr>
          <a:xfrm rot="0">
            <a:off x="3719310" y="4215185"/>
            <a:ext cx="489832" cy="489829"/>
          </a:xfrm>
          <a:prstGeom prst="ellipse">
            <a:avLst/>
          </a:prstGeom>
          <a:noFill/>
          <a:ln w="228600">
            <a:solidFill>
              <a:schemeClr val="accent2">
                <a:alpha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anchor="ctr" rtlCol="0" vert="horz"/>
          <a:lstStyle/>
          <a:p>
            <a:pPr algn="ctr"/>
            <a:r>
              <a:rPr dirty="0" lang="en-US">
                <a:latin typeface="+mn-lt"/>
              </a:rPr>
              <a:t> </a:t>
            </a:r>
            <a:endParaRPr dirty="0" lang="en-US">
              <a:latin typeface="+mn-lt"/>
            </a:endParaRPr>
          </a:p>
        </p:txBody>
      </p:sp>
      <p:sp>
        <p:nvSpPr>
          <p:cNvPr id="7" name="Slide Number Placeholder 18">
            <a:extLst>
              <a:ext uri="{6568A59C-4F86-4B80-B5AB-95350E96C555}">
                <a16:creationId xmlns:a16="http://schemas.microsoft.com/office/drawing/2010/main" id="{D21CB96F-944E-499E-ACA4-9FDA5C5DA74B}"/>
              </a:ext>
            </a:extLst>
          </p:cNvPr>
          <p:cNvSpPr>
            <a:spLocks noGrp="true"/>
          </p:cNvSpPr>
          <p:nvPr>
            <p:ph idx="12" sz="quarter" type="sldNum"/>
          </p:nvPr>
        </p:nvSpPr>
        <p:spPr>
          <a:xfrm rot="0">
            <a:off x="6450384" y="4918463"/>
            <a:ext cx="2133600" cy="179680"/>
          </a:xfrm>
          <a:prstGeom prst="rect">
            <a:avLst/>
          </a:prstGeom>
        </p:spPr>
        <p:txBody>
          <a:bodyPr rtlCol="0"/>
          <a:lstStyle>
            <a:lvl1pPr algn="r" lvl="0">
              <a:defRPr dirty="0" lang="en-US" sz="7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/>
            <a:r>
              <a:rPr dirty="0" lang="en-US"/>
              <a:t>&lt;#&gt;</a:t>
            </a:r>
            <a:endParaRPr dirty="0" lang="en-US"/>
          </a:p>
        </p:txBody>
      </p:sp>
      <p:sp>
        <p:nvSpPr>
          <p:cNvPr id="8" name="Footer Placeholder 17">
            <a:extLst>
              <a:ext uri="{A8562FDF-2563-48EA-A45F-3E68CFC3FEF7}">
                <a16:creationId xmlns:a16="http://schemas.microsoft.com/office/drawing/2010/main" id="{ED2ABBB3-F6EA-4483-A045-06464CBFA534}"/>
              </a:ext>
            </a:extLst>
          </p:cNvPr>
          <p:cNvSpPr>
            <a:spLocks noGrp="true"/>
          </p:cNvSpPr>
          <p:nvPr>
            <p:ph idx="11" sz="quarter" type="ftr"/>
          </p:nvPr>
        </p:nvSpPr>
        <p:spPr>
          <a:xfrm rot="0">
            <a:off x="3124200" y="4918460"/>
            <a:ext cx="2895600" cy="179683"/>
          </a:xfrm>
          <a:prstGeom prst="rect">
            <a:avLst/>
          </a:prstGeom>
        </p:spPr>
        <p:txBody>
          <a:bodyPr rtlCol="0"/>
          <a:lstStyle>
            <a:lvl1pPr algn="ctr" lvl="0">
              <a:defRPr dirty="0" lang="en-US" sz="7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/>
            <a:r>
              <a:rPr dirty="0" lang="en-US"/>
              <a:t>Footer</a:t>
            </a:r>
            <a:endParaRPr dirty="0" lang="en-US"/>
          </a:p>
        </p:txBody>
      </p:sp>
      <p:sp>
        <p:nvSpPr>
          <p:cNvPr id="9" name="Date Placeholder 16">
            <a:extLst>
              <a:ext uri="{516FC79F-CC90-42E0-BD39-71E56647E8F9}">
                <a16:creationId xmlns:a16="http://schemas.microsoft.com/office/drawing/2010/main" id="{40FBF60C-D639-473E-B3EE-D85A1B625121}"/>
              </a:ext>
            </a:extLst>
          </p:cNvPr>
          <p:cNvSpPr>
            <a:spLocks noGrp="true"/>
          </p:cNvSpPr>
          <p:nvPr>
            <p:ph idx="10" sz="half" type="dt"/>
          </p:nvPr>
        </p:nvSpPr>
        <p:spPr>
          <a:xfrm rot="0">
            <a:off x="596303" y="4918460"/>
            <a:ext cx="2133600" cy="179683"/>
          </a:xfrm>
          <a:prstGeom prst="rect">
            <a:avLst/>
          </a:prstGeom>
        </p:spPr>
        <p:txBody>
          <a:bodyPr rtlCol="0"/>
          <a:lstStyle>
            <a:lvl1pPr lvl="0">
              <a:defRPr dirty="0" lang="en-US" sz="7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/>
            <a:r>
              <a:rPr dirty="0" lang="en-US"/>
              <a:t>Date</a:t>
            </a:r>
            <a:endParaRPr dirty="0" lang="en-US"/>
          </a:p>
        </p:txBody>
      </p:sp>
    </p:spTree>
    <p:extLst>
      <p:ext uri="{93941113-9B76-4797-B994-82ED45AD3530}">
        <p14:creationId xmlns:p14="http://schemas.microsoft.com/office/powerpoint/2010/main" val="1678556641490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>
  <p:cSld name="slideMaster1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6">
            <a:extLst>
              <a:ext uri="{247097C4-8A1D-4386-947D-1260F15B8697}">
                <a16:creationId xmlns:a16="http://schemas.microsoft.com/office/drawing/2010/main" id="{28A673E1-EF9E-42E0-A280-7013CC2E6018}"/>
              </a:ext>
            </a:extLst>
          </p:cNvPr>
          <p:cNvSpPr>
            <a:spLocks noGrp="true"/>
          </p:cNvSpPr>
          <p:nvPr>
            <p:ph idx="2" sz="half" type="dt"/>
          </p:nvPr>
        </p:nvSpPr>
        <p:spPr>
          <a:xfrm rot="0">
            <a:off x="596303" y="4918460"/>
            <a:ext cx="2133600" cy="179683"/>
          </a:xfrm>
          <a:prstGeom prst="rect">
            <a:avLst/>
          </a:prstGeom>
        </p:spPr>
        <p:txBody>
          <a:bodyPr rtlCol="0"/>
          <a:lstStyle>
            <a:lvl1pPr lvl="0">
              <a:defRPr dirty="0" lang="en-US" sz="7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/>
            <a:r>
              <a:rPr dirty="0" lang="en-US"/>
              <a:t>Date</a:t>
            </a:r>
            <a:endParaRPr dirty="0" lang="en-US"/>
          </a:p>
        </p:txBody>
      </p:sp>
      <p:sp>
        <p:nvSpPr>
          <p:cNvPr id="3" name="Footer Placeholder 17">
            <a:extLst>
              <a:ext uri="{479D2A70-7397-42BF-B63A-329C941111D2}">
                <a16:creationId xmlns:a16="http://schemas.microsoft.com/office/drawing/2010/main" id="{D03C6C70-30A8-4940-B4FD-8F83847565AD}"/>
              </a:ext>
            </a:extLst>
          </p:cNvPr>
          <p:cNvSpPr>
            <a:spLocks noGrp="true"/>
          </p:cNvSpPr>
          <p:nvPr>
            <p:ph idx="3" sz="quarter" type="ftr"/>
          </p:nvPr>
        </p:nvSpPr>
        <p:spPr>
          <a:xfrm rot="0">
            <a:off x="3124200" y="4918460"/>
            <a:ext cx="2895600" cy="179683"/>
          </a:xfrm>
          <a:prstGeom prst="rect">
            <a:avLst/>
          </a:prstGeom>
        </p:spPr>
        <p:txBody>
          <a:bodyPr rtlCol="0"/>
          <a:lstStyle>
            <a:lvl1pPr algn="ctr" lvl="0">
              <a:defRPr dirty="0" lang="en-US" sz="7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/>
            <a:r>
              <a:rPr dirty="0" lang="en-US"/>
              <a:t>Footer</a:t>
            </a:r>
            <a:endParaRPr dirty="0" lang="en-US"/>
          </a:p>
        </p:txBody>
      </p:sp>
      <p:sp>
        <p:nvSpPr>
          <p:cNvPr id="4" name="Slide Number Placeholder 18">
            <a:extLst>
              <a:ext uri="{A2AECF1F-F3EB-4220-BAB8-4FF5C226B0A2}">
                <a16:creationId xmlns:a16="http://schemas.microsoft.com/office/drawing/2010/main" id="{FBFF59E6-4883-47AE-9859-22E4AB85018E}"/>
              </a:ext>
            </a:extLst>
          </p:cNvPr>
          <p:cNvSpPr>
            <a:spLocks noGrp="true"/>
          </p:cNvSpPr>
          <p:nvPr>
            <p:ph idx="4" sz="quarter" type="sldNum"/>
          </p:nvPr>
        </p:nvSpPr>
        <p:spPr>
          <a:xfrm rot="0">
            <a:off x="6450384" y="4918463"/>
            <a:ext cx="2133600" cy="179680"/>
          </a:xfrm>
          <a:prstGeom prst="rect">
            <a:avLst/>
          </a:prstGeom>
        </p:spPr>
        <p:txBody>
          <a:bodyPr rtlCol="0"/>
          <a:lstStyle>
            <a:lvl1pPr algn="r" lvl="0">
              <a:defRPr dirty="0" lang="en-US" sz="7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/>
            <a:r>
              <a:rPr dirty="0" lang="en-US"/>
              <a:t>&lt;#&gt;</a:t>
            </a:r>
            <a:endParaRPr dirty="0" lang="en-US"/>
          </a:p>
        </p:txBody>
      </p:sp>
      <p:sp>
        <p:nvSpPr>
          <p:cNvPr id="5" name="Title Placeholder 1">
            <a:extLst>
              <a:ext uri="{C78F9D56-E39B-43DA-9DC1-5E651565D4CA}">
                <a16:creationId xmlns:a16="http://schemas.microsoft.com/office/drawing/2010/main" id="{1F1CCA5D-B788-4F0D-A516-9EC3F6F4CC66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 rot="0">
            <a:off x="457200" y="206375"/>
            <a:ext cx="8229600" cy="857250"/>
          </a:xfrm>
          <a:prstGeom prst="rect">
            <a:avLst/>
          </a:prstGeom>
        </p:spPr>
        <p:txBody>
          <a:bodyPr anchor="t" bIns="45720" lIns="91440" rIns="91440" rtlCol="0" tIns="45720" vert="horz">
            <a:normAutofit/>
          </a:bodyPr>
          <a:lstStyle/>
          <a:p>
            <a:pPr algn="l" lvl="0"/>
            <a:r>
              <a:rPr dirty="0" lang="en-US"/>
              <a:t>Click to edit Master title style</a:t>
            </a:r>
            <a:endParaRPr dirty="0" lang="en-US"/>
          </a:p>
        </p:txBody>
      </p:sp>
      <p:sp>
        <p:nvSpPr>
          <p:cNvPr id="6" name="Text Placeholder 2">
            <a:extLst>
              <a:ext uri="{FECD4101-3BD6-4DF1-8269-A172D4625947}">
                <a16:creationId xmlns:a16="http://schemas.microsoft.com/office/drawing/2010/main" id="{FADDF1AE-0A78-4C86-8B86-312F4A82009D}"/>
              </a:ext>
            </a:extLst>
          </p:cNvPr>
          <p:cNvSpPr>
            <a:spLocks noGrp="true"/>
          </p:cNvSpPr>
          <p:nvPr>
            <p:ph idx="1" type="body"/>
          </p:nvPr>
        </p:nvSpPr>
        <p:spPr>
          <a:xfrm rot="0">
            <a:off x="457200" y="1200150"/>
            <a:ext cx="8229600" cy="3394075"/>
          </a:xfrm>
          <a:prstGeom prst="rect">
            <a:avLst/>
          </a:prstGeom>
        </p:spPr>
        <p:txBody>
          <a:bodyPr bIns="45720" lIns="91440" rIns="91440" rtlCol="0" tIns="93600" vert="horz">
            <a:normAutofit/>
          </a:bodyPr>
          <a:lstStyle/>
          <a:p>
            <a:pPr lvl="0">
              <a:buSzPct val="125000"/>
            </a:pPr>
            <a:r>
              <a:rPr dirty="0" lang="en-US"/>
              <a:t>Click to edit Master text styles</a:t>
            </a:r>
          </a:p>
          <a:p>
            <a:pPr lvl="1">
              <a:buFont typeface="Courier New"/>
              <a:buChar char="o"/>
            </a:pPr>
            <a:r>
              <a:rPr dirty="0" lang="en-US"/>
              <a:t>Second level</a:t>
            </a:r>
          </a:p>
          <a:p>
            <a:pPr lvl="2">
              <a:buFont typeface="Courier New"/>
              <a:buChar char="o"/>
            </a:pPr>
            <a:r>
              <a:rPr dirty="0" lang="en-US"/>
              <a:t>Third level</a:t>
            </a:r>
          </a:p>
          <a:p>
            <a:pPr lvl="3">
              <a:buFont typeface="Courier New"/>
              <a:buChar char="o"/>
            </a:pPr>
            <a:r>
              <a:rPr dirty="0" lang="en-US"/>
              <a:t>Fourth level</a:t>
            </a:r>
          </a:p>
          <a:p>
            <a:pPr lvl="4">
              <a:buFont typeface="Courier New"/>
              <a:buChar char="o"/>
            </a:pPr>
            <a:r>
              <a:rPr dirty="0" lang="en-US"/>
              <a:t>Fifth level</a:t>
            </a:r>
            <a:endParaRPr dirty="0" lang="en-US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lvl1pPr algn="ctr" lvl="0" rtl="false">
        <a:spcBef>
          <a:spcPct val="0"/>
        </a:spcBef>
        <a:buNone/>
        <a:defRPr b="0" dirty="0" i="0" lang="en-US" sz="3600">
          <a:solidFill>
            <a:schemeClr val="tx1">
              <a:lumMod val="65000"/>
              <a:lumOff val="35000"/>
            </a:schemeClr>
          </a:solidFill>
          <a:latin typeface="+mn-lt"/>
        </a:defRPr>
      </a:lvl1pPr>
    </p:titleStyle>
    <p:bodyStyle>
      <a:lvl1pPr algn="l" indent="-342900" lvl="0" marL="342900" rtl="false">
        <a:spcBef>
          <a:spcPct val="20000"/>
        </a:spcBef>
        <a:buFont typeface="Arial"/>
        <a:buChar char="•"/>
        <a:defRPr b="0" dirty="0" i="0" lang="en-US" sz="2000">
          <a:solidFill>
            <a:schemeClr val="bg1">
              <a:lumMod val="65000"/>
            </a:schemeClr>
          </a:solidFill>
          <a:latin typeface="+mn-lt"/>
        </a:defRPr>
      </a:lvl1pPr>
      <a:lvl2pPr algn="l" indent="-285750" lvl="1" marL="742950" rtl="false">
        <a:spcBef>
          <a:spcPct val="20000"/>
        </a:spcBef>
        <a:buFont typeface="Arial"/>
        <a:buChar char="–"/>
        <a:defRPr b="0" dirty="0" i="0" lang="en-US" sz="1800">
          <a:solidFill>
            <a:schemeClr val="bg1">
              <a:lumMod val="65000"/>
            </a:schemeClr>
          </a:solidFill>
          <a:latin typeface="+mn-lt"/>
        </a:defRPr>
      </a:lvl2pPr>
      <a:lvl3pPr algn="l" indent="-228600" lvl="2" marL="1143000" rtl="false">
        <a:spcBef>
          <a:spcPct val="20000"/>
        </a:spcBef>
        <a:buFont typeface="Arial"/>
        <a:buChar char="•"/>
        <a:defRPr b="0" dirty="0" i="0" lang="en-US" sz="1600">
          <a:solidFill>
            <a:schemeClr val="bg1">
              <a:lumMod val="65000"/>
            </a:schemeClr>
          </a:solidFill>
          <a:latin typeface="+mn-lt"/>
        </a:defRPr>
      </a:lvl3pPr>
      <a:lvl4pPr algn="l" indent="-228600" lvl="3" marL="1600200" rtl="false">
        <a:spcBef>
          <a:spcPct val="20000"/>
        </a:spcBef>
        <a:buFont typeface="Arial"/>
        <a:buChar char="–"/>
        <a:defRPr b="0" dirty="0" i="0" lang="en-US" sz="1400">
          <a:solidFill>
            <a:schemeClr val="bg1">
              <a:lumMod val="65000"/>
            </a:schemeClr>
          </a:solidFill>
          <a:latin typeface="+mn-lt"/>
        </a:defRPr>
      </a:lvl4pPr>
      <a:lvl5pPr algn="l" indent="-228600" lvl="4" marL="2057400" rtl="false">
        <a:spcBef>
          <a:spcPct val="20000"/>
        </a:spcBef>
        <a:buFont typeface="Arial"/>
        <a:buChar char="»"/>
        <a:defRPr b="0" dirty="0" i="0" lang="en-US" sz="1200">
          <a:solidFill>
            <a:schemeClr val="bg1">
              <a:lumMod val="65000"/>
            </a:schemeClr>
          </a:solidFill>
          <a:latin typeface="+mn-lt"/>
        </a:defRPr>
      </a:lvl5pPr>
      <a:lvl6pPr algn="l" indent="-228600" lvl="5" marL="2514600" rtl="false">
        <a:spcBef>
          <a:spcPct val="20000"/>
        </a:spcBef>
        <a:buFont typeface="Arial"/>
        <a:buChar char="»"/>
        <a:defRPr b="0" dirty="0" i="0" lang="en-US" sz="1400">
          <a:solidFill>
            <a:schemeClr val="bg1">
              <a:lumMod val="65000"/>
            </a:schemeClr>
          </a:solidFill>
          <a:latin typeface="+mn-lt"/>
        </a:defRPr>
      </a:lvl6pPr>
      <a:lvl7pPr algn="l" indent="-228600" lvl="6" marL="2971800" rtl="false">
        <a:spcBef>
          <a:spcPct val="20000"/>
        </a:spcBef>
        <a:buFont typeface="Arial"/>
        <a:buChar char="»"/>
        <a:defRPr b="0" dirty="0" i="0" lang="en-US" sz="1400">
          <a:solidFill>
            <a:schemeClr val="bg1">
              <a:lumMod val="65000"/>
            </a:schemeClr>
          </a:solidFill>
          <a:latin typeface="+mn-lt"/>
        </a:defRPr>
      </a:lvl7pPr>
      <a:lvl8pPr algn="l" indent="-228600" lvl="7" marL="3429000" rtl="false">
        <a:spcBef>
          <a:spcPct val="20000"/>
        </a:spcBef>
        <a:buFont typeface="Arial"/>
        <a:buChar char="»"/>
        <a:defRPr b="0" dirty="0" i="0" lang="en-US" sz="1400">
          <a:solidFill>
            <a:schemeClr val="bg1">
              <a:lumMod val="65000"/>
            </a:schemeClr>
          </a:solidFill>
          <a:latin typeface="+mn-lt"/>
        </a:defRPr>
      </a:lvl8pPr>
      <a:lvl9pPr algn="l" indent="-228600" lvl="8" marL="3886200" rtl="false">
        <a:spcBef>
          <a:spcPct val="20000"/>
        </a:spcBef>
        <a:buFont typeface="Arial"/>
        <a:buChar char="»"/>
        <a:defRPr b="0" dirty="0" i="0" lang="en-US" sz="1400">
          <a:solidFill>
            <a:schemeClr val="bg1">
              <a:lumMod val="65000"/>
            </a:schemeClr>
          </a:solidFill>
          <a:latin typeface="+mn-lt"/>
        </a:defRPr>
      </a:lvl9pPr>
    </p:bodyStyle>
    <p:otherStyle>
      <a:lvl1pPr algn="l" lvl="0" marL="0" rtl="false">
        <a:defRPr dirty="0" lang="en-US" sz="1800">
          <a:solidFill>
            <a:schemeClr val="tx1"/>
          </a:solidFill>
          <a:latin typeface="+mn-lt"/>
        </a:defRPr>
      </a:lvl1pPr>
      <a:lvl2pPr algn="l" lvl="1" marL="457200" rtl="false">
        <a:defRPr dirty="0" lang="en-US" sz="1800">
          <a:solidFill>
            <a:schemeClr val="tx1"/>
          </a:solidFill>
          <a:latin typeface="+mn-lt"/>
        </a:defRPr>
      </a:lvl2pPr>
      <a:lvl3pPr algn="l" lvl="2" marL="914400" rtl="false">
        <a:defRPr dirty="0" lang="en-US" sz="1800">
          <a:solidFill>
            <a:schemeClr val="tx1"/>
          </a:solidFill>
          <a:latin typeface="+mn-lt"/>
        </a:defRPr>
      </a:lvl3pPr>
      <a:lvl4pPr algn="l" lvl="3" marL="1371600" rtl="false">
        <a:defRPr dirty="0" lang="en-US" sz="1800">
          <a:solidFill>
            <a:schemeClr val="tx1"/>
          </a:solidFill>
          <a:latin typeface="+mn-lt"/>
        </a:defRPr>
      </a:lvl4pPr>
      <a:lvl5pPr algn="l" lvl="4" marL="1828800" rtl="false">
        <a:defRPr dirty="0" lang="en-US" sz="1800">
          <a:solidFill>
            <a:schemeClr val="tx1"/>
          </a:solidFill>
          <a:latin typeface="+mn-lt"/>
        </a:defRPr>
      </a:lvl5pPr>
      <a:lvl6pPr algn="l" lvl="5" marL="2286000" rtl="false">
        <a:defRPr dirty="0" lang="en-US" sz="1800">
          <a:solidFill>
            <a:schemeClr val="tx1"/>
          </a:solidFill>
          <a:latin typeface="+mn-lt"/>
        </a:defRPr>
      </a:lvl6pPr>
      <a:lvl7pPr algn="l" lvl="6" marL="2743200" rtl="false">
        <a:defRPr dirty="0" lang="en-US" sz="1800">
          <a:solidFill>
            <a:schemeClr val="tx1"/>
          </a:solidFill>
          <a:latin typeface="+mn-lt"/>
        </a:defRPr>
      </a:lvl7pPr>
      <a:lvl8pPr algn="l" lvl="7" marL="3200400" rtl="false">
        <a:defRPr dirty="0" lang="en-US" sz="1800">
          <a:solidFill>
            <a:schemeClr val="tx1"/>
          </a:solidFill>
          <a:latin typeface="+mn-lt"/>
        </a:defRPr>
      </a:lvl8pPr>
      <a:lvl9pPr algn="l" lvl="8" marL="3657600" rtl="false">
        <a:defRPr dirty="0" lang="en-US" sz="1800">
          <a:solidFill>
            <a:schemeClr val="tx1"/>
          </a:solidFill>
          <a:latin typeface="+mn-l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2" Target="../media/image1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2" Target="../media/image1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2" Target="../media/image1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2" Target="../media/image1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2" Target="../media/image1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E690BAE5-4499-4BFC-ADAE-2BCB9F61177B}">
                <a16:creationId xmlns:a16="http://schemas.microsoft.com/office/drawing/2010/main" id="{1331D49B-8FA9-489B-925D-FDCA8D9F16E0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 rtlCol="0"/>
          <a:lstStyle/>
          <a:p>
            <a:pPr/>
            <a:r>
              <a:rPr dirty="0" lang="en-US"/>
              <a:t>Trusty Insurers</a:t>
            </a:r>
            <a:endParaRPr dirty="0" lang="en-US"/>
          </a:p>
        </p:txBody>
      </p:sp>
      <p:sp>
        <p:nvSpPr>
          <p:cNvPr id="3" name="Subtitle 2">
            <a:extLst>
              <a:ext uri="{4BFD5C27-8287-45E6-9619-818F7D22C60C}">
                <a16:creationId xmlns:a16="http://schemas.microsoft.com/office/drawing/2010/main" id="{FBC0D6B5-0A34-41D5-AA48-DE1CA75401D2}"/>
              </a:ext>
            </a:extLst>
          </p:cNvPr>
          <p:cNvSpPr>
            <a:spLocks noGrp="true"/>
          </p:cNvSpPr>
          <p:nvPr>
            <p:ph idx="1" type="subTitle"/>
          </p:nvPr>
        </p:nvSpPr>
        <p:spPr/>
        <p:txBody>
          <a:bodyPr rtlCol="0" vert="horz">
            <a:normAutofit fontScale="92500" lnSpcReduction="10000"/>
          </a:bodyPr>
          <a:lstStyle/>
          <a:p>
            <a:pPr/>
            <a:r>
              <a:rPr dirty="0" lang="en-US"/>
              <a:t>Business Plan</a:t>
            </a:r>
            <a:endParaRPr dirty="0" lang="en-US"/>
          </a:p>
        </p:txBody>
      </p:sp>
    </p:spTree>
    <p:extLst>
      <p:ext uri="{F91EC89F-A45A-4073-9A8B-95C338E4C6C5}">
        <p14:creationId xmlns:p14="http://schemas.microsoft.com/office/powerpoint/2010/main" val="1678556641508"/>
      </p:ext>
    </p:extLst>
  </p:cSld>
  <p:clrMapOvr>
    <a:masterClrMapping/>
  </p:clrMapOvr>
</p:sld>
</file>

<file path=ppt/slides/slide2.xml><?xml version="1.0" encoding="utf-8"?>
<p:sld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 showMasterSp="true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C235C93-2574-40DA-86E3-B050132E7FB3}">
                <a16:creationId xmlns:a16="http://schemas.microsoft.com/office/drawing/2010/main" id="{9540ED75-9842-4310-9470-6C7B9781ACDE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 rtlCol="0"/>
          <a:lstStyle/>
          <a:p>
            <a:pPr/>
            <a:r>
              <a:rPr dirty="0" lang="en-US"/>
              <a:t>Business Idea</a:t>
            </a:r>
            <a:endParaRPr dirty="0" lang="en-US"/>
          </a:p>
        </p:txBody>
      </p:sp>
      <p:sp>
        <p:nvSpPr>
          <p:cNvPr id="3" name="Content Placeholder 2">
            <a:extLst>
              <a:ext uri="{43BAA6B6-5DCB-4C06-8617-5E36EEEA8162}">
                <a16:creationId xmlns:a16="http://schemas.microsoft.com/office/drawing/2010/main" id="{FC0940D9-88E9-4EAE-A34E-572AA53AF7A4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 rtlCol="0" vert="horz">
            <a:normAutofit fontScale="92500" lnSpcReduction="20000"/>
          </a:bodyPr>
          <a:lstStyle/>
          <a:p>
            <a:pPr indent="0" marL="0">
              <a:buNone/>
            </a:pPr>
            <a:r>
              <a:rPr dirty="0" lang="en-US"/>
              <a:t>Company Name: Trusty Insurers</a:t>
            </a:r>
            <a:br>
              <a:rPr dirty="0" lang="en-US"/>
            </a:br>
            <a:r>
              <a:rPr dirty="0" lang="en-US"/>
              <a:t>We're a American Insurance Company</a:t>
            </a:r>
            <a:br>
              <a:rPr dirty="0" lang="en-US"/>
            </a:br>
            <a:r>
              <a:rPr dirty="0" lang="en-US"/>
              <a:t>Insurance company is a company the insurer offers a guarantee for a certain risk that may or may not occur then another party the insured pays the insurer in exchange for protection against that risk </a:t>
            </a:r>
            <a:br>
              <a:rPr dirty="0" lang="en-US"/>
            </a:br>
            <a:r>
              <a:rPr dirty="0" lang="en-US"/>
              <a:t>Our company is a Service </a:t>
            </a:r>
            <a:br>
              <a:rPr dirty="0" lang="en-US"/>
            </a:br>
            <a:r>
              <a:rPr dirty="0" lang="en-US"/>
              <a:t>Why should people buy insurance? </a:t>
            </a:r>
            <a:br>
              <a:rPr dirty="0" lang="en-US"/>
            </a:br>
            <a:r>
              <a:rPr dirty="0" lang="en-US"/>
              <a:t>It covers your day-to-day costs larger expenses </a:t>
            </a:r>
            <a:br>
              <a:rPr dirty="0" lang="en-US"/>
            </a:br>
            <a:r>
              <a:rPr dirty="0" lang="en-US"/>
              <a:t>"Trusty Insurers" name represent a safe insurer. The name isn't somewhat unique. It's name is memorable and is little hard to pronounce.</a:t>
            </a:r>
            <a:endParaRPr dirty="0" lang="en-US"/>
          </a:p>
        </p:txBody>
      </p:sp>
      <p:pic>
        <p:nvPicPr>
          <p:cNvPr id="4" name="">
            <a:extLst>
              <a:ext uri="{FC6FD358-480B-4379-83A2-16318F07A16C}">
                <a16:creationId xmlns:a16="http://schemas.microsoft.com/office/drawing/2010/main" id="{63C8C5E3-B897-45F2-9592-9E06DAFCF4A2}"/>
              </a:ext>
            </a:extLst>
          </p:cNvPr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flipH="false" flipV="false" rot="0">
            <a:off x="5782198" y="3298002"/>
            <a:ext cx="4228099" cy="1604210"/>
          </a:xfrm>
          <a:prstGeom prst="rect">
            <a:avLst/>
          </a:prstGeom>
          <a:noFill/>
        </p:spPr>
      </p:pic>
    </p:spTree>
    <p:extLst>
      <p:ext uri="{E2D8CA63-0E42-496F-A8B4-F2AD07D9DB2B}">
        <p14:creationId xmlns:p14="http://schemas.microsoft.com/office/powerpoint/2010/main" val="1678556641510"/>
      </p:ext>
    </p:extLst>
  </p:cSld>
  <p:clrMapOvr>
    <a:masterClrMapping/>
  </p:clrMapOvr>
</p:sld>
</file>

<file path=ppt/slides/slide3.xml><?xml version="1.0" encoding="utf-8"?>
<p:sld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 showMasterSp="true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B1F1E0BD-9CB9-4B7B-8A54-B77EA7D182CD}">
                <a16:creationId xmlns:a16="http://schemas.microsoft.com/office/drawing/2010/main" id="{FF3CECF5-E91B-4DA3-A790-01074CB61316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 rtlCol="0"/>
          <a:lstStyle/>
          <a:p>
            <a:pPr/>
            <a:r>
              <a:rPr dirty="0" lang="en-US"/>
              <a:t>Target Market</a:t>
            </a:r>
            <a:endParaRPr dirty="0" lang="en-US"/>
          </a:p>
        </p:txBody>
      </p:sp>
      <p:sp>
        <p:nvSpPr>
          <p:cNvPr id="3" name="Content Placeholder 2">
            <a:extLst>
              <a:ext uri="{16372C34-9E2E-4A5F-9437-61EC3AE670E5}">
                <a16:creationId xmlns:a16="http://schemas.microsoft.com/office/drawing/2010/main" id="{22B8EAE4-FDB6-46BD-B517-9821235455CC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 rtlCol="0"/>
          <a:lstStyle/>
          <a:p>
            <a:pPr indent="0" marL="0">
              <a:buNone/>
            </a:pPr>
            <a:r>
              <a:rPr dirty="0" lang="en-US"/>
              <a:t>Our market is focused on adults both men and women.</a:t>
            </a:r>
            <a:br>
              <a:rPr dirty="0" lang="en-US"/>
            </a:br>
            <a:r>
              <a:rPr dirty="0" lang="en-US"/>
              <a:t>It's competitors are Farmers Insurance, Liberty Mutual Insurance, </a:t>
            </a:r>
            <a:r>
              <a:rPr dirty="0" err="1" lang="en-US"/>
              <a:t>GEICO</a:t>
            </a:r>
            <a:r>
              <a:rPr dirty="0" lang="en-US"/>
              <a:t>, State Farm, and Allstate. </a:t>
            </a:r>
            <a:br>
              <a:rPr dirty="0" lang="en-US"/>
            </a:br>
            <a:r>
              <a:rPr dirty="0" lang="en-US"/>
              <a:t>We're in all 50 States in the U.S.A. the products will reach customers by directly through an insurer or through independent agents and commercial brokers.</a:t>
            </a:r>
            <a:endParaRPr dirty="0" lang="en-US"/>
          </a:p>
        </p:txBody>
      </p:sp>
      <p:pic>
        <p:nvPicPr>
          <p:cNvPr id="4" name="">
            <a:extLst>
              <a:ext uri="{67BAD625-DE80-49F1-9E03-2CE663C2EDDF}">
                <a16:creationId xmlns:a16="http://schemas.microsoft.com/office/drawing/2010/main" id="{5C797D95-D295-4C2F-A16F-8DC335683D0D}"/>
              </a:ext>
            </a:extLst>
          </p:cNvPr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flipH="false" flipV="false" rot="0">
            <a:off x="5782198" y="3298002"/>
            <a:ext cx="4228099" cy="1604210"/>
          </a:xfrm>
          <a:prstGeom prst="rect">
            <a:avLst/>
          </a:prstGeom>
          <a:noFill/>
        </p:spPr>
      </p:pic>
    </p:spTree>
    <p:extLst>
      <p:ext uri="{7DA6CC8D-E3BF-4E9A-BE70-CF220309BFE7}">
        <p14:creationId xmlns:p14="http://schemas.microsoft.com/office/powerpoint/2010/main" val="1678556641512"/>
      </p:ext>
    </p:extLst>
  </p:cSld>
  <p:clrMapOvr>
    <a:masterClrMapping/>
  </p:clrMapOvr>
</p:sld>
</file>

<file path=ppt/slides/slide4.xml><?xml version="1.0" encoding="utf-8"?>
<p:sld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 showMasterSp="true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4E3BE7CC-75AA-4D8F-97BC-5D4F3217A5FF}">
                <a16:creationId xmlns:a16="http://schemas.microsoft.com/office/drawing/2010/main" id="{5EB094EC-1141-466B-9FBB-43567455F71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 rtlCol="0"/>
          <a:lstStyle/>
          <a:p>
            <a:pPr/>
            <a:r>
              <a:rPr dirty="0" lang="en-US"/>
              <a:t>Financial Information</a:t>
            </a:r>
            <a:endParaRPr dirty="0" lang="en-US"/>
          </a:p>
        </p:txBody>
      </p:sp>
      <p:sp>
        <p:nvSpPr>
          <p:cNvPr id="3" name="Content Placeholder 2">
            <a:extLst>
              <a:ext uri="{328B5284-6AAF-4BDA-92E2-F9B58FF66658}">
                <a16:creationId xmlns:a16="http://schemas.microsoft.com/office/drawing/2010/main" id="{584CFB1E-CC89-438E-B164-8E3CE3DA7309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 rtlCol="0" vert="horz">
            <a:normAutofit fontScale="85000" lnSpcReduction="20000"/>
          </a:bodyPr>
          <a:lstStyle/>
          <a:p>
            <a:pPr indent="0" marL="0">
              <a:buNone/>
            </a:pPr>
            <a:r>
              <a:rPr dirty="0" lang="en-US"/>
              <a:t>Our sources of capital are:</a:t>
            </a:r>
          </a:p>
          <a:p>
            <a:pPr indent="0" marL="0">
              <a:buNone/>
            </a:pPr>
            <a:r>
              <a:rPr dirty="0" lang="en-US"/>
              <a:t> Investors from all the states.</a:t>
            </a:r>
            <a:br>
              <a:rPr dirty="0" lang="en-US"/>
            </a:br>
            <a:r>
              <a:rPr dirty="0" lang="en-US"/>
              <a:t> Financial support from </a:t>
            </a:r>
            <a:r>
              <a:rPr dirty="0" lang="en-US">
                <a:latin typeface="arial"/>
              </a:rPr>
              <a:t>Bank of America.</a:t>
            </a:r>
            <a:br>
              <a:rPr dirty="0" lang="en-US">
                <a:latin typeface="arial"/>
              </a:rPr>
            </a:br>
            <a:r>
              <a:rPr dirty="0" lang="en-US">
                <a:latin typeface="arial"/>
              </a:rPr>
              <a:t> Support from the </a:t>
            </a:r>
            <a:r>
              <a:rPr dirty="0" err="1" lang="en-US">
                <a:latin typeface="arial"/>
              </a:rPr>
              <a:t>goverment</a:t>
            </a:r>
            <a:r>
              <a:rPr dirty="0" lang="en-US">
                <a:latin typeface="arial"/>
              </a:rPr>
              <a:t>.</a:t>
            </a:r>
            <a:br>
              <a:rPr dirty="0" lang="en-US">
                <a:latin typeface="arial"/>
              </a:rPr>
            </a:br>
            <a:r>
              <a:rPr dirty="0" lang="en-US">
                <a:latin typeface="arial"/>
              </a:rPr>
              <a:t>Property Insurance cost $1,090 per year, Farmers Insurance property cost $2,066 per year, and Allstate Property insurance cost $1,313 per year, Life insurance cost $160 per year, Disability insurance cost $1,320 per year, Health Insurance cost $6,300 per year, Automobile insurance cost $1,160 per year and Many others. $2,000,000 profit per year - $150,000 Total cost = $1,</a:t>
            </a:r>
            <a:r>
              <a:rPr dirty="0" lang="en-US">
                <a:latin typeface="arial"/>
              </a:rPr>
              <a:t>850,000 Predicated profit.</a:t>
            </a:r>
          </a:p>
          <a:p>
            <a:pPr indent="0" marL="0">
              <a:buNone/>
            </a:pPr>
            <a:r>
              <a:rPr dirty="0" lang="en-US">
                <a:latin typeface="arial"/>
              </a:rPr>
              <a:t/>
            </a:r>
            <a:endParaRPr dirty="0" lang="en-US">
              <a:latin typeface="arial"/>
            </a:endParaRPr>
          </a:p>
        </p:txBody>
      </p:sp>
      <p:pic>
        <p:nvPicPr>
          <p:cNvPr id="4" name="">
            <a:extLst>
              <a:ext uri="{3849529E-ECD7-4803-8F1E-C39971530E4F}">
                <a16:creationId xmlns:a16="http://schemas.microsoft.com/office/drawing/2010/main" id="{7877CEA3-586C-48B2-B8B4-A004F54E775D}"/>
              </a:ext>
            </a:extLst>
          </p:cNvPr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flipH="false" flipV="false" rot="0">
            <a:off x="5782198" y="3298002"/>
            <a:ext cx="4228099" cy="1604210"/>
          </a:xfrm>
          <a:prstGeom prst="rect">
            <a:avLst/>
          </a:prstGeom>
          <a:noFill/>
        </p:spPr>
      </p:pic>
    </p:spTree>
    <p:extLst>
      <p:ext uri="{839349E8-A5D6-457E-876C-D1136A0BC73E}">
        <p14:creationId xmlns:p14="http://schemas.microsoft.com/office/powerpoint/2010/main" val="1678556641515"/>
      </p:ext>
    </p:extLst>
  </p:cSld>
  <p:clrMapOvr>
    <a:masterClrMapping/>
  </p:clrMapOvr>
</p:sld>
</file>

<file path=ppt/slides/slide5.xml><?xml version="1.0" encoding="utf-8"?>
<p:sld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 showMasterSp="true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3E39C63B-C853-4747-A8D4-C3879BA637C7}">
                <a16:creationId xmlns:a16="http://schemas.microsoft.com/office/drawing/2010/main" id="{5A9D1009-6BB7-4646-8C14-CA54AB0EBD90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 rtlCol="0"/>
          <a:lstStyle/>
          <a:p>
            <a:pPr/>
            <a:r>
              <a:rPr dirty="0" lang="en-US"/>
              <a:t>Owner Details</a:t>
            </a:r>
            <a:endParaRPr dirty="0" lang="en-US"/>
          </a:p>
        </p:txBody>
      </p:sp>
      <p:sp>
        <p:nvSpPr>
          <p:cNvPr id="3" name="Content Placeholder 2">
            <a:extLst>
              <a:ext uri="{FB2E1C03-D06A-4135-A12B-DC11D2396F76}">
                <a16:creationId xmlns:a16="http://schemas.microsoft.com/office/drawing/2010/main" id="{EDD2B8A6-4C80-40C8-9017-A6B6049CE296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 rtlCol="0"/>
          <a:lstStyle/>
          <a:p>
            <a:pPr indent="0" marL="0">
              <a:buNone/>
            </a:pPr>
            <a:r>
              <a:rPr dirty="0" lang="en-US"/>
              <a:t>CEO of Trusty Insurance </a:t>
            </a:r>
            <a:r>
              <a:rPr dirty="0" err="1" lang="en-US"/>
              <a:t>Majd</a:t>
            </a:r>
            <a:r>
              <a:rPr dirty="0" lang="en-US"/>
              <a:t> </a:t>
            </a:r>
            <a:r>
              <a:rPr dirty="0" err="1" lang="en-US"/>
              <a:t>Shkukani</a:t>
            </a:r>
            <a:r>
              <a:rPr dirty="0" lang="en-US"/>
              <a:t> became CEO in 2040.</a:t>
            </a:r>
            <a:endParaRPr dirty="0" lang="en-US"/>
          </a:p>
        </p:txBody>
      </p:sp>
      <p:pic>
        <p:nvPicPr>
          <p:cNvPr id="4" name="">
            <a:extLst>
              <a:ext uri="{846FE6ED-063E-4524-BF0B-4AD3CD0C420B}">
                <a16:creationId xmlns:a16="http://schemas.microsoft.com/office/drawing/2010/main" id="{7A800E51-5143-41B3-BC7E-BD1FBA22CD98}"/>
              </a:ext>
            </a:extLst>
          </p:cNvPr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flipH="false" flipV="false" rot="0">
            <a:off x="5782198" y="3298002"/>
            <a:ext cx="4228099" cy="1604210"/>
          </a:xfrm>
          <a:prstGeom prst="rect">
            <a:avLst/>
          </a:prstGeom>
          <a:noFill/>
        </p:spPr>
      </p:pic>
    </p:spTree>
    <p:extLst>
      <p:ext uri="{F3216E08-C045-4FCC-AF37-F7FFE38523F1}">
        <p14:creationId xmlns:p14="http://schemas.microsoft.com/office/powerpoint/2010/main" val="1678556641518"/>
      </p:ext>
    </p:extLst>
  </p:cSld>
  <p:clrMapOvr>
    <a:masterClrMapping/>
  </p:clrMapOvr>
</p:sld>
</file>

<file path=ppt/slides/slide6.xml><?xml version="1.0" encoding="utf-8"?>
<p:sld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 showMasterSp="true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39121D1C-F876-4C44-A18E-CD1DBAD00FD0}">
                <a16:creationId xmlns:a16="http://schemas.microsoft.com/office/drawing/2010/main" id="{A52B25EA-BCB9-427D-A2DE-F0321F98F72A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 rtlCol="0"/>
          <a:lstStyle/>
          <a:p>
            <a:pPr/>
            <a:r>
              <a:rPr dirty="0" lang="en-US"/>
              <a:t>What we will do with the money?</a:t>
            </a:r>
            <a:endParaRPr dirty="0" lang="en-US"/>
          </a:p>
        </p:txBody>
      </p:sp>
      <p:sp>
        <p:nvSpPr>
          <p:cNvPr id="3" name="Content Placeholder 2">
            <a:extLst>
              <a:ext uri="{3D0D555B-BF9C-4904-A79D-D4E41267CD25}">
                <a16:creationId xmlns:a16="http://schemas.microsoft.com/office/drawing/2010/main" id="{281F9FEC-75CC-4746-A7CD-D61BE7C6E6DA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 rtlCol="0"/>
          <a:lstStyle/>
          <a:p>
            <a:pPr algn="ctr" indent="0" marL="0">
              <a:buNone/>
            </a:pPr>
            <a:r>
              <a:rPr b="1" dirty="0" lang="en-US" sz="3600">
                <a:latin typeface="Alegreya"/>
              </a:rPr>
              <a:t>We reinvest back into our </a:t>
            </a:r>
            <a:r>
              <a:rPr b="1" dirty="0" err="1" lang="en-US" sz="3600">
                <a:latin typeface="Alegreya"/>
              </a:rPr>
              <a:t>comapny</a:t>
            </a:r>
            <a:r>
              <a:rPr b="1" dirty="0" lang="en-US" sz="3600">
                <a:latin typeface="Alegreya"/>
              </a:rPr>
              <a:t>.</a:t>
            </a:r>
            <a:br>
              <a:rPr b="1" dirty="0" lang="en-US" sz="3600">
                <a:latin typeface="Alegreya"/>
              </a:rPr>
            </a:br>
            <a:r>
              <a:rPr b="1" dirty="0" lang="en-US" sz="3600">
                <a:latin typeface="Alegreya"/>
              </a:rPr>
              <a:t>Invest in other companies.</a:t>
            </a:r>
            <a:br>
              <a:rPr b="1" dirty="0" lang="en-US" sz="3600">
                <a:latin typeface="Alegreya"/>
              </a:rPr>
            </a:br>
            <a:r>
              <a:rPr b="1" dirty="0" lang="en-US" sz="3600">
                <a:latin typeface="Alegreya"/>
              </a:rPr>
              <a:t>Expand the company.</a:t>
            </a:r>
            <a:endParaRPr b="1" dirty="0" lang="en-US" sz="3600">
              <a:latin typeface="Alegreya"/>
            </a:endParaRPr>
          </a:p>
        </p:txBody>
      </p:sp>
      <p:pic>
        <p:nvPicPr>
          <p:cNvPr id="4" name="">
            <a:extLst>
              <a:ext uri="{9D23D052-4631-469F-A2F0-8AE14EE17B8A}">
                <a16:creationId xmlns:a16="http://schemas.microsoft.com/office/drawing/2010/main" id="{5346812E-AFB6-4FBA-88AC-F4531A741DEB}"/>
              </a:ext>
            </a:extLst>
          </p:cNvPr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flipH="false" flipV="false" rot="0">
            <a:off x="5782198" y="3298002"/>
            <a:ext cx="4228099" cy="1604210"/>
          </a:xfrm>
          <a:prstGeom prst="rect">
            <a:avLst/>
          </a:prstGeom>
          <a:noFill/>
        </p:spPr>
      </p:pic>
    </p:spTree>
    <p:extLst>
      <p:ext uri="{6AFB9397-2B5D-4325-82E6-7634C1B6D3B3}">
        <p14:creationId xmlns:p14="http://schemas.microsoft.com/office/powerpoint/2010/main" val="1678556641520"/>
      </p:ext>
    </p:extLst>
  </p:cSld>
  <p:clrMapOvr>
    <a:masterClrMapping/>
  </p:clrMapOvr>
</p:sld>
</file>

<file path=ppt/tags/tag1.xml><?xml version="1.0" encoding="utf-8"?>
<p:tagLst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>
  <p:tag name="LAYOUT" val="threePicAndTx"/>
</p:tagLst>
</file>

<file path=ppt/tags/tag2.xml><?xml version="1.0" encoding="utf-8"?>
<p:tagLst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>
  <p:tag name="LAYOUT" val="fourPic"/>
</p:tagLst>
</file>

<file path=ppt/theme/theme1.xml><?xml version="1.0" encoding="utf-8"?>
<a:theme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 name="Orbit">
  <a:themeElements>
    <a:clrScheme name="Orbit">
      <a:dk1>
        <a:srgbClr val="000000"/>
      </a:dk1>
      <a:lt1>
        <a:srgbClr val="ffffff"/>
      </a:lt1>
      <a:dk2>
        <a:srgbClr val="323232"/>
      </a:dk2>
      <a:lt2>
        <a:srgbClr val="f0f0f0"/>
      </a:lt2>
      <a:accent1>
        <a:srgbClr val="22a8c4"/>
      </a:accent1>
      <a:accent2>
        <a:srgbClr val="86cb21"/>
      </a:accent2>
      <a:accent3>
        <a:srgbClr val="e7c21f"/>
      </a:accent3>
      <a:accent4>
        <a:srgbClr val="e77e26"/>
      </a:accent4>
      <a:accent5>
        <a:srgbClr val="e64773"/>
      </a:accent5>
      <a:accent6>
        <a:srgbClr val="8d5fa7"/>
      </a:accent6>
      <a:hlink>
        <a:srgbClr val="22a8c4"/>
      </a:hlink>
      <a:folHlink>
        <a:srgbClr val="8d5fa7"/>
      </a:folHlink>
    </a:clrScheme>
    <a:fontScheme name="Orbit">
      <a:majorFont>
        <a:latin typeface="Titillium Web"/>
        <a:ea typeface=""/>
        <a:cs typeface=""/>
      </a:majorFont>
      <a:minorFont>
        <a:latin typeface="Titillium Web"/>
        <a:ea typeface=""/>
        <a:cs typeface=""/>
      </a:minorFont>
    </a:fontScheme>
    <a:fmtScheme name="Orb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9440000" scaled="0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9440000" scaled="0"/>
        </a:gradFill>
      </a:fillStyleLst>
      <a:lnStyleLst>
        <a:ln cap="flat" w="12700">
          <a:solidFill>
            <a:schemeClr val="phClr">
              <a:shade val="95000"/>
              <a:satMod val="104999"/>
            </a:schemeClr>
          </a:solidFill>
          <a:prstDash val="solid"/>
        </a:ln>
        <a:ln cap="flat" w="25400">
          <a:solidFill>
            <a:schemeClr val="phClr"/>
          </a:solidFill>
          <a:prstDash val="solid"/>
        </a:ln>
        <a:ln cap="flat" w="508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10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100000"/>
                <a:shade val="85000"/>
                <a:alpha val="100000"/>
                <a:satMod val="150000"/>
              </a:schemeClr>
            </a:gs>
          </a:gsLst>
          <a:path path="circle">
            <a:fillToRect b="100000" r="100000"/>
          </a:path>
        </a:gradFill>
        <a:gradFill rotWithShape="1">
          <a:gsLst>
            <a:gs pos="0">
              <a:schemeClr val="phClr">
                <a:tint val="75000"/>
                <a:satMod val="200000"/>
              </a:schemeClr>
            </a:gs>
            <a:gs pos="60000">
              <a:schemeClr val="phClr">
                <a:shade val="85000"/>
                <a:satMod val="60000"/>
              </a:schemeClr>
            </a:gs>
            <a:gs pos="100000">
              <a:schemeClr val="phClr">
                <a:shade val="50000"/>
                <a:satMod val="25000"/>
              </a:schemeClr>
            </a:gs>
          </a:gsLst>
          <a:path path="circle">
            <a:fillToRect b="100000" r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xmlns:c="http://schemas.openxmlformats.org/drawingml/2006/chart" xmlns:cs="http://schemas.microsoft.com/office/drawing/2012/chartStyle" xmlns:ns1="http://schemas.openxmlformats.org/officeDocument/2006/extended-properties" xmlns:p="http://schemas.openxmlformats.org/presentationml/2006/main" xmlns:r="http://schemas.openxmlformats.org/officeDocument/2006/relationships" xmlns:vt="http://schemas.openxmlformats.org/officeDocument/2006/docPropsVTypes" name="Orbit">
  <a:themeElements>
    <a:clrScheme name="Orbit">
      <a:dk1>
        <a:srgbClr val="000000"/>
      </a:dk1>
      <a:lt1>
        <a:srgbClr val="ffffff"/>
      </a:lt1>
      <a:dk2>
        <a:srgbClr val="323232"/>
      </a:dk2>
      <a:lt2>
        <a:srgbClr val="f0f0f0"/>
      </a:lt2>
      <a:accent1>
        <a:srgbClr val="22a8c4"/>
      </a:accent1>
      <a:accent2>
        <a:srgbClr val="86cb21"/>
      </a:accent2>
      <a:accent3>
        <a:srgbClr val="e7c21f"/>
      </a:accent3>
      <a:accent4>
        <a:srgbClr val="e77e26"/>
      </a:accent4>
      <a:accent5>
        <a:srgbClr val="e64773"/>
      </a:accent5>
      <a:accent6>
        <a:srgbClr val="8d5fa7"/>
      </a:accent6>
      <a:hlink>
        <a:srgbClr val="22a8c4"/>
      </a:hlink>
      <a:folHlink>
        <a:srgbClr val="8d5fa7"/>
      </a:folHlink>
    </a:clrScheme>
    <a:fontScheme name="Orbit">
      <a:majorFont>
        <a:latin typeface="Titillium Web"/>
        <a:ea typeface=""/>
        <a:cs typeface=""/>
      </a:majorFont>
      <a:minorFont>
        <a:latin typeface="Titillium Web"/>
        <a:ea typeface=""/>
        <a:cs typeface=""/>
      </a:minorFont>
    </a:fontScheme>
    <a:fmtScheme name="Orb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9440000" scaled="0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9440000" scaled="0"/>
        </a:gradFill>
      </a:fillStyleLst>
      <a:lnStyleLst>
        <a:ln cap="flat" w="12700">
          <a:solidFill>
            <a:schemeClr val="phClr">
              <a:shade val="95000"/>
              <a:satMod val="104999"/>
            </a:schemeClr>
          </a:solidFill>
          <a:prstDash val="solid"/>
        </a:ln>
        <a:ln cap="flat" w="25400">
          <a:solidFill>
            <a:schemeClr val="phClr"/>
          </a:solidFill>
          <a:prstDash val="solid"/>
        </a:ln>
        <a:ln cap="flat" w="508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10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100000"/>
                <a:shade val="85000"/>
                <a:alpha val="100000"/>
                <a:satMod val="150000"/>
              </a:schemeClr>
            </a:gs>
          </a:gsLst>
          <a:path path="circle">
            <a:fillToRect b="100000" r="100000"/>
          </a:path>
        </a:gradFill>
        <a:gradFill rotWithShape="1">
          <a:gsLst>
            <a:gs pos="0">
              <a:schemeClr val="phClr">
                <a:tint val="75000"/>
                <a:satMod val="200000"/>
              </a:schemeClr>
            </a:gs>
            <a:gs pos="60000">
              <a:schemeClr val="phClr">
                <a:shade val="85000"/>
                <a:satMod val="60000"/>
              </a:schemeClr>
            </a:gs>
            <a:gs pos="100000">
              <a:schemeClr val="phClr">
                <a:shade val="50000"/>
                <a:satMod val="25000"/>
              </a:schemeClr>
            </a:gs>
          </a:gsLst>
          <a:path path="circle">
            <a:fillToRect b="100000" r="100000"/>
          </a:path>
        </a:gradFill>
      </a:bgFillStyleLst>
    </a:fmtScheme>
  </a:themeElements>
  <a:objectDefaults/>
  <a:extraClrSchemeLst/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AppVersion>3.0000</properties:AppVersion>
  <properties:ScaleCrop>false</properties:ScaleCrop>
  <properties:Company>Company</properties:Company>
  <properties:LinksUpToDate>false</properties:LinksUpToDate>
  <properties:HyperlinksChanged>false</properties:HyperlinksChanged>
  <properties:PresentationFormat>On-Screen Show (4:3)</properties:PresentationFormat>
  <properties:Application>Zoho Show</properties:Application>
  <properties:SharedDoc>false</properties:SharedDoc>
</properties: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>Slide 1</dc:title>
  <cp:revision>1</cp:revision>
  <dc:creator/>
  <cp:lastModifiedBy/>
  <dcterms:created xmlns:xsi="http://www.w3.org/2001/XMLSchema-instance" xsi:type="dcterms:W3CDTF">2023-03-11T09:03:27Z</dcterms:created>
  <dcterms:modified xmlns:xsi="http://www.w3.org/2001/XMLSchema-instance" xsi:type="dcterms:W3CDTF">2023-03-11T09:43:16Z</dcterms:modified>
</cp:coreProperties>
</file>