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4E3"/>
    <a:srgbClr val="E94A96"/>
    <a:srgbClr val="F62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DA23-074F-4BD0-916F-A517652C0788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DB15-3B60-4C7A-8A94-823A9680D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06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DA23-074F-4BD0-916F-A517652C0788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DB15-3B60-4C7A-8A94-823A9680D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59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DA23-074F-4BD0-916F-A517652C0788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DB15-3B60-4C7A-8A94-823A9680D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9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DA23-074F-4BD0-916F-A517652C0788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DB15-3B60-4C7A-8A94-823A9680D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44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DA23-074F-4BD0-916F-A517652C0788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DB15-3B60-4C7A-8A94-823A9680D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2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DA23-074F-4BD0-916F-A517652C0788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DB15-3B60-4C7A-8A94-823A9680D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64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DA23-074F-4BD0-916F-A517652C0788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DB15-3B60-4C7A-8A94-823A9680D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1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DA23-074F-4BD0-916F-A517652C0788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DB15-3B60-4C7A-8A94-823A9680D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52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DA23-074F-4BD0-916F-A517652C0788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DB15-3B60-4C7A-8A94-823A9680D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76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DA23-074F-4BD0-916F-A517652C0788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DB15-3B60-4C7A-8A94-823A9680D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29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DA23-074F-4BD0-916F-A517652C0788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DB15-3B60-4C7A-8A94-823A9680D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41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5DA23-074F-4BD0-916F-A517652C0788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CDB15-3B60-4C7A-8A94-823A9680D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3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0">
              <a:srgbClr val="F62A81"/>
            </a:gs>
            <a:gs pos="0">
              <a:srgbClr val="FCD4E3"/>
            </a:gs>
            <a:gs pos="83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Maria’s</a:t>
            </a:r>
            <a:r>
              <a:rPr lang="en-US" dirty="0" smtClean="0"/>
              <a:t> </a:t>
            </a:r>
            <a:r>
              <a:rPr lang="en-US" sz="4800" dirty="0" smtClean="0"/>
              <a:t>Cosmetics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Maria Kandah 7D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381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0">
              <a:srgbClr val="F62A81"/>
            </a:gs>
            <a:gs pos="0">
              <a:srgbClr val="FCD4E3"/>
            </a:gs>
            <a:gs pos="83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Maria’s Cosmetics?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6" b="5846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74817"/>
            <a:ext cx="3932237" cy="381158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Maria’s Cosmetics is a company that produces makeup and skincare products.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3207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0">
              <a:srgbClr val="F62A81"/>
            </a:gs>
            <a:gs pos="0">
              <a:srgbClr val="FCD4E3"/>
            </a:gs>
            <a:gs pos="83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Mission And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Our vision is to become the innovative beauty brand that is closest to women.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Our mission is to offer a wide range of high quality products based on women’s expectations.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490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0">
              <a:srgbClr val="F62A81"/>
            </a:gs>
            <a:gs pos="0">
              <a:srgbClr val="FCD4E3"/>
            </a:gs>
            <a:gs pos="83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                        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makes our products unique?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thing that makes our products unique is that they are suitable for all skin types and it has a larger variety of products than our competitors (MAC , Kylie’s Cosmetics and Florence).</a:t>
            </a:r>
          </a:p>
          <a:p>
            <a:r>
              <a:rPr lang="en-US" dirty="0" smtClean="0"/>
              <a:t>Our products are dermatologically tested and have really reasonable prices.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Where will our products be sold?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Our products will be sold online with worldwide shipping and we will open two branches in Amman in Dabouq and   </a:t>
            </a:r>
            <a:r>
              <a:rPr lang="en-US" dirty="0" err="1" smtClean="0"/>
              <a:t>Sweifieh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00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0">
              <a:srgbClr val="F62A81"/>
            </a:gs>
            <a:gs pos="0">
              <a:srgbClr val="FCD4E3"/>
            </a:gs>
            <a:gs pos="83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who do we sell our products?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products are sold for women.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816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0">
              <a:srgbClr val="F62A81"/>
            </a:gs>
            <a:gs pos="0">
              <a:srgbClr val="FCD4E3"/>
            </a:gs>
            <a:gs pos="83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                                    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where will our capital will be taken?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Our capital will be taken from the bank as a loan.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What is the average price for our products and how much do they cost?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The average price for our products is between JOD 25 and JOD 20 and the cost varies between JOD 12 and JOD 15.</a:t>
            </a:r>
          </a:p>
          <a:p>
            <a:r>
              <a:rPr lang="en-US" dirty="0" smtClean="0"/>
              <a:t>25-15=10 JOD.</a:t>
            </a:r>
          </a:p>
          <a:p>
            <a:r>
              <a:rPr lang="en-US" dirty="0" smtClean="0"/>
              <a:t>20-12=8 JOD.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116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0">
              <a:srgbClr val="F62A81"/>
            </a:gs>
            <a:gs pos="0">
              <a:srgbClr val="FCD4E3"/>
            </a:gs>
            <a:gs pos="83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purpose of Maria’s Cosmetics?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purpose of this business is to save money for studying at a good university and for charity.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462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0">
              <a:srgbClr val="F62A81"/>
            </a:gs>
            <a:gs pos="0">
              <a:srgbClr val="FCD4E3"/>
            </a:gs>
            <a:gs pos="83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Owners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: Maria Kandah.</a:t>
            </a:r>
          </a:p>
          <a:p>
            <a:r>
              <a:rPr lang="en-US" dirty="0" smtClean="0"/>
              <a:t>Age : 12 years old (about to turn 13).</a:t>
            </a:r>
            <a:endParaRPr lang="en-US" dirty="0"/>
          </a:p>
          <a:p>
            <a:r>
              <a:rPr lang="en-US" dirty="0" smtClean="0"/>
              <a:t>Birthdate : 27</a:t>
            </a:r>
            <a:r>
              <a:rPr lang="en-US" baseline="30000" dirty="0" smtClean="0"/>
              <a:t>th</a:t>
            </a:r>
            <a:r>
              <a:rPr lang="en-US" dirty="0" smtClean="0"/>
              <a:t> August 2010.</a:t>
            </a:r>
          </a:p>
          <a:p>
            <a:r>
              <a:rPr lang="en-US" dirty="0" smtClean="0"/>
              <a:t>Any company partners : There are no partners and only one owner.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834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286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Maria’s Cosmetics</vt:lpstr>
      <vt:lpstr>What is Maria’s Cosmetics?</vt:lpstr>
      <vt:lpstr>Our Mission And Vision</vt:lpstr>
      <vt:lpstr>                                                                   </vt:lpstr>
      <vt:lpstr>For who do we sell our products?</vt:lpstr>
      <vt:lpstr>                                                                              </vt:lpstr>
      <vt:lpstr>What is the purpose of Maria’s Cosmetics?</vt:lpstr>
      <vt:lpstr>Owners Details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Maria’s Cosmetics</dc:title>
  <dc:creator>LENOVO</dc:creator>
  <cp:lastModifiedBy>LENOVO</cp:lastModifiedBy>
  <cp:revision>8</cp:revision>
  <dcterms:created xsi:type="dcterms:W3CDTF">2023-03-11T09:37:23Z</dcterms:created>
  <dcterms:modified xsi:type="dcterms:W3CDTF">2023-03-11T15:24:25Z</dcterms:modified>
</cp:coreProperties>
</file>