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1"/>
  </p:notesMasterIdLst>
  <p:handoutMasterIdLst>
    <p:handoutMasterId r:id="rId12"/>
  </p:handoutMasterIdLst>
  <p:sldIdLst>
    <p:sldId id="256" r:id="rId5"/>
    <p:sldId id="258" r:id="rId6"/>
    <p:sldId id="273" r:id="rId7"/>
    <p:sldId id="265" r:id="rId8"/>
    <p:sldId id="274" r:id="rId9"/>
    <p:sldId id="27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898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0704" autoAdjust="0"/>
  </p:normalViewPr>
  <p:slideViewPr>
    <p:cSldViewPr snapToGrid="0">
      <p:cViewPr varScale="1">
        <p:scale>
          <a:sx n="76" d="100"/>
          <a:sy n="76" d="100"/>
        </p:scale>
        <p:origin x="402" y="8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7F456E-01A6-4013-ACA5-F5492591A2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84983A3-9B9B-4D61-97C9-B9E239A315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6F32FC-4BD9-442A-A8C6-51598C909FE3}" type="datetimeFigureOut">
              <a:rPr lang="en-US" smtClean="0"/>
              <a:t>3/11/2023</a:t>
            </a:fld>
            <a:endParaRPr lang="en-US" dirty="0"/>
          </a:p>
        </p:txBody>
      </p:sp>
      <p:sp>
        <p:nvSpPr>
          <p:cNvPr id="4" name="Footer Placeholder 3">
            <a:extLst>
              <a:ext uri="{FF2B5EF4-FFF2-40B4-BE49-F238E27FC236}">
                <a16:creationId xmlns:a16="http://schemas.microsoft.com/office/drawing/2014/main" id="{5EEABE74-7A97-4D17-8390-42ADD25C33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42C1DBD-1052-425E-BF3C-983304BED5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EEFA9E-C190-4F5C-8394-BD5F1CD55C02}" type="slidenum">
              <a:rPr lang="en-US" smtClean="0"/>
              <a:t>‹#›</a:t>
            </a:fld>
            <a:endParaRPr lang="en-US" dirty="0"/>
          </a:p>
        </p:txBody>
      </p:sp>
    </p:spTree>
    <p:extLst>
      <p:ext uri="{BB962C8B-B14F-4D97-AF65-F5344CB8AC3E}">
        <p14:creationId xmlns:p14="http://schemas.microsoft.com/office/powerpoint/2010/main" val="2324801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371FA-A98D-41E8-93F4-09945841298A}" type="datetimeFigureOut">
              <a:rPr lang="en-US" smtClean="0"/>
              <a:t>3/11/2023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89C57-55D7-40A4-A101-E74FAC7A092B}" type="slidenum">
              <a:rPr lang="en-US" smtClean="0"/>
              <a:t>‹#›</a:t>
            </a:fld>
            <a:endParaRPr lang="en-US" dirty="0"/>
          </a:p>
        </p:txBody>
      </p:sp>
    </p:spTree>
    <p:extLst>
      <p:ext uri="{BB962C8B-B14F-4D97-AF65-F5344CB8AC3E}">
        <p14:creationId xmlns:p14="http://schemas.microsoft.com/office/powerpoint/2010/main" val="2839902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416040" y="4434840"/>
            <a:ext cx="4941771" cy="1122202"/>
          </a:xfrm>
        </p:spPr>
        <p:txBody>
          <a:bodyPr anchor="b">
            <a:noAutofit/>
          </a:bodyPr>
          <a:lstStyle>
            <a:lvl1pPr algn="l">
              <a:defRPr sz="3600" spc="150" baseline="0"/>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416041" y="5586890"/>
            <a:ext cx="4941770" cy="396660"/>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Graphic 7">
            <a:extLst>
              <a:ext uri="{FF2B5EF4-FFF2-40B4-BE49-F238E27FC236}">
                <a16:creationId xmlns:a16="http://schemas.microsoft.com/office/drawing/2014/main" id="{A04F1E16-9A84-4D0E-9706-79C396AF6AE6}"/>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9358" t="23650" b="-1"/>
          <a:stretch/>
        </p:blipFill>
        <p:spPr>
          <a:xfrm>
            <a:off x="0" y="0"/>
            <a:ext cx="9488312" cy="5054323"/>
          </a:xfrm>
          <a:prstGeom prst="rect">
            <a:avLst/>
          </a:prstGeom>
        </p:spPr>
      </p:pic>
    </p:spTree>
    <p:extLst>
      <p:ext uri="{BB962C8B-B14F-4D97-AF65-F5344CB8AC3E}">
        <p14:creationId xmlns:p14="http://schemas.microsoft.com/office/powerpoint/2010/main" val="177682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rt Art">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786F69D-D4FA-4075-A7EC-8D31A184F630}"/>
              </a:ext>
              <a:ext uri="{C183D7F6-B498-43B3-948B-1728B52AA6E4}">
                <adec:decorative xmlns:adec="http://schemas.microsoft.com/office/drawing/2017/decorative" val="1"/>
              </a:ext>
            </a:extLst>
          </p:cNvPr>
          <p:cNvGrpSpPr/>
          <p:nvPr userDrawn="1"/>
        </p:nvGrpSpPr>
        <p:grpSpPr>
          <a:xfrm>
            <a:off x="0" y="0"/>
            <a:ext cx="2590800" cy="1027906"/>
            <a:chOff x="0" y="0"/>
            <a:chExt cx="2590800" cy="1027906"/>
          </a:xfrm>
        </p:grpSpPr>
        <p:cxnSp>
          <p:nvCxnSpPr>
            <p:cNvPr id="10" name="Straight Connector 9">
              <a:extLst>
                <a:ext uri="{FF2B5EF4-FFF2-40B4-BE49-F238E27FC236}">
                  <a16:creationId xmlns:a16="http://schemas.microsoft.com/office/drawing/2014/main" id="{66988B2D-0240-4256-8268-4B9FF1E72363}"/>
                </a:ext>
              </a:extLst>
            </p:cNvPr>
            <p:cNvCxnSpPr>
              <a:cxnSpLocks/>
            </p:cNvCxnSpPr>
            <p:nvPr userDrawn="1"/>
          </p:nvCxnSpPr>
          <p:spPr>
            <a:xfrm flipV="1">
              <a:off x="0" y="0"/>
              <a:ext cx="25908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8EEAAE1-3D04-41C3-B2D2-B3BEF34C3B27}"/>
                </a:ext>
              </a:extLst>
            </p:cNvPr>
            <p:cNvCxnSpPr>
              <a:cxnSpLocks/>
            </p:cNvCxnSpPr>
            <p:nvPr userDrawn="1"/>
          </p:nvCxnSpPr>
          <p:spPr>
            <a:xfrm flipH="1">
              <a:off x="0" y="0"/>
              <a:ext cx="704850" cy="10279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7" name="SmartArt Placeholder 6">
            <a:extLst>
              <a:ext uri="{FF2B5EF4-FFF2-40B4-BE49-F238E27FC236}">
                <a16:creationId xmlns:a16="http://schemas.microsoft.com/office/drawing/2014/main" id="{156CA116-0F6E-4EE9-B34F-03BA07161A7A}"/>
              </a:ext>
            </a:extLst>
          </p:cNvPr>
          <p:cNvSpPr>
            <a:spLocks noGrp="1"/>
          </p:cNvSpPr>
          <p:nvPr>
            <p:ph type="dgm" sz="quarter" idx="15"/>
          </p:nvPr>
        </p:nvSpPr>
        <p:spPr>
          <a:xfrm>
            <a:off x="838200" y="2111375"/>
            <a:ext cx="10515600" cy="3744913"/>
          </a:xfrm>
        </p:spPr>
        <p:txBody>
          <a:bodyPr/>
          <a:lstStyle/>
          <a:p>
            <a:r>
              <a:rPr lang="en-US"/>
              <a:t>Click icon to add SmartArt graphic</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6831155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12" name="Graphic 10">
            <a:extLst>
              <a:ext uri="{FF2B5EF4-FFF2-40B4-BE49-F238E27FC236}">
                <a16:creationId xmlns:a16="http://schemas.microsoft.com/office/drawing/2014/main" id="{9D2AF524-D4B4-4A3A-9CE4-EDAFE1D5A37B}"/>
              </a:ext>
              <a:ext uri="{C183D7F6-B498-43B3-948B-1728B52AA6E4}">
                <adec:decorative xmlns:adec="http://schemas.microsoft.com/office/drawing/2017/decorative" val="1"/>
              </a:ext>
            </a:extLst>
          </p:cNvPr>
          <p:cNvSpPr/>
          <p:nvPr/>
        </p:nvSpPr>
        <p:spPr>
          <a:xfrm>
            <a:off x="2113884" y="0"/>
            <a:ext cx="10078116" cy="6858000"/>
          </a:xfrm>
          <a:custGeom>
            <a:avLst/>
            <a:gdLst>
              <a:gd name="connsiteX0" fmla="*/ 3793236 w 10078116"/>
              <a:gd name="connsiteY0" fmla="*/ 6858000 h 6858000"/>
              <a:gd name="connsiteX1" fmla="*/ 0 w 10078116"/>
              <a:gd name="connsiteY1" fmla="*/ 0 h 6858000"/>
              <a:gd name="connsiteX2" fmla="*/ 10078116 w 10078116"/>
              <a:gd name="connsiteY2" fmla="*/ 0 h 6858000"/>
              <a:gd name="connsiteX3" fmla="*/ 10078116 w 1007811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078116" h="6858000">
                <a:moveTo>
                  <a:pt x="3793236" y="6858000"/>
                </a:moveTo>
                <a:lnTo>
                  <a:pt x="0" y="0"/>
                </a:lnTo>
                <a:lnTo>
                  <a:pt x="10078116" y="0"/>
                </a:lnTo>
                <a:lnTo>
                  <a:pt x="10078116" y="6858000"/>
                </a:ln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E3987A5-99A6-4B33-BAAF-53159635382E}"/>
              </a:ext>
            </a:extLst>
          </p:cNvPr>
          <p:cNvSpPr>
            <a:spLocks noGrp="1"/>
          </p:cNvSpPr>
          <p:nvPr>
            <p:ph type="title" hasCustomPrompt="1"/>
          </p:nvPr>
        </p:nvSpPr>
        <p:spPr>
          <a:xfrm>
            <a:off x="838200" y="5509419"/>
            <a:ext cx="4082142" cy="585788"/>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TITLE</a:t>
            </a:r>
          </a:p>
        </p:txBody>
      </p:sp>
      <p:sp>
        <p:nvSpPr>
          <p:cNvPr id="16" name="Text Placeholder 15">
            <a:extLst>
              <a:ext uri="{FF2B5EF4-FFF2-40B4-BE49-F238E27FC236}">
                <a16:creationId xmlns:a16="http://schemas.microsoft.com/office/drawing/2014/main" id="{3BABF6CA-407C-4BF0-8234-1321A676E756}"/>
              </a:ext>
            </a:extLst>
          </p:cNvPr>
          <p:cNvSpPr>
            <a:spLocks noGrp="1"/>
          </p:cNvSpPr>
          <p:nvPr>
            <p:ph type="body" sz="quarter" idx="13"/>
          </p:nvPr>
        </p:nvSpPr>
        <p:spPr>
          <a:xfrm>
            <a:off x="166074" y="1507772"/>
            <a:ext cx="2141764" cy="514350"/>
          </a:xfrm>
        </p:spPr>
        <p:txBody>
          <a:bodyPr anchor="ctr">
            <a:normAutofit/>
          </a:bodyPr>
          <a:lstStyle>
            <a:lvl1pPr marL="0" indent="0" algn="r">
              <a:buNone/>
              <a:defRPr sz="2000"/>
            </a:lvl1pPr>
          </a:lstStyle>
          <a:p>
            <a:pPr lvl="0"/>
            <a:r>
              <a:rPr lang="en-US"/>
              <a:t>Click to edit Master text styles</a:t>
            </a:r>
          </a:p>
        </p:txBody>
      </p:sp>
      <p:sp>
        <p:nvSpPr>
          <p:cNvPr id="17" name="Text Placeholder 15">
            <a:extLst>
              <a:ext uri="{FF2B5EF4-FFF2-40B4-BE49-F238E27FC236}">
                <a16:creationId xmlns:a16="http://schemas.microsoft.com/office/drawing/2014/main" id="{76D8129B-5B68-421C-968C-3663C86EFC7C}"/>
              </a:ext>
            </a:extLst>
          </p:cNvPr>
          <p:cNvSpPr>
            <a:spLocks noGrp="1"/>
          </p:cNvSpPr>
          <p:nvPr>
            <p:ph type="body" sz="quarter" idx="14"/>
          </p:nvPr>
        </p:nvSpPr>
        <p:spPr>
          <a:xfrm>
            <a:off x="732131" y="2584097"/>
            <a:ext cx="2141764" cy="514350"/>
          </a:xfrm>
        </p:spPr>
        <p:txBody>
          <a:bodyPr anchor="ctr">
            <a:normAutofit/>
          </a:bodyPr>
          <a:lstStyle>
            <a:lvl1pPr marL="0" indent="0" algn="r">
              <a:buNone/>
              <a:defRPr sz="2000"/>
            </a:lvl1pPr>
          </a:lstStyle>
          <a:p>
            <a:pPr lvl="0"/>
            <a:r>
              <a:rPr lang="en-US"/>
              <a:t>Click to edit Master text styles</a:t>
            </a:r>
          </a:p>
        </p:txBody>
      </p:sp>
      <p:sp>
        <p:nvSpPr>
          <p:cNvPr id="18" name="Text Placeholder 15">
            <a:extLst>
              <a:ext uri="{FF2B5EF4-FFF2-40B4-BE49-F238E27FC236}">
                <a16:creationId xmlns:a16="http://schemas.microsoft.com/office/drawing/2014/main" id="{6C741DCA-8EBD-44F5-9D38-E938A628ADCD}"/>
              </a:ext>
            </a:extLst>
          </p:cNvPr>
          <p:cNvSpPr>
            <a:spLocks noGrp="1"/>
          </p:cNvSpPr>
          <p:nvPr>
            <p:ph type="body" sz="quarter" idx="15"/>
          </p:nvPr>
        </p:nvSpPr>
        <p:spPr>
          <a:xfrm>
            <a:off x="1338556" y="3660422"/>
            <a:ext cx="2141764" cy="514350"/>
          </a:xfrm>
        </p:spPr>
        <p:txBody>
          <a:bodyPr anchor="ctr">
            <a:normAutofit/>
          </a:bodyPr>
          <a:lstStyle>
            <a:lvl1pPr marL="0" indent="0" algn="r">
              <a:buNone/>
              <a:defRPr sz="2000"/>
            </a:lvl1pPr>
          </a:lstStyle>
          <a:p>
            <a:pPr lvl="0"/>
            <a:r>
              <a:rPr lang="en-US"/>
              <a:t>Click to edit Master text styles</a:t>
            </a:r>
          </a:p>
        </p:txBody>
      </p:sp>
      <p:sp>
        <p:nvSpPr>
          <p:cNvPr id="19" name="Text Placeholder 15">
            <a:extLst>
              <a:ext uri="{FF2B5EF4-FFF2-40B4-BE49-F238E27FC236}">
                <a16:creationId xmlns:a16="http://schemas.microsoft.com/office/drawing/2014/main" id="{5C43C6B1-A1BD-4A90-8B4B-F361C1BEDD26}"/>
              </a:ext>
            </a:extLst>
          </p:cNvPr>
          <p:cNvSpPr>
            <a:spLocks noGrp="1"/>
          </p:cNvSpPr>
          <p:nvPr>
            <p:ph type="body" sz="quarter" idx="16"/>
          </p:nvPr>
        </p:nvSpPr>
        <p:spPr>
          <a:xfrm>
            <a:off x="1922756" y="4736748"/>
            <a:ext cx="2141764" cy="514350"/>
          </a:xfrm>
        </p:spPr>
        <p:txBody>
          <a:bodyPr anchor="ctr">
            <a:normAutofit/>
          </a:bodyPr>
          <a:lstStyle>
            <a:lvl1pPr marL="0" indent="0" algn="r">
              <a:buNone/>
              <a:defRPr sz="2000"/>
            </a:lvl1pPr>
          </a:lstStyle>
          <a:p>
            <a:pPr lvl="0"/>
            <a:r>
              <a:rPr lang="en-US"/>
              <a:t>Click to edit Master text styles</a:t>
            </a:r>
          </a:p>
        </p:txBody>
      </p:sp>
      <p:sp>
        <p:nvSpPr>
          <p:cNvPr id="34" name="Text Placeholder 15">
            <a:extLst>
              <a:ext uri="{FF2B5EF4-FFF2-40B4-BE49-F238E27FC236}">
                <a16:creationId xmlns:a16="http://schemas.microsoft.com/office/drawing/2014/main" id="{0C66E1BD-33F0-4B94-BF94-CD4698F85C3D}"/>
              </a:ext>
            </a:extLst>
          </p:cNvPr>
          <p:cNvSpPr>
            <a:spLocks noGrp="1"/>
          </p:cNvSpPr>
          <p:nvPr>
            <p:ph type="body" sz="quarter" idx="17" hasCustomPrompt="1"/>
          </p:nvPr>
        </p:nvSpPr>
        <p:spPr>
          <a:xfrm>
            <a:off x="4401536" y="1613528"/>
            <a:ext cx="5102680" cy="1010842"/>
          </a:xfrm>
        </p:spPr>
        <p:txBody>
          <a:bodyPr anchor="t">
            <a:normAutofit/>
          </a:bodyPr>
          <a:lstStyle>
            <a:lvl1pPr marL="0" indent="0" algn="l">
              <a:lnSpc>
                <a:spcPct val="100000"/>
              </a:lnSpc>
              <a:buNone/>
              <a:defRPr sz="1400" spc="50" baseline="0"/>
            </a:lvl1pPr>
          </a:lstStyle>
          <a:p>
            <a:pPr lvl="0"/>
            <a:r>
              <a:rPr lang="en-US" dirty="0"/>
              <a:t>Click to edit master text style</a:t>
            </a:r>
          </a:p>
        </p:txBody>
      </p:sp>
      <p:sp>
        <p:nvSpPr>
          <p:cNvPr id="35" name="Text Placeholder 15">
            <a:extLst>
              <a:ext uri="{FF2B5EF4-FFF2-40B4-BE49-F238E27FC236}">
                <a16:creationId xmlns:a16="http://schemas.microsoft.com/office/drawing/2014/main" id="{2D4661B1-6559-407A-9AEC-A46A0570AE8F}"/>
              </a:ext>
            </a:extLst>
          </p:cNvPr>
          <p:cNvSpPr>
            <a:spLocks noGrp="1"/>
          </p:cNvSpPr>
          <p:nvPr>
            <p:ph type="body" sz="quarter" idx="18" hasCustomPrompt="1"/>
          </p:nvPr>
        </p:nvSpPr>
        <p:spPr>
          <a:xfrm>
            <a:off x="4986029" y="268256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6" name="Text Placeholder 15">
            <a:extLst>
              <a:ext uri="{FF2B5EF4-FFF2-40B4-BE49-F238E27FC236}">
                <a16:creationId xmlns:a16="http://schemas.microsoft.com/office/drawing/2014/main" id="{DCC983F7-6A25-42C0-811C-EA32138C5B80}"/>
              </a:ext>
            </a:extLst>
          </p:cNvPr>
          <p:cNvSpPr>
            <a:spLocks noGrp="1"/>
          </p:cNvSpPr>
          <p:nvPr>
            <p:ph type="body" sz="quarter" idx="19" hasCustomPrompt="1"/>
          </p:nvPr>
        </p:nvSpPr>
        <p:spPr>
          <a:xfrm>
            <a:off x="5576938" y="375539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7" name="Text Placeholder 15">
            <a:extLst>
              <a:ext uri="{FF2B5EF4-FFF2-40B4-BE49-F238E27FC236}">
                <a16:creationId xmlns:a16="http://schemas.microsoft.com/office/drawing/2014/main" id="{E83DA0EB-27DD-416A-8DA5-4AFDC8587E5C}"/>
              </a:ext>
            </a:extLst>
          </p:cNvPr>
          <p:cNvSpPr>
            <a:spLocks noGrp="1"/>
          </p:cNvSpPr>
          <p:nvPr>
            <p:ph type="body" sz="quarter" idx="20" hasCustomPrompt="1"/>
          </p:nvPr>
        </p:nvSpPr>
        <p:spPr>
          <a:xfrm>
            <a:off x="6175280" y="4824430"/>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5" name="Date Placeholder 4">
            <a:extLst>
              <a:ext uri="{FF2B5EF4-FFF2-40B4-BE49-F238E27FC236}">
                <a16:creationId xmlns:a16="http://schemas.microsoft.com/office/drawing/2014/main" id="{874DC36F-5D3E-439D-80B5-32633FC34434}"/>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6" name="Footer Placeholder 5">
            <a:extLst>
              <a:ext uri="{FF2B5EF4-FFF2-40B4-BE49-F238E27FC236}">
                <a16:creationId xmlns:a16="http://schemas.microsoft.com/office/drawing/2014/main" id="{6C710A8A-CEC9-4787-A745-C28DD965F7DD}"/>
              </a:ext>
            </a:extLst>
          </p:cNvPr>
          <p:cNvSpPr>
            <a:spLocks noGrp="1"/>
          </p:cNvSpPr>
          <p:nvPr>
            <p:ph type="ftr" sz="quarter" idx="11"/>
          </p:nvPr>
        </p:nvSpPr>
        <p:spPr>
          <a:xfrm>
            <a:off x="6749143" y="6356350"/>
            <a:ext cx="3775981" cy="365125"/>
          </a:xfrm>
        </p:spPr>
        <p:txBody>
          <a:bodyPr/>
          <a:lstStyle>
            <a:lvl1pPr>
              <a:defRPr sz="900"/>
            </a:lvl1pPr>
          </a:lstStyle>
          <a:p>
            <a:r>
              <a:rPr lang="en-US" dirty="0"/>
              <a:t>PRESENTATION TITLE</a:t>
            </a:r>
          </a:p>
        </p:txBody>
      </p:sp>
      <p:sp>
        <p:nvSpPr>
          <p:cNvPr id="7" name="Slide Number Placeholder 6">
            <a:extLst>
              <a:ext uri="{FF2B5EF4-FFF2-40B4-BE49-F238E27FC236}">
                <a16:creationId xmlns:a16="http://schemas.microsoft.com/office/drawing/2014/main" id="{4162BD04-8F01-472A-9456-4702A2218BB5}"/>
              </a:ext>
            </a:extLst>
          </p:cNvPr>
          <p:cNvSpPr>
            <a:spLocks noGrp="1"/>
          </p:cNvSpPr>
          <p:nvPr>
            <p:ph type="sldNum" sz="quarter" idx="12"/>
          </p:nvPr>
        </p:nvSpPr>
        <p:spPr>
          <a:xfrm>
            <a:off x="10810874" y="6356350"/>
            <a:ext cx="542925" cy="365125"/>
          </a:xfrm>
        </p:spPr>
        <p:txBody>
          <a:bodyPr/>
          <a:lstStyle>
            <a:lvl1pPr>
              <a:defRPr sz="900"/>
            </a:lvl1pPr>
          </a:lstStyle>
          <a:p>
            <a:fld id="{A49DFD55-3C28-40EF-9E31-A92D2E4017FF}" type="slidenum">
              <a:rPr lang="en-US" smtClean="0"/>
              <a:pPr/>
              <a:t>‹#›</a:t>
            </a:fld>
            <a:endParaRPr lang="en-US" dirty="0"/>
          </a:p>
        </p:txBody>
      </p:sp>
      <p:cxnSp>
        <p:nvCxnSpPr>
          <p:cNvPr id="3" name="Straight Connector 2">
            <a:extLst>
              <a:ext uri="{FF2B5EF4-FFF2-40B4-BE49-F238E27FC236}">
                <a16:creationId xmlns:a16="http://schemas.microsoft.com/office/drawing/2014/main" id="{D3795F91-C721-4363-956D-756673AE7957}"/>
              </a:ext>
              <a:ext uri="{C183D7F6-B498-43B3-948B-1728B52AA6E4}">
                <adec:decorative xmlns:adec="http://schemas.microsoft.com/office/drawing/2017/decorative" val="1"/>
              </a:ext>
            </a:extLst>
          </p:cNvPr>
          <p:cNvCxnSpPr>
            <a:cxnSpLocks/>
          </p:cNvCxnSpPr>
          <p:nvPr userDrawn="1"/>
        </p:nvCxnSpPr>
        <p:spPr>
          <a:xfrm>
            <a:off x="4353515" y="502393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4" name="Straight Connector 3">
            <a:extLst>
              <a:ext uri="{FF2B5EF4-FFF2-40B4-BE49-F238E27FC236}">
                <a16:creationId xmlns:a16="http://schemas.microsoft.com/office/drawing/2014/main" id="{8AC14461-E27D-413D-B31A-47B74646AF25}"/>
              </a:ext>
              <a:ext uri="{C183D7F6-B498-43B3-948B-1728B52AA6E4}">
                <adec:decorative xmlns:adec="http://schemas.microsoft.com/office/drawing/2017/decorative" val="1"/>
              </a:ext>
            </a:extLst>
          </p:cNvPr>
          <p:cNvCxnSpPr>
            <a:cxnSpLocks/>
          </p:cNvCxnSpPr>
          <p:nvPr userDrawn="1"/>
        </p:nvCxnSpPr>
        <p:spPr>
          <a:xfrm>
            <a:off x="3759917" y="3948451"/>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8" name="Straight Connector 7">
            <a:extLst>
              <a:ext uri="{FF2B5EF4-FFF2-40B4-BE49-F238E27FC236}">
                <a16:creationId xmlns:a16="http://schemas.microsoft.com/office/drawing/2014/main" id="{4D6AEA4C-7710-4829-BA87-8DD77F15932C}"/>
              </a:ext>
              <a:ext uri="{C183D7F6-B498-43B3-948B-1728B52AA6E4}">
                <adec:decorative xmlns:adec="http://schemas.microsoft.com/office/drawing/2017/decorative" val="1"/>
              </a:ext>
            </a:extLst>
          </p:cNvPr>
          <p:cNvCxnSpPr>
            <a:cxnSpLocks/>
          </p:cNvCxnSpPr>
          <p:nvPr userDrawn="1"/>
        </p:nvCxnSpPr>
        <p:spPr>
          <a:xfrm>
            <a:off x="3173453" y="2872686"/>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9" name="Straight Connector 8">
            <a:extLst>
              <a:ext uri="{FF2B5EF4-FFF2-40B4-BE49-F238E27FC236}">
                <a16:creationId xmlns:a16="http://schemas.microsoft.com/office/drawing/2014/main" id="{E9BD473E-6203-491C-87AC-54AC0AB23333}"/>
              </a:ext>
              <a:ext uri="{C183D7F6-B498-43B3-948B-1728B52AA6E4}">
                <adec:decorative xmlns:adec="http://schemas.microsoft.com/office/drawing/2017/decorative" val="1"/>
              </a:ext>
            </a:extLst>
          </p:cNvPr>
          <p:cNvCxnSpPr>
            <a:cxnSpLocks/>
          </p:cNvCxnSpPr>
          <p:nvPr userDrawn="1"/>
        </p:nvCxnSpPr>
        <p:spPr>
          <a:xfrm>
            <a:off x="2586263" y="179608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165259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2933700" y="892177"/>
            <a:ext cx="8421688" cy="1325563"/>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2933700" y="2776936"/>
            <a:ext cx="3924300"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2933700" y="3834606"/>
            <a:ext cx="3924300"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7410173" y="2776936"/>
            <a:ext cx="3943627"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7410173" y="3834606"/>
            <a:ext cx="3943627"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pic>
        <p:nvPicPr>
          <p:cNvPr id="11" name="Graphic 10">
            <a:extLst>
              <a:ext uri="{FF2B5EF4-FFF2-40B4-BE49-F238E27FC236}">
                <a16:creationId xmlns:a16="http://schemas.microsoft.com/office/drawing/2014/main" id="{EE24E1DB-1F20-4C28-8069-D9219D1F8BBD}"/>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39434" t="20278" b="22673"/>
          <a:stretch/>
        </p:blipFill>
        <p:spPr>
          <a:xfrm>
            <a:off x="25785" y="0"/>
            <a:ext cx="4368030" cy="3912394"/>
          </a:xfrm>
          <a:prstGeom prst="rect">
            <a:avLst/>
          </a:prstGeom>
        </p:spPr>
      </p:pic>
    </p:spTree>
    <p:extLst>
      <p:ext uri="{BB962C8B-B14F-4D97-AF65-F5344CB8AC3E}">
        <p14:creationId xmlns:p14="http://schemas.microsoft.com/office/powerpoint/2010/main" val="2432451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43104"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1243104"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4647665" y="2776936"/>
            <a:ext cx="2896671"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4647665" y="3834606"/>
            <a:ext cx="2896671"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2">
            <a:extLst>
              <a:ext uri="{FF2B5EF4-FFF2-40B4-BE49-F238E27FC236}">
                <a16:creationId xmlns:a16="http://schemas.microsoft.com/office/drawing/2014/main" id="{1F60A771-8BBC-4565-AB09-402DA7CB2780}"/>
              </a:ext>
            </a:extLst>
          </p:cNvPr>
          <p:cNvSpPr>
            <a:spLocks noGrp="1"/>
          </p:cNvSpPr>
          <p:nvPr>
            <p:ph type="body" idx="13" hasCustomPrompt="1"/>
          </p:nvPr>
        </p:nvSpPr>
        <p:spPr>
          <a:xfrm>
            <a:off x="8066421"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22" name="Content Placeholder 3">
            <a:extLst>
              <a:ext uri="{FF2B5EF4-FFF2-40B4-BE49-F238E27FC236}">
                <a16:creationId xmlns:a16="http://schemas.microsoft.com/office/drawing/2014/main" id="{C464A9BD-B815-4632-8F54-6EB70E48BAFF}"/>
              </a:ext>
            </a:extLst>
          </p:cNvPr>
          <p:cNvSpPr>
            <a:spLocks noGrp="1"/>
          </p:cNvSpPr>
          <p:nvPr>
            <p:ph sz="half" idx="14"/>
          </p:nvPr>
        </p:nvSpPr>
        <p:spPr>
          <a:xfrm>
            <a:off x="8066421"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10" name="Group 9">
            <a:extLst>
              <a:ext uri="{FF2B5EF4-FFF2-40B4-BE49-F238E27FC236}">
                <a16:creationId xmlns:a16="http://schemas.microsoft.com/office/drawing/2014/main" id="{B2368EF4-1233-48C7-8DB5-75844BFCD594}"/>
              </a:ext>
              <a:ext uri="{C183D7F6-B498-43B3-948B-1728B52AA6E4}">
                <adec:decorative xmlns:adec="http://schemas.microsoft.com/office/drawing/2017/decorative" val="1"/>
              </a:ext>
            </a:extLst>
          </p:cNvPr>
          <p:cNvGrpSpPr/>
          <p:nvPr userDrawn="1"/>
        </p:nvGrpSpPr>
        <p:grpSpPr>
          <a:xfrm>
            <a:off x="0" y="0"/>
            <a:ext cx="2238376" cy="3105150"/>
            <a:chOff x="0" y="0"/>
            <a:chExt cx="2238376" cy="3105150"/>
          </a:xfrm>
        </p:grpSpPr>
        <p:cxnSp>
          <p:nvCxnSpPr>
            <p:cNvPr id="16" name="Straight Connector 15">
              <a:extLst>
                <a:ext uri="{FF2B5EF4-FFF2-40B4-BE49-F238E27FC236}">
                  <a16:creationId xmlns:a16="http://schemas.microsoft.com/office/drawing/2014/main" id="{463D7850-C2A6-43CE-BBE4-8E81A0A593BF}"/>
                </a:ext>
              </a:extLst>
            </p:cNvPr>
            <p:cNvCxnSpPr>
              <a:cxnSpLocks/>
            </p:cNvCxnSpPr>
            <p:nvPr userDrawn="1"/>
          </p:nvCxnSpPr>
          <p:spPr>
            <a:xfrm flipH="1">
              <a:off x="0" y="0"/>
              <a:ext cx="1238250" cy="31051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BAD3E03-2E3B-440C-9105-6F9D33006D66}"/>
                </a:ext>
              </a:extLst>
            </p:cNvPr>
            <p:cNvCxnSpPr>
              <a:cxnSpLocks/>
            </p:cNvCxnSpPr>
            <p:nvPr userDrawn="1"/>
          </p:nvCxnSpPr>
          <p:spPr>
            <a:xfrm flipH="1">
              <a:off x="0" y="0"/>
              <a:ext cx="2238376" cy="2476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18896713"/>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54768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54768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4" name="Group 3">
            <a:extLst>
              <a:ext uri="{FF2B5EF4-FFF2-40B4-BE49-F238E27FC236}">
                <a16:creationId xmlns:a16="http://schemas.microsoft.com/office/drawing/2014/main" id="{D74AA03A-263D-4B5F-B05B-7D6923A9A4D3}"/>
              </a:ext>
            </a:extLst>
          </p:cNvPr>
          <p:cNvGrpSpPr/>
          <p:nvPr userDrawn="1"/>
        </p:nvGrpSpPr>
        <p:grpSpPr>
          <a:xfrm>
            <a:off x="0" y="0"/>
            <a:ext cx="4762501" cy="5186363"/>
            <a:chOff x="0" y="0"/>
            <a:chExt cx="4762501" cy="5186363"/>
          </a:xfrm>
        </p:grpSpPr>
        <p:cxnSp>
          <p:nvCxnSpPr>
            <p:cNvPr id="23" name="Straight Connector 22">
              <a:extLst>
                <a:ext uri="{FF2B5EF4-FFF2-40B4-BE49-F238E27FC236}">
                  <a16:creationId xmlns:a16="http://schemas.microsoft.com/office/drawing/2014/main" id="{D87F08D6-2CA7-4A5A-BE34-07113DCA535D}"/>
                </a:ext>
              </a:extLst>
            </p:cNvPr>
            <p:cNvCxnSpPr>
              <a:cxnSpLocks/>
            </p:cNvCxnSpPr>
            <p:nvPr userDrawn="1"/>
          </p:nvCxnSpPr>
          <p:spPr>
            <a:xfrm flipH="1" flipV="1">
              <a:off x="0" y="876300"/>
              <a:ext cx="4762500" cy="1628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768C87F-B9C3-4DFF-8454-F3F52CE4346B}"/>
                </a:ext>
              </a:extLst>
            </p:cNvPr>
            <p:cNvCxnSpPr>
              <a:cxnSpLocks/>
            </p:cNvCxnSpPr>
            <p:nvPr userDrawn="1"/>
          </p:nvCxnSpPr>
          <p:spPr>
            <a:xfrm flipH="1" flipV="1">
              <a:off x="2638425" y="0"/>
              <a:ext cx="2124076" cy="5186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Date Placeholder 6">
            <a:extLst>
              <a:ext uri="{FF2B5EF4-FFF2-40B4-BE49-F238E27FC236}">
                <a16:creationId xmlns:a16="http://schemas.microsoft.com/office/drawing/2014/main" id="{71F34533-9677-48AF-9374-976825F4BB7E}"/>
              </a:ext>
            </a:extLst>
          </p:cNvPr>
          <p:cNvSpPr>
            <a:spLocks noGrp="1"/>
          </p:cNvSpPr>
          <p:nvPr>
            <p:ph type="dt" sz="half" idx="10"/>
          </p:nvPr>
        </p:nvSpPr>
        <p:spPr>
          <a:xfrm>
            <a:off x="838200" y="6356350"/>
            <a:ext cx="2743200" cy="365125"/>
          </a:xfrm>
        </p:spPr>
        <p:txBody>
          <a:bodyPr/>
          <a:lstStyle>
            <a:lvl1pPr>
              <a:defRPr sz="900"/>
            </a:lvl1pPr>
          </a:lstStyle>
          <a:p>
            <a:r>
              <a:rPr lang="en-US" dirty="0"/>
              <a:t>20XX</a:t>
            </a:r>
          </a:p>
        </p:txBody>
      </p:sp>
      <p:sp>
        <p:nvSpPr>
          <p:cNvPr id="22" name="Footer Placeholder 7">
            <a:extLst>
              <a:ext uri="{FF2B5EF4-FFF2-40B4-BE49-F238E27FC236}">
                <a16:creationId xmlns:a16="http://schemas.microsoft.com/office/drawing/2014/main" id="{4FAB8A26-B99E-4F96-8327-A932A14F2C03}"/>
              </a:ext>
            </a:extLst>
          </p:cNvPr>
          <p:cNvSpPr>
            <a:spLocks noGrp="1"/>
          </p:cNvSpPr>
          <p:nvPr>
            <p:ph type="ftr" sz="quarter" idx="11"/>
          </p:nvPr>
        </p:nvSpPr>
        <p:spPr>
          <a:xfrm>
            <a:off x="4038600" y="6356350"/>
            <a:ext cx="4114800" cy="365125"/>
          </a:xfrm>
        </p:spPr>
        <p:txBody>
          <a:bodyPr/>
          <a:lstStyle>
            <a:lvl1pPr>
              <a:defRPr sz="900"/>
            </a:lvl1pPr>
          </a:lstStyle>
          <a:p>
            <a:r>
              <a:rPr lang="en-US" dirty="0"/>
              <a:t>PRESENTATION TITLE</a:t>
            </a:r>
          </a:p>
        </p:txBody>
      </p:sp>
      <p:sp>
        <p:nvSpPr>
          <p:cNvPr id="24" name="Slide Number Placeholder 8">
            <a:extLst>
              <a:ext uri="{FF2B5EF4-FFF2-40B4-BE49-F238E27FC236}">
                <a16:creationId xmlns:a16="http://schemas.microsoft.com/office/drawing/2014/main" id="{EB0962D2-BCC3-48AB-A769-2A7327D29191}"/>
              </a:ext>
            </a:extLst>
          </p:cNvPr>
          <p:cNvSpPr>
            <a:spLocks noGrp="1"/>
          </p:cNvSpPr>
          <p:nvPr>
            <p:ph type="sldNum" sz="quarter" idx="12"/>
          </p:nvPr>
        </p:nvSpPr>
        <p:spPr>
          <a:xfrm>
            <a:off x="8610600" y="6356350"/>
            <a:ext cx="2743200"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17780591"/>
      </p:ext>
    </p:extLst>
  </p:cSld>
  <p:clrMapOvr>
    <a:masterClrMapping/>
  </p:clrMapOvr>
  <p:extLst>
    <p:ext uri="{DCECCB84-F9BA-43D5-87BE-67443E8EF086}">
      <p15:sldGuideLst xmlns:p15="http://schemas.microsoft.com/office/powerpoint/2012/main">
        <p15:guide id="1" pos="300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4267200" y="1615736"/>
            <a:ext cx="4179570" cy="1524735"/>
          </a:xfrm>
        </p:spPr>
        <p:txBody>
          <a:bodyPr anchor="b">
            <a:noAutofit/>
          </a:bodyPr>
          <a:lstStyle>
            <a:lvl1pPr algn="l">
              <a:defRPr sz="3600" spc="150" baseline="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4267200" y="3238103"/>
            <a:ext cx="4179570" cy="1371997"/>
          </a:xfrm>
        </p:spPr>
        <p:txBody>
          <a:bodyPr>
            <a:normAutofit/>
          </a:bodyPr>
          <a:lstStyle>
            <a:lvl1pPr marL="0" indent="0" algn="l">
              <a:lnSpc>
                <a:spcPct val="150000"/>
              </a:lnSpc>
              <a:buNone/>
              <a:defRPr sz="140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6" name="Graphic 5">
            <a:extLst>
              <a:ext uri="{FF2B5EF4-FFF2-40B4-BE49-F238E27FC236}">
                <a16:creationId xmlns:a16="http://schemas.microsoft.com/office/drawing/2014/main" id="{ED3361C9-310A-4255-A94E-B77588962DA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3176938" cy="6858000"/>
          </a:xfrm>
          <a:prstGeom prst="rect">
            <a:avLst/>
          </a:prstGeom>
        </p:spPr>
      </p:pic>
      <p:sp>
        <p:nvSpPr>
          <p:cNvPr id="9" name="Date Placeholder 6">
            <a:extLst>
              <a:ext uri="{FF2B5EF4-FFF2-40B4-BE49-F238E27FC236}">
                <a16:creationId xmlns:a16="http://schemas.microsoft.com/office/drawing/2014/main" id="{BF358517-D7B7-40D0-A9D0-B650C80898AC}"/>
              </a:ext>
            </a:extLst>
          </p:cNvPr>
          <p:cNvSpPr>
            <a:spLocks noGrp="1"/>
          </p:cNvSpPr>
          <p:nvPr>
            <p:ph type="dt" sz="half" idx="10"/>
          </p:nvPr>
        </p:nvSpPr>
        <p:spPr>
          <a:xfrm>
            <a:off x="4267200" y="6356350"/>
            <a:ext cx="1774371" cy="365125"/>
          </a:xfrm>
        </p:spPr>
        <p:txBody>
          <a:bodyPr/>
          <a:lstStyle>
            <a:lvl1pPr>
              <a:defRPr sz="900"/>
            </a:lvl1pPr>
          </a:lstStyle>
          <a:p>
            <a:r>
              <a:rPr lang="en-US" dirty="0"/>
              <a:t>20XX</a:t>
            </a:r>
          </a:p>
        </p:txBody>
      </p:sp>
      <p:sp>
        <p:nvSpPr>
          <p:cNvPr id="10" name="Footer Placeholder 7">
            <a:extLst>
              <a:ext uri="{FF2B5EF4-FFF2-40B4-BE49-F238E27FC236}">
                <a16:creationId xmlns:a16="http://schemas.microsoft.com/office/drawing/2014/main" id="{6026D44C-0B39-4DE1-A0FC-5615DDAAE3CE}"/>
              </a:ext>
            </a:extLst>
          </p:cNvPr>
          <p:cNvSpPr>
            <a:spLocks noGrp="1"/>
          </p:cNvSpPr>
          <p:nvPr>
            <p:ph type="ftr" sz="quarter" idx="11"/>
          </p:nvPr>
        </p:nvSpPr>
        <p:spPr>
          <a:xfrm>
            <a:off x="6479721" y="6356350"/>
            <a:ext cx="2661557" cy="365125"/>
          </a:xfrm>
        </p:spPr>
        <p:txBody>
          <a:bodyPr/>
          <a:lstStyle>
            <a:lvl1pPr>
              <a:defRPr sz="900"/>
            </a:lvl1pPr>
          </a:lstStyle>
          <a:p>
            <a:r>
              <a:rPr lang="en-US" dirty="0"/>
              <a:t>PRESENTATION TITLE</a:t>
            </a:r>
          </a:p>
        </p:txBody>
      </p:sp>
      <p:sp>
        <p:nvSpPr>
          <p:cNvPr id="11" name="Slide Number Placeholder 8">
            <a:extLst>
              <a:ext uri="{FF2B5EF4-FFF2-40B4-BE49-F238E27FC236}">
                <a16:creationId xmlns:a16="http://schemas.microsoft.com/office/drawing/2014/main" id="{0F8222B4-B618-42C4-8BDB-D2E4DF2F22C3}"/>
              </a:ext>
            </a:extLst>
          </p:cNvPr>
          <p:cNvSpPr>
            <a:spLocks noGrp="1"/>
          </p:cNvSpPr>
          <p:nvPr>
            <p:ph type="sldNum" sz="quarter" idx="12"/>
          </p:nvPr>
        </p:nvSpPr>
        <p:spPr>
          <a:xfrm>
            <a:off x="9579428" y="6356350"/>
            <a:ext cx="1774371"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129114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bg>
      <p:bgPr>
        <a:solidFill>
          <a:schemeClr val="tx1"/>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D514C6BF-376E-43E8-881D-2E767426990A}"/>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18301" r="28341" b="23071"/>
          <a:stretch/>
        </p:blipFill>
        <p:spPr>
          <a:xfrm>
            <a:off x="5488815" y="0"/>
            <a:ext cx="6703185" cy="6858000"/>
          </a:xfrm>
          <a:prstGeom prst="rect">
            <a:avLst/>
          </a:prstGeom>
        </p:spPr>
      </p:pic>
      <p:sp>
        <p:nvSpPr>
          <p:cNvPr id="2" name="Title 1">
            <a:extLst>
              <a:ext uri="{FF2B5EF4-FFF2-40B4-BE49-F238E27FC236}">
                <a16:creationId xmlns:a16="http://schemas.microsoft.com/office/drawing/2014/main" id="{3F0A9B92-C2D0-466A-A680-A35832C452B3}"/>
              </a:ext>
            </a:extLst>
          </p:cNvPr>
          <p:cNvSpPr>
            <a:spLocks noGrp="1"/>
          </p:cNvSpPr>
          <p:nvPr>
            <p:ph type="title" hasCustomPrompt="1"/>
          </p:nvPr>
        </p:nvSpPr>
        <p:spPr>
          <a:xfrm>
            <a:off x="1333500" y="1020445"/>
            <a:ext cx="2895600" cy="1325563"/>
          </a:xfrm>
        </p:spPr>
        <p:txBody>
          <a:bodyPr anchor="b">
            <a:normAutofit/>
          </a:bodyPr>
          <a:lstStyle>
            <a:lvl1pPr>
              <a:defRPr sz="2800" spc="150" baseline="0">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DA41CE6-5A88-4C5C-B2A4-6A5D2153B16F}"/>
              </a:ext>
            </a:extLst>
          </p:cNvPr>
          <p:cNvSpPr>
            <a:spLocks noGrp="1"/>
          </p:cNvSpPr>
          <p:nvPr>
            <p:ph idx="1"/>
          </p:nvPr>
        </p:nvSpPr>
        <p:spPr>
          <a:xfrm>
            <a:off x="1333500" y="2924175"/>
            <a:ext cx="2895600" cy="2519363"/>
          </a:xfrm>
        </p:spPr>
        <p:txBody>
          <a:bodyPr>
            <a:normAutofit/>
          </a:bodyPr>
          <a:lstStyle>
            <a:lvl1pPr marL="0" indent="0">
              <a:lnSpc>
                <a:spcPct val="150000"/>
              </a:lnSpc>
              <a:buNone/>
              <a:defRPr sz="1400">
                <a:solidFill>
                  <a:schemeClr val="bg1"/>
                </a:solidFill>
              </a:defRPr>
            </a:lvl1pPr>
            <a:lvl2pPr marL="457200" indent="0">
              <a:lnSpc>
                <a:spcPct val="150000"/>
              </a:lnSpc>
              <a:buNone/>
              <a:defRPr sz="1400">
                <a:solidFill>
                  <a:schemeClr val="bg1"/>
                </a:solidFill>
              </a:defRPr>
            </a:lvl2pPr>
            <a:lvl3pPr marL="914400" indent="0">
              <a:lnSpc>
                <a:spcPct val="150000"/>
              </a:lnSpc>
              <a:buNone/>
              <a:defRPr sz="1400">
                <a:solidFill>
                  <a:schemeClr val="bg1"/>
                </a:solidFill>
              </a:defRPr>
            </a:lvl3pPr>
            <a:lvl4pPr marL="1371600" indent="0">
              <a:lnSpc>
                <a:spcPct val="150000"/>
              </a:lnSpc>
              <a:buNone/>
              <a:defRPr sz="1400">
                <a:solidFill>
                  <a:schemeClr val="bg1"/>
                </a:solidFill>
              </a:defRPr>
            </a:lvl4pPr>
            <a:lvl5pPr marL="1828800" indent="0">
              <a:lnSpc>
                <a:spcPct val="150000"/>
              </a:lnSpc>
              <a:buNone/>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9F5093-3C53-4152-B8FE-0522E0795269}"/>
              </a:ext>
            </a:extLst>
          </p:cNvPr>
          <p:cNvSpPr>
            <a:spLocks noGrp="1"/>
          </p:cNvSpPr>
          <p:nvPr>
            <p:ph type="dt" sz="half" idx="10"/>
          </p:nvPr>
        </p:nvSpPr>
        <p:spPr>
          <a:xfrm>
            <a:off x="1333500" y="6356350"/>
            <a:ext cx="985157"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7727F11D-8AF8-44D6-A48B-D8C7779B8B08}"/>
              </a:ext>
            </a:extLst>
          </p:cNvPr>
          <p:cNvSpPr>
            <a:spLocks noGrp="1"/>
          </p:cNvSpPr>
          <p:nvPr>
            <p:ph type="ftr" sz="quarter" idx="11"/>
          </p:nvPr>
        </p:nvSpPr>
        <p:spPr>
          <a:xfrm>
            <a:off x="2669886" y="6356349"/>
            <a:ext cx="2482842"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658C0879-6B0F-4AF6-A997-EC61DA8964AE}"/>
              </a:ext>
            </a:extLst>
          </p:cNvPr>
          <p:cNvSpPr>
            <a:spLocks noGrp="1"/>
          </p:cNvSpPr>
          <p:nvPr>
            <p:ph type="sldNum" sz="quarter" idx="12"/>
          </p:nvPr>
        </p:nvSpPr>
        <p:spPr>
          <a:xfrm>
            <a:off x="5536305" y="6356350"/>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8212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13620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13620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11EBF9-6826-475B-8079-C11128991BAE}"/>
              </a:ext>
            </a:extLst>
          </p:cNvPr>
          <p:cNvSpPr>
            <a:spLocks noGrp="1"/>
          </p:cNvSpPr>
          <p:nvPr>
            <p:ph type="dt" sz="half" idx="10"/>
          </p:nvPr>
        </p:nvSpPr>
        <p:spPr>
          <a:xfrm>
            <a:off x="838200" y="6356350"/>
            <a:ext cx="1219200"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3FB726A3-DF54-47D2-8C3A-34FD43A19E8E}"/>
              </a:ext>
            </a:extLst>
          </p:cNvPr>
          <p:cNvSpPr>
            <a:spLocks noGrp="1"/>
          </p:cNvSpPr>
          <p:nvPr>
            <p:ph type="ftr" sz="quarter" idx="11"/>
          </p:nvPr>
        </p:nvSpPr>
        <p:spPr>
          <a:xfrm>
            <a:off x="2463800" y="6356350"/>
            <a:ext cx="3479800"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D0CD125A-4493-4967-9146-841D0EF3BC63}"/>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7" name="Group 6">
            <a:extLst>
              <a:ext uri="{FF2B5EF4-FFF2-40B4-BE49-F238E27FC236}">
                <a16:creationId xmlns:a16="http://schemas.microsoft.com/office/drawing/2014/main" id="{D7A1CF8B-3479-49A3-A30E-2F2ECE962075}"/>
              </a:ext>
            </a:extLst>
          </p:cNvPr>
          <p:cNvGrpSpPr/>
          <p:nvPr userDrawn="1"/>
        </p:nvGrpSpPr>
        <p:grpSpPr>
          <a:xfrm>
            <a:off x="6953250" y="-25401"/>
            <a:ext cx="5238750" cy="6902451"/>
            <a:chOff x="6953250" y="-25401"/>
            <a:chExt cx="5238750" cy="6902451"/>
          </a:xfrm>
        </p:grpSpPr>
        <p:cxnSp>
          <p:nvCxnSpPr>
            <p:cNvPr id="14" name="Straight Connector 13">
              <a:extLst>
                <a:ext uri="{FF2B5EF4-FFF2-40B4-BE49-F238E27FC236}">
                  <a16:creationId xmlns:a16="http://schemas.microsoft.com/office/drawing/2014/main" id="{49FBD260-5143-4B12-B9F8-33E48D548909}"/>
                </a:ext>
              </a:extLst>
            </p:cNvPr>
            <p:cNvCxnSpPr/>
            <p:nvPr userDrawn="1"/>
          </p:nvCxnSpPr>
          <p:spPr>
            <a:xfrm>
              <a:off x="9096375" y="1497012"/>
              <a:ext cx="3095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87F08D6-2CA7-4A5A-BE34-07113DCA535D}"/>
                </a:ext>
              </a:extLst>
            </p:cNvPr>
            <p:cNvCxnSpPr/>
            <p:nvPr userDrawn="1"/>
          </p:nvCxnSpPr>
          <p:spPr>
            <a:xfrm flipH="1">
              <a:off x="6953250" y="-25401"/>
              <a:ext cx="3790950" cy="69024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4973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Brea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991350" y="2148840"/>
            <a:ext cx="4179570" cy="1715531"/>
          </a:xfrm>
        </p:spPr>
        <p:txBody>
          <a:bodyPr anchor="b">
            <a:noAutofit/>
          </a:bodyPr>
          <a:lstStyle>
            <a:lvl1pPr algn="l">
              <a:defRPr sz="3600" spc="150" baseline="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991350" y="3962003"/>
            <a:ext cx="4179570" cy="365125"/>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Graphic 4">
            <a:extLst>
              <a:ext uri="{FF2B5EF4-FFF2-40B4-BE49-F238E27FC236}">
                <a16:creationId xmlns:a16="http://schemas.microsoft.com/office/drawing/2014/main" id="{F05D2CCB-CCFC-4A8A-ADA9-C1E4D13B968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828675"/>
            <a:ext cx="5876925" cy="5200650"/>
          </a:xfrm>
          <a:prstGeom prst="rect">
            <a:avLst/>
          </a:prstGeom>
        </p:spPr>
      </p:pic>
    </p:spTree>
    <p:extLst>
      <p:ext uri="{BB962C8B-B14F-4D97-AF65-F5344CB8AC3E}">
        <p14:creationId xmlns:p14="http://schemas.microsoft.com/office/powerpoint/2010/main" val="269951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
        <p:nvSpPr>
          <p:cNvPr id="7" name="Chart Placeholder 6">
            <a:extLst>
              <a:ext uri="{FF2B5EF4-FFF2-40B4-BE49-F238E27FC236}">
                <a16:creationId xmlns:a16="http://schemas.microsoft.com/office/drawing/2014/main" id="{08AF2DB4-A973-4307-B59C-6058A138835C}"/>
              </a:ext>
            </a:extLst>
          </p:cNvPr>
          <p:cNvSpPr>
            <a:spLocks noGrp="1"/>
          </p:cNvSpPr>
          <p:nvPr>
            <p:ph type="chart" sz="quarter" idx="13"/>
          </p:nvPr>
        </p:nvSpPr>
        <p:spPr>
          <a:xfrm>
            <a:off x="838200" y="2111608"/>
            <a:ext cx="10515600" cy="3744912"/>
          </a:xfrm>
        </p:spPr>
        <p:txBody>
          <a:bodyPr/>
          <a:lstStyle/>
          <a:p>
            <a:r>
              <a:rPr lang="en-US"/>
              <a:t>Click icon to add chart</a:t>
            </a:r>
            <a:endParaRPr lang="en-US" dirty="0"/>
          </a:p>
        </p:txBody>
      </p:sp>
    </p:spTree>
    <p:extLst>
      <p:ext uri="{BB962C8B-B14F-4D97-AF65-F5344CB8AC3E}">
        <p14:creationId xmlns:p14="http://schemas.microsoft.com/office/powerpoint/2010/main" val="1485277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8" name="Table Placeholder 7">
            <a:extLst>
              <a:ext uri="{FF2B5EF4-FFF2-40B4-BE49-F238E27FC236}">
                <a16:creationId xmlns:a16="http://schemas.microsoft.com/office/drawing/2014/main" id="{C3975522-461E-4D79-B5B9-BF9471B54688}"/>
              </a:ext>
            </a:extLst>
          </p:cNvPr>
          <p:cNvSpPr>
            <a:spLocks noGrp="1"/>
          </p:cNvSpPr>
          <p:nvPr>
            <p:ph type="tbl" sz="quarter" idx="14"/>
          </p:nvPr>
        </p:nvSpPr>
        <p:spPr>
          <a:xfrm>
            <a:off x="838200" y="2111381"/>
            <a:ext cx="10515600" cy="3744913"/>
          </a:xfrm>
        </p:spPr>
        <p:txBody>
          <a:bodyPr/>
          <a:lstStyle/>
          <a:p>
            <a:r>
              <a:rPr lang="en-US"/>
              <a:t>Click icon to add table</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337068003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EE644D4-F9A4-4237-BD5C-4B97ABA9337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5581650" cy="6858000"/>
          </a:xfrm>
          <a:prstGeom prst="rect">
            <a:avLst/>
          </a:prstGeom>
        </p:spPr>
      </p:pic>
      <p:sp>
        <p:nvSpPr>
          <p:cNvPr id="2" name="Title 1">
            <a:extLst>
              <a:ext uri="{FF2B5EF4-FFF2-40B4-BE49-F238E27FC236}">
                <a16:creationId xmlns:a16="http://schemas.microsoft.com/office/drawing/2014/main" id="{C2FF67A8-55FA-435D-A18C-96D63D22B53E}"/>
              </a:ext>
            </a:extLst>
          </p:cNvPr>
          <p:cNvSpPr>
            <a:spLocks noGrp="1"/>
          </p:cNvSpPr>
          <p:nvPr>
            <p:ph type="title" hasCustomPrompt="1"/>
          </p:nvPr>
        </p:nvSpPr>
        <p:spPr>
          <a:xfrm>
            <a:off x="4657724" y="2809875"/>
            <a:ext cx="6696075" cy="1909763"/>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10" name="Subtitle 2">
            <a:extLst>
              <a:ext uri="{FF2B5EF4-FFF2-40B4-BE49-F238E27FC236}">
                <a16:creationId xmlns:a16="http://schemas.microsoft.com/office/drawing/2014/main" id="{104828DA-5EC5-4A00-9A7B-CD9668EF24D1}"/>
              </a:ext>
            </a:extLst>
          </p:cNvPr>
          <p:cNvSpPr>
            <a:spLocks noGrp="1"/>
          </p:cNvSpPr>
          <p:nvPr>
            <p:ph type="subTitle" idx="1"/>
          </p:nvPr>
        </p:nvSpPr>
        <p:spPr>
          <a:xfrm>
            <a:off x="4657725" y="5028803"/>
            <a:ext cx="6696074" cy="365125"/>
          </a:xfrm>
        </p:spPr>
        <p:txBody>
          <a:bodyPr anchor="b">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Date Placeholder 2">
            <a:extLst>
              <a:ext uri="{FF2B5EF4-FFF2-40B4-BE49-F238E27FC236}">
                <a16:creationId xmlns:a16="http://schemas.microsoft.com/office/drawing/2014/main" id="{D9303E9A-96BC-4283-A6E1-5948AEB119F4}"/>
              </a:ext>
            </a:extLst>
          </p:cNvPr>
          <p:cNvSpPr>
            <a:spLocks noGrp="1"/>
          </p:cNvSpPr>
          <p:nvPr>
            <p:ph type="dt" sz="half" idx="10"/>
          </p:nvPr>
        </p:nvSpPr>
        <p:spPr>
          <a:xfrm>
            <a:off x="4676774" y="6356350"/>
            <a:ext cx="1695450" cy="365125"/>
          </a:xfrm>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45A19C49-052B-4D3E-B227-1D787463CE96}"/>
              </a:ext>
            </a:extLst>
          </p:cNvPr>
          <p:cNvSpPr>
            <a:spLocks noGrp="1"/>
          </p:cNvSpPr>
          <p:nvPr>
            <p:ph type="ftr" sz="quarter" idx="11"/>
          </p:nvPr>
        </p:nvSpPr>
        <p:spPr>
          <a:xfrm>
            <a:off x="6743699" y="6356350"/>
            <a:ext cx="2543175" cy="365125"/>
          </a:xfrm>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4E5E724A-95F0-41B6-A77E-EDD067272C27}"/>
              </a:ext>
            </a:extLst>
          </p:cNvPr>
          <p:cNvSpPr>
            <a:spLocks noGrp="1"/>
          </p:cNvSpPr>
          <p:nvPr>
            <p:ph type="sldNum" sz="quarter" idx="12"/>
          </p:nvPr>
        </p:nvSpPr>
        <p:spPr>
          <a:xfrm>
            <a:off x="9658350" y="6356350"/>
            <a:ext cx="1695450" cy="365125"/>
          </a:xfrm>
        </p:spPr>
        <p:txBody>
          <a:bodyPr/>
          <a:lstStyle>
            <a:lvl1pPr>
              <a:defRPr sz="900"/>
            </a:lvl1pPr>
          </a:lstStyle>
          <a:p>
            <a:fld id="{A49DFD55-3C28-40EF-9E31-A92D2E4017FF}" type="slidenum">
              <a:rPr lang="en-US" smtClean="0"/>
              <a:pPr/>
              <a:t>‹#›</a:t>
            </a:fld>
            <a:endParaRPr lang="en-US" dirty="0"/>
          </a:p>
        </p:txBody>
      </p:sp>
      <p:cxnSp>
        <p:nvCxnSpPr>
          <p:cNvPr id="9" name="Straight Connector 8">
            <a:extLst>
              <a:ext uri="{FF2B5EF4-FFF2-40B4-BE49-F238E27FC236}">
                <a16:creationId xmlns:a16="http://schemas.microsoft.com/office/drawing/2014/main" id="{BDAC7E4E-FE06-4E90-8107-6B543E5515ED}"/>
              </a:ext>
              <a:ext uri="{C183D7F6-B498-43B3-948B-1728B52AA6E4}">
                <adec:decorative xmlns:adec="http://schemas.microsoft.com/office/drawing/2017/decorative" val="1"/>
              </a:ext>
            </a:extLst>
          </p:cNvPr>
          <p:cNvCxnSpPr/>
          <p:nvPr userDrawn="1"/>
        </p:nvCxnSpPr>
        <p:spPr>
          <a:xfrm flipV="1">
            <a:off x="2209800" y="0"/>
            <a:ext cx="243840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306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Slide 4 Peop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487181" y="2886074"/>
            <a:ext cx="1845511" cy="1845511"/>
          </a:xfrm>
          <a:solidFill>
            <a:schemeClr val="bg1">
              <a:lumMod val="95000"/>
            </a:schemeClr>
          </a:solidFill>
        </p:spPr>
        <p:txBody>
          <a:body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28568"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487181" y="5464114"/>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3836914" y="2886074"/>
            <a:ext cx="1845511" cy="1845511"/>
          </a:xfrm>
          <a:solidFill>
            <a:schemeClr val="bg1">
              <a:lumMod val="95000"/>
            </a:schemeClr>
          </a:solidFill>
        </p:spPr>
        <p:txBody>
          <a:body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578300" y="5084524"/>
            <a:ext cx="233081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36913" y="5478796"/>
            <a:ext cx="1855949"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8" name="Picture Placeholder 10">
            <a:extLst>
              <a:ext uri="{FF2B5EF4-FFF2-40B4-BE49-F238E27FC236}">
                <a16:creationId xmlns:a16="http://schemas.microsoft.com/office/drawing/2014/main" id="{4EBC7D6F-397D-4C5A-AA62-F683F88531A2}"/>
              </a:ext>
            </a:extLst>
          </p:cNvPr>
          <p:cNvSpPr>
            <a:spLocks noGrp="1"/>
          </p:cNvSpPr>
          <p:nvPr>
            <p:ph type="pic" sz="quarter" idx="16"/>
          </p:nvPr>
        </p:nvSpPr>
        <p:spPr>
          <a:xfrm>
            <a:off x="6327578" y="2886074"/>
            <a:ext cx="1845511" cy="1845511"/>
          </a:xfrm>
          <a:solidFill>
            <a:schemeClr val="bg1">
              <a:lumMod val="95000"/>
            </a:schemeClr>
          </a:solidFill>
        </p:spPr>
        <p:txBody>
          <a:bodyPr/>
          <a:lstStyle/>
          <a:p>
            <a:pPr lvl="1"/>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068964"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327577" y="5478796"/>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8747458" y="2886074"/>
            <a:ext cx="1845511" cy="1845511"/>
          </a:xfrm>
          <a:solidFill>
            <a:schemeClr val="bg1">
              <a:lumMod val="95000"/>
            </a:schemeClr>
          </a:solidFill>
        </p:spPr>
        <p:txBody>
          <a:body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488845" y="5084524"/>
            <a:ext cx="231770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7458" y="5464114"/>
            <a:ext cx="1845510"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4" name="Group 3">
            <a:extLst>
              <a:ext uri="{FF2B5EF4-FFF2-40B4-BE49-F238E27FC236}">
                <a16:creationId xmlns:a16="http://schemas.microsoft.com/office/drawing/2014/main" id="{73C911F2-9041-416A-B83C-F23B354E063B}"/>
              </a:ext>
              <a:ext uri="{C183D7F6-B498-43B3-948B-1728B52AA6E4}">
                <adec:decorative xmlns:adec="http://schemas.microsoft.com/office/drawing/2017/decorative" val="1"/>
              </a:ext>
            </a:extLst>
          </p:cNvPr>
          <p:cNvGrpSpPr/>
          <p:nvPr userDrawn="1"/>
        </p:nvGrpSpPr>
        <p:grpSpPr>
          <a:xfrm>
            <a:off x="7334250" y="0"/>
            <a:ext cx="4857750" cy="1724025"/>
            <a:chOff x="7334250" y="0"/>
            <a:chExt cx="4857750" cy="1724025"/>
          </a:xfrm>
        </p:grpSpPr>
        <p:cxnSp>
          <p:nvCxnSpPr>
            <p:cNvPr id="10" name="Straight Connector 9">
              <a:extLst>
                <a:ext uri="{FF2B5EF4-FFF2-40B4-BE49-F238E27FC236}">
                  <a16:creationId xmlns:a16="http://schemas.microsoft.com/office/drawing/2014/main" id="{4E4B72DA-52CB-4D39-A342-8857B4D959B2}"/>
                </a:ext>
              </a:extLst>
            </p:cNvPr>
            <p:cNvCxnSpPr/>
            <p:nvPr userDrawn="1"/>
          </p:nvCxnSpPr>
          <p:spPr>
            <a:xfrm flipH="1" flipV="1">
              <a:off x="7334250" y="0"/>
              <a:ext cx="485775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1D9BCDA-DFB7-41A4-A7C7-CEE86CEDCBE5}"/>
                </a:ext>
              </a:extLst>
            </p:cNvPr>
            <p:cNvCxnSpPr>
              <a:cxnSpLocks/>
            </p:cNvCxnSpPr>
            <p:nvPr userDrawn="1"/>
          </p:nvCxnSpPr>
          <p:spPr>
            <a:xfrm>
              <a:off x="11487150" y="0"/>
              <a:ext cx="704850" cy="1724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5122785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Slide 8 People">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87AAB93-862D-455E-9E73-3D0DAEFDEDB4}"/>
              </a:ext>
              <a:ext uri="{C183D7F6-B498-43B3-948B-1728B52AA6E4}">
                <adec:decorative xmlns:adec="http://schemas.microsoft.com/office/drawing/2017/decorative" val="1"/>
              </a:ext>
            </a:extLst>
          </p:cNvPr>
          <p:cNvGrpSpPr/>
          <p:nvPr userDrawn="1"/>
        </p:nvGrpSpPr>
        <p:grpSpPr>
          <a:xfrm>
            <a:off x="0" y="473953"/>
            <a:ext cx="12192000" cy="5621336"/>
            <a:chOff x="0" y="473953"/>
            <a:chExt cx="12192000" cy="5621336"/>
          </a:xfrm>
        </p:grpSpPr>
        <p:pic>
          <p:nvPicPr>
            <p:cNvPr id="13" name="Graphic 12">
              <a:extLst>
                <a:ext uri="{FF2B5EF4-FFF2-40B4-BE49-F238E27FC236}">
                  <a16:creationId xmlns:a16="http://schemas.microsoft.com/office/drawing/2014/main" id="{B0DFD584-E5CF-41EF-B51E-679CE22DDF9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473953"/>
              <a:ext cx="2057400" cy="1647825"/>
            </a:xfrm>
            <a:prstGeom prst="rect">
              <a:avLst/>
            </a:prstGeom>
          </p:spPr>
        </p:pic>
        <p:pic>
          <p:nvPicPr>
            <p:cNvPr id="14" name="Graphic 13">
              <a:extLst>
                <a:ext uri="{FF2B5EF4-FFF2-40B4-BE49-F238E27FC236}">
                  <a16:creationId xmlns:a16="http://schemas.microsoft.com/office/drawing/2014/main" id="{E5C02DDF-25A6-42C7-9525-F279CE2095C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049000" y="5180889"/>
              <a:ext cx="1143000" cy="914400"/>
            </a:xfrm>
            <a:prstGeom prst="rect">
              <a:avLst/>
            </a:prstGeom>
          </p:spPr>
        </p:pic>
      </p:grpSp>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877176" y="2428875"/>
            <a:ext cx="1066800" cy="1066800"/>
          </a:xfrm>
          <a:solidFill>
            <a:schemeClr val="tx1"/>
          </a:solidFill>
        </p:spPr>
        <p:txBody>
          <a:bodyPr>
            <a:normAutofit/>
          </a:bodyPr>
          <a:lstStyle>
            <a:lvl1pPr marL="0" indent="0" algn="l">
              <a:lnSpc>
                <a:spcPct val="100000"/>
              </a:lnSpc>
              <a:buFont typeface="Arial" panose="020B0604020202020204" pitchFamily="34" charset="0"/>
              <a:buNone/>
              <a:defRPr sz="900">
                <a:solidFill>
                  <a:sysClr val="windowText" lastClr="000000"/>
                </a:solidFill>
              </a:defRPr>
            </a:lvl1p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500168"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500168"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4226270"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849262"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49262"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32" name="Picture Placeholder 10">
            <a:extLst>
              <a:ext uri="{FF2B5EF4-FFF2-40B4-BE49-F238E27FC236}">
                <a16:creationId xmlns:a16="http://schemas.microsoft.com/office/drawing/2014/main" id="{1938DB4D-239F-4E8E-8802-0470B0131189}"/>
              </a:ext>
            </a:extLst>
          </p:cNvPr>
          <p:cNvSpPr>
            <a:spLocks noGrp="1"/>
          </p:cNvSpPr>
          <p:nvPr>
            <p:ph type="pic" sz="quarter" idx="37"/>
          </p:nvPr>
        </p:nvSpPr>
        <p:spPr>
          <a:xfrm>
            <a:off x="665558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198355" y="3654378"/>
            <a:ext cx="2105135"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095999" y="3809747"/>
            <a:ext cx="2299855"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913681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759806"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4480" y="3809747"/>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5" name="Picture Placeholder 10">
            <a:extLst>
              <a:ext uri="{FF2B5EF4-FFF2-40B4-BE49-F238E27FC236}">
                <a16:creationId xmlns:a16="http://schemas.microsoft.com/office/drawing/2014/main" id="{1EBAEB1D-A7F9-4F90-B642-4277D3802BAB}"/>
              </a:ext>
            </a:extLst>
          </p:cNvPr>
          <p:cNvSpPr>
            <a:spLocks noGrp="1"/>
          </p:cNvSpPr>
          <p:nvPr>
            <p:ph type="pic" sz="quarter" idx="26"/>
          </p:nvPr>
        </p:nvSpPr>
        <p:spPr>
          <a:xfrm>
            <a:off x="1877176"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4" name="Text Placeholder 2">
            <a:extLst>
              <a:ext uri="{FF2B5EF4-FFF2-40B4-BE49-F238E27FC236}">
                <a16:creationId xmlns:a16="http://schemas.microsoft.com/office/drawing/2014/main" id="{22930C5B-603C-494E-A467-8B394D01D406}"/>
              </a:ext>
            </a:extLst>
          </p:cNvPr>
          <p:cNvSpPr>
            <a:spLocks noGrp="1"/>
          </p:cNvSpPr>
          <p:nvPr>
            <p:ph type="body" idx="25" hasCustomPrompt="1"/>
          </p:nvPr>
        </p:nvSpPr>
        <p:spPr>
          <a:xfrm>
            <a:off x="1500168"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2" name="Text Placeholder 2">
            <a:extLst>
              <a:ext uri="{FF2B5EF4-FFF2-40B4-BE49-F238E27FC236}">
                <a16:creationId xmlns:a16="http://schemas.microsoft.com/office/drawing/2014/main" id="{540C455F-A23B-493F-B95E-AB485D91DA6A}"/>
              </a:ext>
            </a:extLst>
          </p:cNvPr>
          <p:cNvSpPr>
            <a:spLocks noGrp="1"/>
          </p:cNvSpPr>
          <p:nvPr>
            <p:ph type="body" idx="33" hasCustomPrompt="1"/>
          </p:nvPr>
        </p:nvSpPr>
        <p:spPr>
          <a:xfrm>
            <a:off x="1500168"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6" name="Picture Placeholder 10">
            <a:extLst>
              <a:ext uri="{FF2B5EF4-FFF2-40B4-BE49-F238E27FC236}">
                <a16:creationId xmlns:a16="http://schemas.microsoft.com/office/drawing/2014/main" id="{9461A69E-14C8-4325-89AF-D4257C1C05BA}"/>
              </a:ext>
            </a:extLst>
          </p:cNvPr>
          <p:cNvSpPr>
            <a:spLocks noGrp="1"/>
          </p:cNvSpPr>
          <p:nvPr>
            <p:ph type="pic" sz="quarter" idx="27"/>
          </p:nvPr>
        </p:nvSpPr>
        <p:spPr>
          <a:xfrm>
            <a:off x="4226270"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9" name="Text Placeholder 2">
            <a:extLst>
              <a:ext uri="{FF2B5EF4-FFF2-40B4-BE49-F238E27FC236}">
                <a16:creationId xmlns:a16="http://schemas.microsoft.com/office/drawing/2014/main" id="{6D1C374C-DAF7-40EF-B279-4EC7A2AFE6A2}"/>
              </a:ext>
            </a:extLst>
          </p:cNvPr>
          <p:cNvSpPr>
            <a:spLocks noGrp="1"/>
          </p:cNvSpPr>
          <p:nvPr>
            <p:ph type="body" idx="30" hasCustomPrompt="1"/>
          </p:nvPr>
        </p:nvSpPr>
        <p:spPr>
          <a:xfrm>
            <a:off x="3849262"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3" name="Text Placeholder 2">
            <a:extLst>
              <a:ext uri="{FF2B5EF4-FFF2-40B4-BE49-F238E27FC236}">
                <a16:creationId xmlns:a16="http://schemas.microsoft.com/office/drawing/2014/main" id="{421FF438-E4E8-4643-BCB3-4A1C12429042}"/>
              </a:ext>
            </a:extLst>
          </p:cNvPr>
          <p:cNvSpPr>
            <a:spLocks noGrp="1"/>
          </p:cNvSpPr>
          <p:nvPr>
            <p:ph type="body" idx="34" hasCustomPrompt="1"/>
          </p:nvPr>
        </p:nvSpPr>
        <p:spPr>
          <a:xfrm>
            <a:off x="3849262"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33" name="Picture Placeholder 10">
            <a:extLst>
              <a:ext uri="{FF2B5EF4-FFF2-40B4-BE49-F238E27FC236}">
                <a16:creationId xmlns:a16="http://schemas.microsoft.com/office/drawing/2014/main" id="{E029C5CA-EDDA-4BF9-9051-8B09E98EE1E2}"/>
              </a:ext>
            </a:extLst>
          </p:cNvPr>
          <p:cNvSpPr>
            <a:spLocks noGrp="1"/>
          </p:cNvSpPr>
          <p:nvPr>
            <p:ph type="pic" sz="quarter" idx="38"/>
          </p:nvPr>
        </p:nvSpPr>
        <p:spPr>
          <a:xfrm>
            <a:off x="665558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0" name="Text Placeholder 2">
            <a:extLst>
              <a:ext uri="{FF2B5EF4-FFF2-40B4-BE49-F238E27FC236}">
                <a16:creationId xmlns:a16="http://schemas.microsoft.com/office/drawing/2014/main" id="{D4FEDD19-A7BA-45BB-93A0-F1E896C9F26D}"/>
              </a:ext>
            </a:extLst>
          </p:cNvPr>
          <p:cNvSpPr>
            <a:spLocks noGrp="1"/>
          </p:cNvSpPr>
          <p:nvPr>
            <p:ph type="body" idx="31" hasCustomPrompt="1"/>
          </p:nvPr>
        </p:nvSpPr>
        <p:spPr>
          <a:xfrm>
            <a:off x="633992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4" name="Text Placeholder 2">
            <a:extLst>
              <a:ext uri="{FF2B5EF4-FFF2-40B4-BE49-F238E27FC236}">
                <a16:creationId xmlns:a16="http://schemas.microsoft.com/office/drawing/2014/main" id="{A12F0175-7AEE-46B1-9590-D4A427680DC7}"/>
              </a:ext>
            </a:extLst>
          </p:cNvPr>
          <p:cNvSpPr>
            <a:spLocks noGrp="1"/>
          </p:cNvSpPr>
          <p:nvPr>
            <p:ph type="body" idx="35" hasCustomPrompt="1"/>
          </p:nvPr>
        </p:nvSpPr>
        <p:spPr>
          <a:xfrm>
            <a:off x="6339926" y="5668583"/>
            <a:ext cx="1813474"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58" name="Picture Placeholder 10">
            <a:extLst>
              <a:ext uri="{FF2B5EF4-FFF2-40B4-BE49-F238E27FC236}">
                <a16:creationId xmlns:a16="http://schemas.microsoft.com/office/drawing/2014/main" id="{622ED9F4-EB9B-4588-8501-BFECB846EE73}"/>
              </a:ext>
            </a:extLst>
          </p:cNvPr>
          <p:cNvSpPr>
            <a:spLocks noGrp="1"/>
          </p:cNvSpPr>
          <p:nvPr>
            <p:ph type="pic" sz="quarter" idx="29"/>
          </p:nvPr>
        </p:nvSpPr>
        <p:spPr>
          <a:xfrm>
            <a:off x="913681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1" name="Text Placeholder 2">
            <a:extLst>
              <a:ext uri="{FF2B5EF4-FFF2-40B4-BE49-F238E27FC236}">
                <a16:creationId xmlns:a16="http://schemas.microsoft.com/office/drawing/2014/main" id="{5026D39F-46AB-4680-9A52-F367344A3531}"/>
              </a:ext>
            </a:extLst>
          </p:cNvPr>
          <p:cNvSpPr>
            <a:spLocks noGrp="1"/>
          </p:cNvSpPr>
          <p:nvPr>
            <p:ph type="body" idx="32" hasCustomPrompt="1"/>
          </p:nvPr>
        </p:nvSpPr>
        <p:spPr>
          <a:xfrm>
            <a:off x="875980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5" name="Text Placeholder 2">
            <a:extLst>
              <a:ext uri="{FF2B5EF4-FFF2-40B4-BE49-F238E27FC236}">
                <a16:creationId xmlns:a16="http://schemas.microsoft.com/office/drawing/2014/main" id="{04E11FE2-6320-4E8C-A5B3-8104AF329ADA}"/>
              </a:ext>
            </a:extLst>
          </p:cNvPr>
          <p:cNvSpPr>
            <a:spLocks noGrp="1"/>
          </p:cNvSpPr>
          <p:nvPr>
            <p:ph type="body" idx="36" hasCustomPrompt="1"/>
          </p:nvPr>
        </p:nvSpPr>
        <p:spPr>
          <a:xfrm>
            <a:off x="8744480" y="5668583"/>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solidFill>
                  <a:srgbClr val="898989"/>
                </a:solidFill>
              </a:defRPr>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solidFill>
                  <a:srgbClr val="898989"/>
                </a:solidFill>
              </a:defRPr>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85712064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4C17E5-24ED-44BC-BA50-02EF90355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33D101-3AF0-4F06-90ED-B83615C36C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AE9FDE-AF95-49F8-A927-35A23C9E6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20XX</a:t>
            </a:r>
          </a:p>
        </p:txBody>
      </p:sp>
      <p:sp>
        <p:nvSpPr>
          <p:cNvPr id="5" name="Footer Placeholder 4">
            <a:extLst>
              <a:ext uri="{FF2B5EF4-FFF2-40B4-BE49-F238E27FC236}">
                <a16:creationId xmlns:a16="http://schemas.microsoft.com/office/drawing/2014/main" id="{CC2E900D-8FF9-4E80-860D-89C2D3B4E4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F1A66A0C-1415-46A3-A1FF-BE18C70873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DFD55-3C28-40EF-9E31-A92D2E4017FF}" type="slidenum">
              <a:rPr lang="en-US" smtClean="0"/>
              <a:t>‹#›</a:t>
            </a:fld>
            <a:endParaRPr lang="en-US" dirty="0"/>
          </a:p>
        </p:txBody>
      </p:sp>
    </p:spTree>
    <p:extLst>
      <p:ext uri="{BB962C8B-B14F-4D97-AF65-F5344CB8AC3E}">
        <p14:creationId xmlns:p14="http://schemas.microsoft.com/office/powerpoint/2010/main" val="2319061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66" r:id="rId5"/>
    <p:sldLayoutId id="2147483667" r:id="rId6"/>
    <p:sldLayoutId id="2147483654" r:id="rId7"/>
    <p:sldLayoutId id="2147483663" r:id="rId8"/>
    <p:sldLayoutId id="2147483662" r:id="rId9"/>
    <p:sldLayoutId id="2147483668" r:id="rId10"/>
    <p:sldLayoutId id="2147483652" r:id="rId11"/>
    <p:sldLayoutId id="2147483653" r:id="rId12"/>
    <p:sldLayoutId id="2147483660" r:id="rId13"/>
    <p:sldLayoutId id="2147483664" r:id="rId14"/>
    <p:sldLayoutId id="2147483665" r:id="rId15"/>
  </p:sldLayoutIdLst>
  <p:hf hdr="0"/>
  <p:txStyles>
    <p:titleStyle>
      <a:lvl1pPr algn="l" defTabSz="914400" rtl="0" eaLnBrk="1" latinLnBrk="0" hangingPunct="1">
        <a:lnSpc>
          <a:spcPct val="90000"/>
        </a:lnSpc>
        <a:spcBef>
          <a:spcPct val="0"/>
        </a:spcBef>
        <a:buNone/>
        <a:defRPr sz="44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75451-6A4B-484B-9ED1-353CCE25B0F4}"/>
              </a:ext>
            </a:extLst>
          </p:cNvPr>
          <p:cNvSpPr>
            <a:spLocks noGrp="1"/>
          </p:cNvSpPr>
          <p:nvPr>
            <p:ph type="ctrTitle"/>
          </p:nvPr>
        </p:nvSpPr>
        <p:spPr>
          <a:xfrm>
            <a:off x="6416040" y="4434840"/>
            <a:ext cx="4941771" cy="1122202"/>
          </a:xfrm>
        </p:spPr>
        <p:txBody>
          <a:bodyPr/>
          <a:lstStyle/>
          <a:p>
            <a:r>
              <a:rPr lang="en-US" dirty="0"/>
              <a:t>Library business plan</a:t>
            </a:r>
          </a:p>
        </p:txBody>
      </p:sp>
      <p:sp>
        <p:nvSpPr>
          <p:cNvPr id="3" name="Subtitle 2">
            <a:extLst>
              <a:ext uri="{FF2B5EF4-FFF2-40B4-BE49-F238E27FC236}">
                <a16:creationId xmlns:a16="http://schemas.microsoft.com/office/drawing/2014/main" id="{0236A1B4-B8D1-4A72-8E20-0703F54BF1FE}"/>
              </a:ext>
            </a:extLst>
          </p:cNvPr>
          <p:cNvSpPr>
            <a:spLocks noGrp="1"/>
          </p:cNvSpPr>
          <p:nvPr>
            <p:ph type="subTitle" idx="1"/>
          </p:nvPr>
        </p:nvSpPr>
        <p:spPr>
          <a:xfrm>
            <a:off x="6416041" y="5586890"/>
            <a:ext cx="4941770" cy="396660"/>
          </a:xfrm>
        </p:spPr>
        <p:txBody>
          <a:bodyPr>
            <a:normAutofit/>
          </a:bodyPr>
          <a:lstStyle/>
          <a:p>
            <a:r>
              <a:rPr lang="en-US" dirty="0"/>
              <a:t>By: </a:t>
            </a:r>
            <a:r>
              <a:rPr lang="en-US" dirty="0" err="1"/>
              <a:t>Nuor</a:t>
            </a:r>
            <a:r>
              <a:rPr lang="en-US" dirty="0"/>
              <a:t> Alazzawi   7D</a:t>
            </a:r>
          </a:p>
        </p:txBody>
      </p:sp>
    </p:spTree>
    <p:extLst>
      <p:ext uri="{BB962C8B-B14F-4D97-AF65-F5344CB8AC3E}">
        <p14:creationId xmlns:p14="http://schemas.microsoft.com/office/powerpoint/2010/main" val="25860588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D5232F9-FD00-464A-9F17-619C91AEF8F3}"/>
              </a:ext>
            </a:extLst>
          </p:cNvPr>
          <p:cNvSpPr>
            <a:spLocks noGrp="1"/>
          </p:cNvSpPr>
          <p:nvPr>
            <p:ph type="body" idx="1"/>
          </p:nvPr>
        </p:nvSpPr>
        <p:spPr>
          <a:xfrm>
            <a:off x="1362075" y="3340100"/>
            <a:ext cx="5635624" cy="2527300"/>
          </a:xfrm>
        </p:spPr>
        <p:txBody>
          <a:bodyPr>
            <a:normAutofit fontScale="92500"/>
          </a:bodyPr>
          <a:lstStyle/>
          <a:p>
            <a:r>
              <a:rPr lang="en-US" sz="1600" dirty="0"/>
              <a:t>My idea is to open a profitable library, that has a café ,in Jordan. My business has both goods and services. The goods include: books, book accessories, and a stationary. The services include: delivering books and the café. My mission is to have a successful library and become international. My vision is to have one of the best libraries in Jordan and have the most famous and unique books from around the world.</a:t>
            </a:r>
          </a:p>
          <a:p>
            <a:r>
              <a:rPr lang="en-US" sz="1600" dirty="0"/>
              <a:t>My business name is Shakespeare’s library. I named the </a:t>
            </a:r>
            <a:r>
              <a:rPr lang="en-US" sz="1600" dirty="0" err="1"/>
              <a:t>the</a:t>
            </a:r>
            <a:r>
              <a:rPr lang="en-US" sz="1600" dirty="0"/>
              <a:t> library Shakespeare because Shakespeare is a famous writer and a poet that is well known.</a:t>
            </a:r>
          </a:p>
        </p:txBody>
      </p:sp>
      <p:sp>
        <p:nvSpPr>
          <p:cNvPr id="4" name="Date Placeholder 3">
            <a:extLst>
              <a:ext uri="{FF2B5EF4-FFF2-40B4-BE49-F238E27FC236}">
                <a16:creationId xmlns:a16="http://schemas.microsoft.com/office/drawing/2014/main" id="{70E12647-CCB2-45E2-A9CB-A868F490497E}"/>
              </a:ext>
            </a:extLst>
          </p:cNvPr>
          <p:cNvSpPr>
            <a:spLocks noGrp="1"/>
          </p:cNvSpPr>
          <p:nvPr>
            <p:ph type="dt" sz="half" idx="10"/>
          </p:nvPr>
        </p:nvSpPr>
        <p:spPr>
          <a:xfrm>
            <a:off x="838200" y="6356350"/>
            <a:ext cx="1219200" cy="365125"/>
          </a:xfrm>
        </p:spPr>
        <p:txBody>
          <a:bodyPr/>
          <a:lstStyle/>
          <a:p>
            <a:r>
              <a:rPr lang="en-US" dirty="0"/>
              <a:t>20XX</a:t>
            </a:r>
          </a:p>
        </p:txBody>
      </p:sp>
      <p:sp>
        <p:nvSpPr>
          <p:cNvPr id="5" name="Footer Placeholder 4">
            <a:extLst>
              <a:ext uri="{FF2B5EF4-FFF2-40B4-BE49-F238E27FC236}">
                <a16:creationId xmlns:a16="http://schemas.microsoft.com/office/drawing/2014/main" id="{8D51ED20-04D4-4894-B0C2-9C541A61A734}"/>
              </a:ext>
            </a:extLst>
          </p:cNvPr>
          <p:cNvSpPr>
            <a:spLocks noGrp="1"/>
          </p:cNvSpPr>
          <p:nvPr>
            <p:ph type="ftr" sz="quarter" idx="11"/>
          </p:nvPr>
        </p:nvSpPr>
        <p:spPr>
          <a:xfrm>
            <a:off x="2463800" y="6356350"/>
            <a:ext cx="3479800" cy="365125"/>
          </a:xfrm>
        </p:spPr>
        <p:txBody>
          <a:bodyPr/>
          <a:lstStyle/>
          <a:p>
            <a:r>
              <a:rPr lang="en-US" dirty="0"/>
              <a:t>PRESENTATION TITLE</a:t>
            </a:r>
          </a:p>
        </p:txBody>
      </p:sp>
      <p:sp>
        <p:nvSpPr>
          <p:cNvPr id="6" name="Slide Number Placeholder 5">
            <a:extLst>
              <a:ext uri="{FF2B5EF4-FFF2-40B4-BE49-F238E27FC236}">
                <a16:creationId xmlns:a16="http://schemas.microsoft.com/office/drawing/2014/main" id="{7BC1787E-7110-4989-B0B8-DD4E0ACC09DF}"/>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2</a:t>
            </a:fld>
            <a:endParaRPr lang="en-US" dirty="0"/>
          </a:p>
        </p:txBody>
      </p:sp>
      <p:sp>
        <p:nvSpPr>
          <p:cNvPr id="8" name="Title 7">
            <a:extLst>
              <a:ext uri="{FF2B5EF4-FFF2-40B4-BE49-F238E27FC236}">
                <a16:creationId xmlns:a16="http://schemas.microsoft.com/office/drawing/2014/main" id="{CCE5A340-FE2E-1A20-6763-FDBF80781DE3}"/>
              </a:ext>
            </a:extLst>
          </p:cNvPr>
          <p:cNvSpPr>
            <a:spLocks noGrp="1"/>
          </p:cNvSpPr>
          <p:nvPr>
            <p:ph type="title"/>
          </p:nvPr>
        </p:nvSpPr>
        <p:spPr/>
        <p:txBody>
          <a:bodyPr/>
          <a:lstStyle/>
          <a:p>
            <a:pPr algn="ctr"/>
            <a:r>
              <a:rPr lang="en-US" dirty="0"/>
              <a:t>Business idea</a:t>
            </a:r>
          </a:p>
        </p:txBody>
      </p:sp>
    </p:spTree>
    <p:extLst>
      <p:ext uri="{BB962C8B-B14F-4D97-AF65-F5344CB8AC3E}">
        <p14:creationId xmlns:p14="http://schemas.microsoft.com/office/powerpoint/2010/main" val="35715163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A48C8-B983-FEB4-4B31-CE9303BF3FCE}"/>
              </a:ext>
            </a:extLst>
          </p:cNvPr>
          <p:cNvSpPr>
            <a:spLocks noGrp="1"/>
          </p:cNvSpPr>
          <p:nvPr>
            <p:ph type="title"/>
          </p:nvPr>
        </p:nvSpPr>
        <p:spPr/>
        <p:txBody>
          <a:bodyPr/>
          <a:lstStyle/>
          <a:p>
            <a:pPr algn="ctr"/>
            <a:r>
              <a:rPr lang="en-US" dirty="0"/>
              <a:t>Target market and demographics</a:t>
            </a:r>
          </a:p>
        </p:txBody>
      </p:sp>
      <p:sp>
        <p:nvSpPr>
          <p:cNvPr id="3" name="Text Placeholder 2">
            <a:extLst>
              <a:ext uri="{FF2B5EF4-FFF2-40B4-BE49-F238E27FC236}">
                <a16:creationId xmlns:a16="http://schemas.microsoft.com/office/drawing/2014/main" id="{BE2AFAE0-84AD-1717-41E8-6FF43FB6001C}"/>
              </a:ext>
            </a:extLst>
          </p:cNvPr>
          <p:cNvSpPr>
            <a:spLocks noGrp="1"/>
          </p:cNvSpPr>
          <p:nvPr>
            <p:ph type="body" idx="1"/>
          </p:nvPr>
        </p:nvSpPr>
        <p:spPr>
          <a:xfrm>
            <a:off x="5476874" y="3660774"/>
            <a:ext cx="5673725" cy="2460626"/>
          </a:xfrm>
        </p:spPr>
        <p:txBody>
          <a:bodyPr/>
          <a:lstStyle/>
          <a:p>
            <a:r>
              <a:rPr lang="en-US" dirty="0"/>
              <a:t>My library will welcome all ages and genders. My competitors are the other libraries like virgin and readers. My first location will be in taj mall and in the future I’ll open different locations in Jordan. My products will reach the customers in two different ways, firstly by online shopping and secondly visiting the library.</a:t>
            </a:r>
          </a:p>
        </p:txBody>
      </p:sp>
      <p:sp>
        <p:nvSpPr>
          <p:cNvPr id="4" name="Date Placeholder 3">
            <a:extLst>
              <a:ext uri="{FF2B5EF4-FFF2-40B4-BE49-F238E27FC236}">
                <a16:creationId xmlns:a16="http://schemas.microsoft.com/office/drawing/2014/main" id="{A67A1EE4-EAAB-A529-C0B3-5E9CDCE3AEAE}"/>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F21426A1-28EC-1640-7C83-4A0EE5DBA96F}"/>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81F3057D-2E15-C115-B6F7-6DB66A73674A}"/>
              </a:ext>
            </a:extLst>
          </p:cNvPr>
          <p:cNvSpPr>
            <a:spLocks noGrp="1"/>
          </p:cNvSpPr>
          <p:nvPr>
            <p:ph type="sldNum" sz="quarter" idx="12"/>
          </p:nvPr>
        </p:nvSpPr>
        <p:spPr/>
        <p:txBody>
          <a:bodyPr/>
          <a:lstStyle/>
          <a:p>
            <a:fld id="{A49DFD55-3C28-40EF-9E31-A92D2E4017FF}" type="slidenum">
              <a:rPr lang="en-US" smtClean="0"/>
              <a:pPr/>
              <a:t>3</a:t>
            </a:fld>
            <a:endParaRPr lang="en-US" dirty="0"/>
          </a:p>
        </p:txBody>
      </p:sp>
    </p:spTree>
    <p:extLst>
      <p:ext uri="{BB962C8B-B14F-4D97-AF65-F5344CB8AC3E}">
        <p14:creationId xmlns:p14="http://schemas.microsoft.com/office/powerpoint/2010/main" val="570755706"/>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04B9294C-AF53-161B-C646-B1ACF74B9478}"/>
              </a:ext>
            </a:extLst>
          </p:cNvPr>
          <p:cNvSpPr>
            <a:spLocks noGrp="1"/>
          </p:cNvSpPr>
          <p:nvPr>
            <p:ph type="title"/>
          </p:nvPr>
        </p:nvSpPr>
        <p:spPr>
          <a:xfrm>
            <a:off x="1333500" y="1020445"/>
            <a:ext cx="2895600" cy="1325563"/>
          </a:xfrm>
        </p:spPr>
        <p:txBody>
          <a:bodyPr anchor="b">
            <a:normAutofit/>
          </a:bodyPr>
          <a:lstStyle/>
          <a:p>
            <a:pPr algn="ctr"/>
            <a:r>
              <a:rPr lang="en-US" dirty="0"/>
              <a:t>THE FINANCIAL INFORMATION</a:t>
            </a:r>
          </a:p>
        </p:txBody>
      </p:sp>
      <p:sp>
        <p:nvSpPr>
          <p:cNvPr id="3" name="Subtitle 2">
            <a:extLst>
              <a:ext uri="{FF2B5EF4-FFF2-40B4-BE49-F238E27FC236}">
                <a16:creationId xmlns:a16="http://schemas.microsoft.com/office/drawing/2014/main" id="{45FD0450-A909-4CD9-8912-96A19ACEB7CB}"/>
              </a:ext>
            </a:extLst>
          </p:cNvPr>
          <p:cNvSpPr>
            <a:spLocks noGrp="1"/>
          </p:cNvSpPr>
          <p:nvPr>
            <p:ph idx="1"/>
          </p:nvPr>
        </p:nvSpPr>
        <p:spPr>
          <a:xfrm>
            <a:off x="1333500" y="2924175"/>
            <a:ext cx="4374126" cy="3078419"/>
          </a:xfrm>
        </p:spPr>
        <p:txBody>
          <a:bodyPr>
            <a:normAutofit/>
          </a:bodyPr>
          <a:lstStyle/>
          <a:p>
            <a:r>
              <a:rPr lang="en-US" sz="1600" dirty="0"/>
              <a:t>My capital will half from my savings and half from the bank as a loan. I will charge my customers 5% less than my competitor’s price. </a:t>
            </a:r>
          </a:p>
          <a:p>
            <a:pPr algn="ctr"/>
            <a:r>
              <a:rPr lang="en-US" sz="1600" dirty="0"/>
              <a:t>Profit=Total selling- Total cost</a:t>
            </a:r>
          </a:p>
          <a:p>
            <a:pPr algn="ctr"/>
            <a:r>
              <a:rPr lang="en-US" sz="1600" dirty="0"/>
              <a:t>20000=100000-80000</a:t>
            </a:r>
          </a:p>
        </p:txBody>
      </p:sp>
      <p:sp>
        <p:nvSpPr>
          <p:cNvPr id="4" name="Date Placeholder 3">
            <a:extLst>
              <a:ext uri="{FF2B5EF4-FFF2-40B4-BE49-F238E27FC236}">
                <a16:creationId xmlns:a16="http://schemas.microsoft.com/office/drawing/2014/main" id="{DA53D834-F1E2-4848-8093-D412A7B081AF}"/>
              </a:ext>
            </a:extLst>
          </p:cNvPr>
          <p:cNvSpPr>
            <a:spLocks noGrp="1"/>
          </p:cNvSpPr>
          <p:nvPr>
            <p:ph type="dt" sz="half" idx="10"/>
          </p:nvPr>
        </p:nvSpPr>
        <p:spPr>
          <a:xfrm>
            <a:off x="1333500" y="6356350"/>
            <a:ext cx="985157" cy="365125"/>
          </a:xfrm>
        </p:spPr>
        <p:txBody>
          <a:bodyPr anchor="ctr">
            <a:normAutofit/>
          </a:bodyPr>
          <a:lstStyle/>
          <a:p>
            <a:pPr>
              <a:spcAft>
                <a:spcPts val="600"/>
              </a:spcAft>
            </a:pPr>
            <a:r>
              <a:rPr lang="en-US" dirty="0"/>
              <a:t>20XX</a:t>
            </a:r>
            <a:endParaRPr lang="en-US"/>
          </a:p>
        </p:txBody>
      </p:sp>
      <p:sp>
        <p:nvSpPr>
          <p:cNvPr id="5" name="Footer Placeholder 4">
            <a:extLst>
              <a:ext uri="{FF2B5EF4-FFF2-40B4-BE49-F238E27FC236}">
                <a16:creationId xmlns:a16="http://schemas.microsoft.com/office/drawing/2014/main" id="{3555A49C-96F4-440D-B89E-A0AE94F70108}"/>
              </a:ext>
            </a:extLst>
          </p:cNvPr>
          <p:cNvSpPr>
            <a:spLocks noGrp="1"/>
          </p:cNvSpPr>
          <p:nvPr>
            <p:ph type="ftr" sz="quarter" idx="11"/>
          </p:nvPr>
        </p:nvSpPr>
        <p:spPr>
          <a:xfrm>
            <a:off x="2669886" y="6356349"/>
            <a:ext cx="2482842" cy="365125"/>
          </a:xfrm>
        </p:spPr>
        <p:txBody>
          <a:bodyPr anchor="ctr">
            <a:normAutofit/>
          </a:bodyPr>
          <a:lstStyle/>
          <a:p>
            <a:pPr>
              <a:spcAft>
                <a:spcPts val="600"/>
              </a:spcAft>
            </a:pPr>
            <a:r>
              <a:rPr lang="en-US" dirty="0"/>
              <a:t>PRESENTATION TITLE</a:t>
            </a:r>
            <a:endParaRPr lang="en-US"/>
          </a:p>
        </p:txBody>
      </p:sp>
      <p:sp>
        <p:nvSpPr>
          <p:cNvPr id="6" name="Slide Number Placeholder 5">
            <a:extLst>
              <a:ext uri="{FF2B5EF4-FFF2-40B4-BE49-F238E27FC236}">
                <a16:creationId xmlns:a16="http://schemas.microsoft.com/office/drawing/2014/main" id="{F2A39FA3-9AE3-4689-A469-B7D2DFCCC2D9}"/>
              </a:ext>
            </a:extLst>
          </p:cNvPr>
          <p:cNvSpPr>
            <a:spLocks noGrp="1"/>
          </p:cNvSpPr>
          <p:nvPr>
            <p:ph type="sldNum" sz="quarter" idx="12"/>
          </p:nvPr>
        </p:nvSpPr>
        <p:spPr>
          <a:xfrm>
            <a:off x="5536305" y="6356350"/>
            <a:ext cx="987552" cy="365125"/>
          </a:xfrm>
        </p:spPr>
        <p:txBody>
          <a:bodyPr anchor="ctr">
            <a:normAutofit/>
          </a:bodyPr>
          <a:lstStyle/>
          <a:p>
            <a:pPr>
              <a:spcAft>
                <a:spcPts val="600"/>
              </a:spcAft>
            </a:pPr>
            <a:fld id="{A49DFD55-3C28-40EF-9E31-A92D2E4017FF}" type="slidenum">
              <a:rPr lang="en-US" smtClean="0"/>
              <a:pPr>
                <a:spcAft>
                  <a:spcPts val="600"/>
                </a:spcAft>
              </a:pPr>
              <a:t>4</a:t>
            </a:fld>
            <a:endParaRPr lang="en-US"/>
          </a:p>
        </p:txBody>
      </p:sp>
    </p:spTree>
    <p:extLst>
      <p:ext uri="{BB962C8B-B14F-4D97-AF65-F5344CB8AC3E}">
        <p14:creationId xmlns:p14="http://schemas.microsoft.com/office/powerpoint/2010/main" val="7443797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D3E0C-80E2-8319-A79C-4C673DC619B5}"/>
              </a:ext>
            </a:extLst>
          </p:cNvPr>
          <p:cNvSpPr>
            <a:spLocks noGrp="1"/>
          </p:cNvSpPr>
          <p:nvPr>
            <p:ph type="title"/>
          </p:nvPr>
        </p:nvSpPr>
        <p:spPr/>
        <p:txBody>
          <a:bodyPr/>
          <a:lstStyle/>
          <a:p>
            <a:pPr algn="ctr"/>
            <a:r>
              <a:rPr lang="en-US" dirty="0"/>
              <a:t>Owner’s details</a:t>
            </a:r>
          </a:p>
        </p:txBody>
      </p:sp>
      <p:sp>
        <p:nvSpPr>
          <p:cNvPr id="3" name="Text Placeholder 2">
            <a:extLst>
              <a:ext uri="{FF2B5EF4-FFF2-40B4-BE49-F238E27FC236}">
                <a16:creationId xmlns:a16="http://schemas.microsoft.com/office/drawing/2014/main" id="{058C07BD-7038-26C7-328F-51CBEF9E81E3}"/>
              </a:ext>
            </a:extLst>
          </p:cNvPr>
          <p:cNvSpPr>
            <a:spLocks noGrp="1"/>
          </p:cNvSpPr>
          <p:nvPr>
            <p:ph type="body" idx="1"/>
          </p:nvPr>
        </p:nvSpPr>
        <p:spPr>
          <a:xfrm>
            <a:off x="1362074" y="3660774"/>
            <a:ext cx="5902325" cy="1525588"/>
          </a:xfrm>
        </p:spPr>
        <p:txBody>
          <a:bodyPr>
            <a:normAutofit/>
          </a:bodyPr>
          <a:lstStyle/>
          <a:p>
            <a:r>
              <a:rPr lang="en-US" sz="1600" dirty="0"/>
              <a:t>First name: </a:t>
            </a:r>
            <a:r>
              <a:rPr lang="en-US" sz="1600" dirty="0" err="1"/>
              <a:t>Nuor</a:t>
            </a:r>
            <a:r>
              <a:rPr lang="en-US" sz="1600" dirty="0"/>
              <a:t>                 Education level: School</a:t>
            </a:r>
          </a:p>
          <a:p>
            <a:r>
              <a:rPr lang="en-US" sz="1600" dirty="0"/>
              <a:t>Last name: Alazzawi          Website: www.Shakespeare.com</a:t>
            </a:r>
          </a:p>
          <a:p>
            <a:r>
              <a:rPr lang="en-US" sz="1600" dirty="0"/>
              <a:t>Date of birth: 17/3/2010</a:t>
            </a:r>
          </a:p>
          <a:p>
            <a:r>
              <a:rPr lang="en-US" sz="1600" dirty="0"/>
              <a:t>Place of birth: Canada</a:t>
            </a:r>
          </a:p>
          <a:p>
            <a:endParaRPr lang="en-US" sz="1600" dirty="0"/>
          </a:p>
        </p:txBody>
      </p:sp>
      <p:sp>
        <p:nvSpPr>
          <p:cNvPr id="4" name="Date Placeholder 3">
            <a:extLst>
              <a:ext uri="{FF2B5EF4-FFF2-40B4-BE49-F238E27FC236}">
                <a16:creationId xmlns:a16="http://schemas.microsoft.com/office/drawing/2014/main" id="{835DBC2C-945E-7779-C566-E13DBC2D64D3}"/>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2D3F7324-8942-DC55-0CD4-26B8873F1384}"/>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9A891579-CB88-EB00-89E4-F14F7EF4CE38}"/>
              </a:ext>
            </a:extLst>
          </p:cNvPr>
          <p:cNvSpPr>
            <a:spLocks noGrp="1"/>
          </p:cNvSpPr>
          <p:nvPr>
            <p:ph type="sldNum" sz="quarter" idx="12"/>
          </p:nvPr>
        </p:nvSpPr>
        <p:spPr/>
        <p:txBody>
          <a:bodyPr/>
          <a:lstStyle/>
          <a:p>
            <a:fld id="{A49DFD55-3C28-40EF-9E31-A92D2E4017FF}" type="slidenum">
              <a:rPr lang="en-US" smtClean="0"/>
              <a:pPr/>
              <a:t>5</a:t>
            </a:fld>
            <a:endParaRPr lang="en-US" dirty="0"/>
          </a:p>
        </p:txBody>
      </p:sp>
    </p:spTree>
    <p:extLst>
      <p:ext uri="{BB962C8B-B14F-4D97-AF65-F5344CB8AC3E}">
        <p14:creationId xmlns:p14="http://schemas.microsoft.com/office/powerpoint/2010/main" val="221387797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F1EDE-5423-435C-B149-87AB1BC22B83}"/>
              </a:ext>
            </a:extLst>
          </p:cNvPr>
          <p:cNvSpPr>
            <a:spLocks noGrp="1"/>
          </p:cNvSpPr>
          <p:nvPr>
            <p:ph type="ctrTitle"/>
          </p:nvPr>
        </p:nvSpPr>
        <p:spPr>
          <a:xfrm>
            <a:off x="4267200" y="1615736"/>
            <a:ext cx="4179570" cy="1524735"/>
          </a:xfrm>
        </p:spPr>
        <p:txBody>
          <a:bodyPr/>
          <a:lstStyle/>
          <a:p>
            <a:r>
              <a:rPr lang="en-US" dirty="0"/>
              <a:t>THANK YOU</a:t>
            </a:r>
          </a:p>
        </p:txBody>
      </p:sp>
      <p:sp>
        <p:nvSpPr>
          <p:cNvPr id="3" name="Subtitle 2">
            <a:extLst>
              <a:ext uri="{FF2B5EF4-FFF2-40B4-BE49-F238E27FC236}">
                <a16:creationId xmlns:a16="http://schemas.microsoft.com/office/drawing/2014/main" id="{AF64C29E-DF30-4DC6-AB95-2016F9A703B6}"/>
              </a:ext>
            </a:extLst>
          </p:cNvPr>
          <p:cNvSpPr>
            <a:spLocks noGrp="1"/>
          </p:cNvSpPr>
          <p:nvPr>
            <p:ph type="subTitle" idx="1"/>
          </p:nvPr>
        </p:nvSpPr>
        <p:spPr>
          <a:xfrm>
            <a:off x="4267200" y="3238103"/>
            <a:ext cx="4179570" cy="1371997"/>
          </a:xfrm>
        </p:spPr>
        <p:txBody>
          <a:bodyPr>
            <a:normAutofit/>
          </a:bodyPr>
          <a:lstStyle/>
          <a:p>
            <a:endParaRPr lang="en-US" dirty="0"/>
          </a:p>
        </p:txBody>
      </p:sp>
      <p:sp>
        <p:nvSpPr>
          <p:cNvPr id="4" name="Date Placeholder 3">
            <a:extLst>
              <a:ext uri="{FF2B5EF4-FFF2-40B4-BE49-F238E27FC236}">
                <a16:creationId xmlns:a16="http://schemas.microsoft.com/office/drawing/2014/main" id="{A47C7382-18E7-4821-8C61-461D6BBE08FC}"/>
              </a:ext>
            </a:extLst>
          </p:cNvPr>
          <p:cNvSpPr>
            <a:spLocks noGrp="1"/>
          </p:cNvSpPr>
          <p:nvPr>
            <p:ph type="dt" sz="half" idx="10"/>
          </p:nvPr>
        </p:nvSpPr>
        <p:spPr>
          <a:xfrm>
            <a:off x="4267200" y="6356350"/>
            <a:ext cx="1774371" cy="365125"/>
          </a:xfrm>
        </p:spPr>
        <p:txBody>
          <a:bodyPr/>
          <a:lstStyle/>
          <a:p>
            <a:r>
              <a:rPr lang="en-US" dirty="0"/>
              <a:t>20XX</a:t>
            </a:r>
          </a:p>
        </p:txBody>
      </p:sp>
      <p:sp>
        <p:nvSpPr>
          <p:cNvPr id="5" name="Footer Placeholder 4">
            <a:extLst>
              <a:ext uri="{FF2B5EF4-FFF2-40B4-BE49-F238E27FC236}">
                <a16:creationId xmlns:a16="http://schemas.microsoft.com/office/drawing/2014/main" id="{3990FA1B-5022-47AB-A0AE-8F5C5797997C}"/>
              </a:ext>
            </a:extLst>
          </p:cNvPr>
          <p:cNvSpPr>
            <a:spLocks noGrp="1"/>
          </p:cNvSpPr>
          <p:nvPr>
            <p:ph type="ftr" sz="quarter" idx="11"/>
          </p:nvPr>
        </p:nvSpPr>
        <p:spPr>
          <a:xfrm>
            <a:off x="6479721" y="6356350"/>
            <a:ext cx="2661557" cy="365125"/>
          </a:xfrm>
        </p:spPr>
        <p:txBody>
          <a:bodyPr/>
          <a:lstStyle/>
          <a:p>
            <a:r>
              <a:rPr lang="en-US" dirty="0"/>
              <a:t>PRESENTATION TITLE</a:t>
            </a:r>
          </a:p>
        </p:txBody>
      </p:sp>
      <p:sp>
        <p:nvSpPr>
          <p:cNvPr id="6" name="Slide Number Placeholder 5">
            <a:extLst>
              <a:ext uri="{FF2B5EF4-FFF2-40B4-BE49-F238E27FC236}">
                <a16:creationId xmlns:a16="http://schemas.microsoft.com/office/drawing/2014/main" id="{4C127D99-645F-4FCF-9573-FDFE2A344FA9}"/>
              </a:ext>
            </a:extLst>
          </p:cNvPr>
          <p:cNvSpPr>
            <a:spLocks noGrp="1"/>
          </p:cNvSpPr>
          <p:nvPr>
            <p:ph type="sldNum" sz="quarter" idx="12"/>
          </p:nvPr>
        </p:nvSpPr>
        <p:spPr>
          <a:xfrm>
            <a:off x="9579428" y="6356350"/>
            <a:ext cx="1774371" cy="365125"/>
          </a:xfrm>
        </p:spPr>
        <p:txBody>
          <a:bodyPr/>
          <a:lstStyle/>
          <a:p>
            <a:fld id="{A49DFD55-3C28-40EF-9E31-A92D2E4017FF}" type="slidenum">
              <a:rPr lang="en-US" smtClean="0"/>
              <a:pPr/>
              <a:t>6</a:t>
            </a:fld>
            <a:endParaRPr lang="en-US" dirty="0"/>
          </a:p>
        </p:txBody>
      </p:sp>
    </p:spTree>
    <p:extLst>
      <p:ext uri="{BB962C8B-B14F-4D97-AF65-F5344CB8AC3E}">
        <p14:creationId xmlns:p14="http://schemas.microsoft.com/office/powerpoint/2010/main" val="1969787568"/>
      </p:ext>
    </p:extLst>
  </p:cSld>
  <p:clrMapOvr>
    <a:masterClrMapping/>
  </p:clrMapOvr>
  <p:transition spd="slow">
    <p:push dir="u"/>
  </p:transition>
</p:sld>
</file>

<file path=ppt/theme/theme1.xml><?xml version="1.0" encoding="utf-8"?>
<a:theme xmlns:a="http://schemas.openxmlformats.org/drawingml/2006/main" name="Office Theme">
  <a:themeElements>
    <a:clrScheme name="Custom 149">
      <a:dk1>
        <a:sysClr val="windowText" lastClr="000000"/>
      </a:dk1>
      <a:lt1>
        <a:sysClr val="window" lastClr="FFFFFF"/>
      </a:lt1>
      <a:dk2>
        <a:srgbClr val="44546A"/>
      </a:dk2>
      <a:lt2>
        <a:srgbClr val="E7E6E6"/>
      </a:lt2>
      <a:accent1>
        <a:srgbClr val="E9E6DF"/>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56">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imalist Presentation_tm67328976_Win32_LW_SL_v3" id="{B5A5B451-F186-4F05-917D-430247B33515}" vid="{C0610F80-F57F-4E6B-A096-3AEBDD5FC5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D6FE22-81A0-4500-AFD0-342D21BB9A2C}">
  <ds:schemaRefs>
    <ds:schemaRef ds:uri="http://schemas.microsoft.com/sharepoint/v3/contenttype/forms"/>
  </ds:schemaRefs>
</ds:datastoreItem>
</file>

<file path=customXml/itemProps2.xml><?xml version="1.0" encoding="utf-8"?>
<ds:datastoreItem xmlns:ds="http://schemas.openxmlformats.org/officeDocument/2006/customXml" ds:itemID="{29C43685-694E-4579-B109-3C418D49DA65}">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CC96B61E-1B64-430F-934F-7D1B900280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{7EE543FA-4B38-4BDE-9766-E541E4B4B34C}tf67328976_win32</Template>
  <TotalTime>82</TotalTime>
  <Words>278</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Tenorite</vt:lpstr>
      <vt:lpstr>Office Theme</vt:lpstr>
      <vt:lpstr>Library business plan</vt:lpstr>
      <vt:lpstr>Business idea</vt:lpstr>
      <vt:lpstr>Target market and demographics</vt:lpstr>
      <vt:lpstr>THE FINANCIAL INFORMATION</vt:lpstr>
      <vt:lpstr>Owner’s details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Library business plan</dc:title>
  <dc:creator>Naya alazzawi</dc:creator>
  <cp:lastModifiedBy>Naya alazzawi</cp:lastModifiedBy>
  <cp:revision>2</cp:revision>
  <dcterms:created xsi:type="dcterms:W3CDTF">2023-03-09T15:58:45Z</dcterms:created>
  <dcterms:modified xsi:type="dcterms:W3CDTF">2023-03-11T12:51:57Z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