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256" r:id="rId5"/>
    <p:sldId id="258" r:id="rId6"/>
    <p:sldId id="273" r:id="rId7"/>
    <p:sldId id="265" r:id="rId8"/>
    <p:sldId id="274"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0704" autoAdjust="0"/>
  </p:normalViewPr>
  <p:slideViewPr>
    <p:cSldViewPr snapToGrid="0">
      <p:cViewPr varScale="1">
        <p:scale>
          <a:sx n="76" d="100"/>
          <a:sy n="76" d="100"/>
        </p:scale>
        <p:origin x="402" y="8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3/11/2023</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3/11/2023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4434840"/>
            <a:ext cx="4941771" cy="1122202"/>
          </a:xfrm>
        </p:spPr>
        <p:txBody>
          <a:bodyPr/>
          <a:lstStyle/>
          <a:p>
            <a:r>
              <a:rPr lang="en-US" dirty="0"/>
              <a:t>Library business plan</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By: </a:t>
            </a:r>
            <a:r>
              <a:rPr lang="en-US" dirty="0" err="1"/>
              <a:t>Nuor</a:t>
            </a:r>
            <a:r>
              <a:rPr lang="en-US" dirty="0"/>
              <a:t> Alazzawi   7D</a:t>
            </a:r>
          </a:p>
        </p:txBody>
      </p:sp>
    </p:spTree>
    <p:extLst>
      <p:ext uri="{BB962C8B-B14F-4D97-AF65-F5344CB8AC3E}">
        <p14:creationId xmlns:p14="http://schemas.microsoft.com/office/powerpoint/2010/main" val="25860588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5" y="3340100"/>
            <a:ext cx="5635624" cy="2527300"/>
          </a:xfrm>
        </p:spPr>
        <p:txBody>
          <a:bodyPr>
            <a:normAutofit fontScale="92500"/>
          </a:bodyPr>
          <a:lstStyle/>
          <a:p>
            <a:r>
              <a:rPr lang="en-US" sz="1600" dirty="0"/>
              <a:t>My idea is to open a profitable library, that has a café ,in Jordan. My business has both goods and services. The goods include: books, book accessories, and a stationary. The services include: delivering books and the café. My mission is to have a successful library and become international. My vision is to have one of the best libraries in Jordan and have the most famous and unique books from around the world.</a:t>
            </a:r>
          </a:p>
          <a:p>
            <a:r>
              <a:rPr lang="en-US" sz="1600" dirty="0"/>
              <a:t>My business name is Shakespeare’s library. I named the </a:t>
            </a:r>
            <a:r>
              <a:rPr lang="en-US" sz="1600" dirty="0" err="1"/>
              <a:t>the</a:t>
            </a:r>
            <a:r>
              <a:rPr lang="en-US" sz="1600" dirty="0"/>
              <a:t> library Shakespeare because Shakespeare is a famous writer and a poet that is well known.</a:t>
            </a:r>
          </a:p>
        </p:txBody>
      </p:sp>
      <p:sp>
        <p:nvSpPr>
          <p:cNvPr id="4" name="Date Placeholder 3">
            <a:extLst>
              <a:ext uri="{FF2B5EF4-FFF2-40B4-BE49-F238E27FC236}">
                <a16:creationId xmlns:a16="http://schemas.microsoft.com/office/drawing/2014/main" id="{70E12647-CCB2-45E2-A9CB-A868F490497E}"/>
              </a:ext>
            </a:extLst>
          </p:cNvPr>
          <p:cNvSpPr>
            <a:spLocks noGrp="1"/>
          </p:cNvSpPr>
          <p:nvPr>
            <p:ph type="dt" sz="half" idx="10"/>
          </p:nvPr>
        </p:nvSpPr>
        <p:spPr>
          <a:xfrm>
            <a:off x="838200" y="6356350"/>
            <a:ext cx="1219200" cy="365125"/>
          </a:xfrm>
        </p:spPr>
        <p:txBody>
          <a:bodyPr/>
          <a:lstStyle/>
          <a:p>
            <a:r>
              <a:rPr lang="en-US" dirty="0"/>
              <a:t>20XX</a:t>
            </a:r>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r>
              <a:rPr lang="en-US" dirty="0"/>
              <a:t>PRESENTATION TITLE</a:t>
            </a:r>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2</a:t>
            </a:fld>
            <a:endParaRPr lang="en-US" dirty="0"/>
          </a:p>
        </p:txBody>
      </p:sp>
      <p:sp>
        <p:nvSpPr>
          <p:cNvPr id="8" name="Title 7">
            <a:extLst>
              <a:ext uri="{FF2B5EF4-FFF2-40B4-BE49-F238E27FC236}">
                <a16:creationId xmlns:a16="http://schemas.microsoft.com/office/drawing/2014/main" id="{CCE5A340-FE2E-1A20-6763-FDBF80781DE3}"/>
              </a:ext>
            </a:extLst>
          </p:cNvPr>
          <p:cNvSpPr>
            <a:spLocks noGrp="1"/>
          </p:cNvSpPr>
          <p:nvPr>
            <p:ph type="title"/>
          </p:nvPr>
        </p:nvSpPr>
        <p:spPr/>
        <p:txBody>
          <a:bodyPr/>
          <a:lstStyle/>
          <a:p>
            <a:pPr algn="ctr"/>
            <a:r>
              <a:rPr lang="en-US" dirty="0"/>
              <a:t>Business idea</a:t>
            </a:r>
          </a:p>
        </p:txBody>
      </p:sp>
    </p:spTree>
    <p:extLst>
      <p:ext uri="{BB962C8B-B14F-4D97-AF65-F5344CB8AC3E}">
        <p14:creationId xmlns:p14="http://schemas.microsoft.com/office/powerpoint/2010/main" val="35715163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48C8-B983-FEB4-4B31-CE9303BF3FCE}"/>
              </a:ext>
            </a:extLst>
          </p:cNvPr>
          <p:cNvSpPr>
            <a:spLocks noGrp="1"/>
          </p:cNvSpPr>
          <p:nvPr>
            <p:ph type="title"/>
          </p:nvPr>
        </p:nvSpPr>
        <p:spPr/>
        <p:txBody>
          <a:bodyPr/>
          <a:lstStyle/>
          <a:p>
            <a:pPr algn="ctr"/>
            <a:r>
              <a:rPr lang="en-US" dirty="0"/>
              <a:t>Target market and demographics</a:t>
            </a:r>
          </a:p>
        </p:txBody>
      </p:sp>
      <p:sp>
        <p:nvSpPr>
          <p:cNvPr id="3" name="Text Placeholder 2">
            <a:extLst>
              <a:ext uri="{FF2B5EF4-FFF2-40B4-BE49-F238E27FC236}">
                <a16:creationId xmlns:a16="http://schemas.microsoft.com/office/drawing/2014/main" id="{BE2AFAE0-84AD-1717-41E8-6FF43FB6001C}"/>
              </a:ext>
            </a:extLst>
          </p:cNvPr>
          <p:cNvSpPr>
            <a:spLocks noGrp="1"/>
          </p:cNvSpPr>
          <p:nvPr>
            <p:ph type="body" idx="1"/>
          </p:nvPr>
        </p:nvSpPr>
        <p:spPr>
          <a:xfrm>
            <a:off x="5476874" y="3660774"/>
            <a:ext cx="5673725" cy="2460626"/>
          </a:xfrm>
        </p:spPr>
        <p:txBody>
          <a:bodyPr/>
          <a:lstStyle/>
          <a:p>
            <a:r>
              <a:rPr lang="en-US" dirty="0"/>
              <a:t>My library will welcome all ages and genders. My competitors are the other libraries like virgin and readers. My first location will be in taj mall and in the future I’ll open different locations in Jordan. My products will reach the customers in two different ways, firstly by online shopping and secondly visiting the library.</a:t>
            </a:r>
          </a:p>
        </p:txBody>
      </p:sp>
      <p:sp>
        <p:nvSpPr>
          <p:cNvPr id="4" name="Date Placeholder 3">
            <a:extLst>
              <a:ext uri="{FF2B5EF4-FFF2-40B4-BE49-F238E27FC236}">
                <a16:creationId xmlns:a16="http://schemas.microsoft.com/office/drawing/2014/main" id="{A67A1EE4-EAAB-A529-C0B3-5E9CDCE3AEAE}"/>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F21426A1-28EC-1640-7C83-4A0EE5DBA96F}"/>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81F3057D-2E15-C115-B6F7-6DB66A73674A}"/>
              </a:ext>
            </a:extLst>
          </p:cNvPr>
          <p:cNvSpPr>
            <a:spLocks noGrp="1"/>
          </p:cNvSpPr>
          <p:nvPr>
            <p:ph type="sldNum" sz="quarter" idx="12"/>
          </p:nvPr>
        </p:nvSpPr>
        <p:spPr/>
        <p:txBody>
          <a:bodyPr/>
          <a:lstStyle/>
          <a:p>
            <a:fld id="{A49DFD55-3C28-40EF-9E31-A92D2E4017FF}" type="slidenum">
              <a:rPr lang="en-US" smtClean="0"/>
              <a:pPr/>
              <a:t>3</a:t>
            </a:fld>
            <a:endParaRPr lang="en-US" dirty="0"/>
          </a:p>
        </p:txBody>
      </p:sp>
    </p:spTree>
    <p:extLst>
      <p:ext uri="{BB962C8B-B14F-4D97-AF65-F5344CB8AC3E}">
        <p14:creationId xmlns:p14="http://schemas.microsoft.com/office/powerpoint/2010/main" val="570755706"/>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4B9294C-AF53-161B-C646-B1ACF74B9478}"/>
              </a:ext>
            </a:extLst>
          </p:cNvPr>
          <p:cNvSpPr>
            <a:spLocks noGrp="1"/>
          </p:cNvSpPr>
          <p:nvPr>
            <p:ph type="title"/>
          </p:nvPr>
        </p:nvSpPr>
        <p:spPr>
          <a:xfrm>
            <a:off x="1333500" y="1020445"/>
            <a:ext cx="2895600" cy="1325563"/>
          </a:xfrm>
        </p:spPr>
        <p:txBody>
          <a:bodyPr anchor="b">
            <a:normAutofit/>
          </a:bodyPr>
          <a:lstStyle/>
          <a:p>
            <a:pPr algn="ctr"/>
            <a:r>
              <a:rPr lang="en-US" dirty="0"/>
              <a:t>THE FINANCIAL INFORMATION</a:t>
            </a:r>
          </a:p>
        </p:txBody>
      </p:sp>
      <p:sp>
        <p:nvSpPr>
          <p:cNvPr id="3" name="Subtitle 2">
            <a:extLst>
              <a:ext uri="{FF2B5EF4-FFF2-40B4-BE49-F238E27FC236}">
                <a16:creationId xmlns:a16="http://schemas.microsoft.com/office/drawing/2014/main" id="{45FD0450-A909-4CD9-8912-96A19ACEB7CB}"/>
              </a:ext>
            </a:extLst>
          </p:cNvPr>
          <p:cNvSpPr>
            <a:spLocks noGrp="1"/>
          </p:cNvSpPr>
          <p:nvPr>
            <p:ph idx="1"/>
          </p:nvPr>
        </p:nvSpPr>
        <p:spPr>
          <a:xfrm>
            <a:off x="1333500" y="2924175"/>
            <a:ext cx="4374126" cy="3078419"/>
          </a:xfrm>
        </p:spPr>
        <p:txBody>
          <a:bodyPr>
            <a:normAutofit/>
          </a:bodyPr>
          <a:lstStyle/>
          <a:p>
            <a:r>
              <a:rPr lang="en-US" sz="1600" dirty="0"/>
              <a:t>My capital will half from my savings and half from the bank as a loan. I will charge my customers 5% less than my competitor’s price. </a:t>
            </a:r>
          </a:p>
          <a:p>
            <a:pPr algn="ctr"/>
            <a:r>
              <a:rPr lang="en-US" sz="1600" dirty="0"/>
              <a:t>Profit=Total selling- Total cost</a:t>
            </a:r>
          </a:p>
          <a:p>
            <a:pPr algn="ctr"/>
            <a:r>
              <a:rPr lang="en-US" sz="1600" dirty="0"/>
              <a:t>20000=100000-80000</a:t>
            </a:r>
          </a:p>
        </p:txBody>
      </p:sp>
      <p:sp>
        <p:nvSpPr>
          <p:cNvPr id="4" name="Date Placeholder 3">
            <a:extLst>
              <a:ext uri="{FF2B5EF4-FFF2-40B4-BE49-F238E27FC236}">
                <a16:creationId xmlns:a16="http://schemas.microsoft.com/office/drawing/2014/main" id="{DA53D834-F1E2-4848-8093-D412A7B081AF}"/>
              </a:ext>
            </a:extLst>
          </p:cNvPr>
          <p:cNvSpPr>
            <a:spLocks noGrp="1"/>
          </p:cNvSpPr>
          <p:nvPr>
            <p:ph type="dt" sz="half" idx="10"/>
          </p:nvPr>
        </p:nvSpPr>
        <p:spPr>
          <a:xfrm>
            <a:off x="1333500" y="6356350"/>
            <a:ext cx="985157" cy="365125"/>
          </a:xfrm>
        </p:spPr>
        <p:txBody>
          <a:bodyPr anchor="ctr">
            <a:normAutofit/>
          </a:bodyPr>
          <a:lstStyle/>
          <a:p>
            <a:pPr>
              <a:spcAft>
                <a:spcPts val="600"/>
              </a:spcAft>
            </a:pPr>
            <a:r>
              <a:rPr lang="en-US" dirty="0"/>
              <a:t>20XX</a:t>
            </a:r>
            <a:endParaRPr lang="en-US"/>
          </a:p>
        </p:txBody>
      </p:sp>
      <p:sp>
        <p:nvSpPr>
          <p:cNvPr id="5" name="Footer Placeholder 4">
            <a:extLst>
              <a:ext uri="{FF2B5EF4-FFF2-40B4-BE49-F238E27FC236}">
                <a16:creationId xmlns:a16="http://schemas.microsoft.com/office/drawing/2014/main" id="{3555A49C-96F4-440D-B89E-A0AE94F70108}"/>
              </a:ext>
            </a:extLst>
          </p:cNvPr>
          <p:cNvSpPr>
            <a:spLocks noGrp="1"/>
          </p:cNvSpPr>
          <p:nvPr>
            <p:ph type="ftr" sz="quarter" idx="11"/>
          </p:nvPr>
        </p:nvSpPr>
        <p:spPr>
          <a:xfrm>
            <a:off x="2669886" y="6356349"/>
            <a:ext cx="2482842" cy="365125"/>
          </a:xfrm>
        </p:spPr>
        <p:txBody>
          <a:bodyPr anchor="ctr">
            <a:normAutofit/>
          </a:bodyPr>
          <a:lstStyle/>
          <a:p>
            <a:pPr>
              <a:spcAft>
                <a:spcPts val="600"/>
              </a:spcAft>
            </a:pPr>
            <a:r>
              <a:rPr lang="en-US" dirty="0"/>
              <a:t>PRESENTATION TITLE</a:t>
            </a:r>
            <a:endParaRPr lang="en-US"/>
          </a:p>
        </p:txBody>
      </p:sp>
      <p:sp>
        <p:nvSpPr>
          <p:cNvPr id="6" name="Slide Number Placeholder 5">
            <a:extLst>
              <a:ext uri="{FF2B5EF4-FFF2-40B4-BE49-F238E27FC236}">
                <a16:creationId xmlns:a16="http://schemas.microsoft.com/office/drawing/2014/main" id="{F2A39FA3-9AE3-4689-A469-B7D2DFCCC2D9}"/>
              </a:ext>
            </a:extLst>
          </p:cNvPr>
          <p:cNvSpPr>
            <a:spLocks noGrp="1"/>
          </p:cNvSpPr>
          <p:nvPr>
            <p:ph type="sldNum" sz="quarter" idx="12"/>
          </p:nvPr>
        </p:nvSpPr>
        <p:spPr>
          <a:xfrm>
            <a:off x="5536305" y="6356350"/>
            <a:ext cx="987552" cy="365125"/>
          </a:xfrm>
        </p:spPr>
        <p:txBody>
          <a:bodyPr anchor="ctr">
            <a:normAutofit/>
          </a:bodyPr>
          <a:lstStyle/>
          <a:p>
            <a:pPr>
              <a:spcAft>
                <a:spcPts val="600"/>
              </a:spcAft>
            </a:pPr>
            <a:fld id="{A49DFD55-3C28-40EF-9E31-A92D2E4017FF}" type="slidenum">
              <a:rPr lang="en-US" smtClean="0"/>
              <a:pPr>
                <a:spcAft>
                  <a:spcPts val="600"/>
                </a:spcAft>
              </a:pPr>
              <a:t>4</a:t>
            </a:fld>
            <a:endParaRPr lang="en-US"/>
          </a:p>
        </p:txBody>
      </p:sp>
    </p:spTree>
    <p:extLst>
      <p:ext uri="{BB962C8B-B14F-4D97-AF65-F5344CB8AC3E}">
        <p14:creationId xmlns:p14="http://schemas.microsoft.com/office/powerpoint/2010/main" val="7443797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D3E0C-80E2-8319-A79C-4C673DC619B5}"/>
              </a:ext>
            </a:extLst>
          </p:cNvPr>
          <p:cNvSpPr>
            <a:spLocks noGrp="1"/>
          </p:cNvSpPr>
          <p:nvPr>
            <p:ph type="title"/>
          </p:nvPr>
        </p:nvSpPr>
        <p:spPr/>
        <p:txBody>
          <a:bodyPr/>
          <a:lstStyle/>
          <a:p>
            <a:pPr algn="ctr"/>
            <a:r>
              <a:rPr lang="en-US" dirty="0"/>
              <a:t>Owner’s details</a:t>
            </a:r>
          </a:p>
        </p:txBody>
      </p:sp>
      <p:sp>
        <p:nvSpPr>
          <p:cNvPr id="3" name="Text Placeholder 2">
            <a:extLst>
              <a:ext uri="{FF2B5EF4-FFF2-40B4-BE49-F238E27FC236}">
                <a16:creationId xmlns:a16="http://schemas.microsoft.com/office/drawing/2014/main" id="{058C07BD-7038-26C7-328F-51CBEF9E81E3}"/>
              </a:ext>
            </a:extLst>
          </p:cNvPr>
          <p:cNvSpPr>
            <a:spLocks noGrp="1"/>
          </p:cNvSpPr>
          <p:nvPr>
            <p:ph type="body" idx="1"/>
          </p:nvPr>
        </p:nvSpPr>
        <p:spPr>
          <a:xfrm>
            <a:off x="1362074" y="3660774"/>
            <a:ext cx="5902325" cy="1525588"/>
          </a:xfrm>
        </p:spPr>
        <p:txBody>
          <a:bodyPr>
            <a:normAutofit/>
          </a:bodyPr>
          <a:lstStyle/>
          <a:p>
            <a:r>
              <a:rPr lang="en-US" sz="1600" dirty="0"/>
              <a:t>First name: </a:t>
            </a:r>
            <a:r>
              <a:rPr lang="en-US" sz="1600" dirty="0" err="1"/>
              <a:t>Nuor</a:t>
            </a:r>
            <a:r>
              <a:rPr lang="en-US" sz="1600" dirty="0"/>
              <a:t>                 Education level: School</a:t>
            </a:r>
          </a:p>
          <a:p>
            <a:r>
              <a:rPr lang="en-US" sz="1600" dirty="0"/>
              <a:t>Last name: Alazzawi          Website: www.Shakespeare.com</a:t>
            </a:r>
          </a:p>
          <a:p>
            <a:r>
              <a:rPr lang="en-US" sz="1600" dirty="0"/>
              <a:t>Date of birth: 17/3/2010</a:t>
            </a:r>
          </a:p>
          <a:p>
            <a:r>
              <a:rPr lang="en-US" sz="1600" dirty="0"/>
              <a:t>Place of birth: Canada</a:t>
            </a:r>
          </a:p>
          <a:p>
            <a:endParaRPr lang="en-US" sz="1600" dirty="0"/>
          </a:p>
        </p:txBody>
      </p:sp>
      <p:sp>
        <p:nvSpPr>
          <p:cNvPr id="4" name="Date Placeholder 3">
            <a:extLst>
              <a:ext uri="{FF2B5EF4-FFF2-40B4-BE49-F238E27FC236}">
                <a16:creationId xmlns:a16="http://schemas.microsoft.com/office/drawing/2014/main" id="{835DBC2C-945E-7779-C566-E13DBC2D64D3}"/>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2D3F7324-8942-DC55-0CD4-26B8873F1384}"/>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9A891579-CB88-EB00-89E4-F14F7EF4CE38}"/>
              </a:ext>
            </a:extLst>
          </p:cNvPr>
          <p:cNvSpPr>
            <a:spLocks noGrp="1"/>
          </p:cNvSpPr>
          <p:nvPr>
            <p:ph type="sldNum" sz="quarter" idx="12"/>
          </p:nvPr>
        </p:nvSpPr>
        <p:spPr/>
        <p:txBody>
          <a:bodyPr/>
          <a:lstStyle/>
          <a:p>
            <a:fld id="{A49DFD55-3C28-40EF-9E31-A92D2E4017FF}" type="slidenum">
              <a:rPr lang="en-US" smtClean="0"/>
              <a:pPr/>
              <a:t>5</a:t>
            </a:fld>
            <a:endParaRPr lang="en-US" dirty="0"/>
          </a:p>
        </p:txBody>
      </p:sp>
    </p:spTree>
    <p:extLst>
      <p:ext uri="{BB962C8B-B14F-4D97-AF65-F5344CB8AC3E}">
        <p14:creationId xmlns:p14="http://schemas.microsoft.com/office/powerpoint/2010/main" val="221387797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1EDE-5423-435C-B149-87AB1BC22B83}"/>
              </a:ext>
            </a:extLst>
          </p:cNvPr>
          <p:cNvSpPr>
            <a:spLocks noGrp="1"/>
          </p:cNvSpPr>
          <p:nvPr>
            <p:ph type="ctrTitle"/>
          </p:nvPr>
        </p:nvSpPr>
        <p:spPr>
          <a:xfrm>
            <a:off x="4267200" y="1615736"/>
            <a:ext cx="4179570" cy="1524735"/>
          </a:xfrm>
        </p:spPr>
        <p:txBody>
          <a:bodyPr/>
          <a:lstStyle/>
          <a:p>
            <a:r>
              <a:rPr lang="en-US" dirty="0"/>
              <a:t>THANK YOU</a:t>
            </a:r>
          </a:p>
        </p:txBody>
      </p:sp>
      <p:sp>
        <p:nvSpPr>
          <p:cNvPr id="3" name="Subtitle 2">
            <a:extLst>
              <a:ext uri="{FF2B5EF4-FFF2-40B4-BE49-F238E27FC236}">
                <a16:creationId xmlns:a16="http://schemas.microsoft.com/office/drawing/2014/main" id="{AF64C29E-DF30-4DC6-AB95-2016F9A703B6}"/>
              </a:ext>
            </a:extLst>
          </p:cNvPr>
          <p:cNvSpPr>
            <a:spLocks noGrp="1"/>
          </p:cNvSpPr>
          <p:nvPr>
            <p:ph type="subTitle" idx="1"/>
          </p:nvPr>
        </p:nvSpPr>
        <p:spPr>
          <a:xfrm>
            <a:off x="4267200" y="3238103"/>
            <a:ext cx="4179570" cy="1371997"/>
          </a:xfrm>
        </p:spPr>
        <p:txBody>
          <a:bodyPr>
            <a:normAutofit/>
          </a:bodyPr>
          <a:lstStyle/>
          <a:p>
            <a:endParaRPr lang="en-US" dirty="0"/>
          </a:p>
        </p:txBody>
      </p:sp>
      <p:sp>
        <p:nvSpPr>
          <p:cNvPr id="4" name="Date Placeholder 3">
            <a:extLst>
              <a:ext uri="{FF2B5EF4-FFF2-40B4-BE49-F238E27FC236}">
                <a16:creationId xmlns:a16="http://schemas.microsoft.com/office/drawing/2014/main" id="{A47C7382-18E7-4821-8C61-461D6BBE08FC}"/>
              </a:ext>
            </a:extLst>
          </p:cNvPr>
          <p:cNvSpPr>
            <a:spLocks noGrp="1"/>
          </p:cNvSpPr>
          <p:nvPr>
            <p:ph type="dt" sz="half" idx="10"/>
          </p:nvPr>
        </p:nvSpPr>
        <p:spPr>
          <a:xfrm>
            <a:off x="4267200" y="6356350"/>
            <a:ext cx="1774371" cy="365125"/>
          </a:xfrm>
        </p:spPr>
        <p:txBody>
          <a:bodyPr/>
          <a:lstStyle/>
          <a:p>
            <a:r>
              <a:rPr lang="en-US" dirty="0"/>
              <a:t>20XX</a:t>
            </a:r>
          </a:p>
        </p:txBody>
      </p:sp>
      <p:sp>
        <p:nvSpPr>
          <p:cNvPr id="5" name="Footer Placeholder 4">
            <a:extLst>
              <a:ext uri="{FF2B5EF4-FFF2-40B4-BE49-F238E27FC236}">
                <a16:creationId xmlns:a16="http://schemas.microsoft.com/office/drawing/2014/main" id="{3990FA1B-5022-47AB-A0AE-8F5C5797997C}"/>
              </a:ext>
            </a:extLst>
          </p:cNvPr>
          <p:cNvSpPr>
            <a:spLocks noGrp="1"/>
          </p:cNvSpPr>
          <p:nvPr>
            <p:ph type="ftr" sz="quarter" idx="11"/>
          </p:nvPr>
        </p:nvSpPr>
        <p:spPr>
          <a:xfrm>
            <a:off x="6479721" y="6356350"/>
            <a:ext cx="2661557" cy="365125"/>
          </a:xfrm>
        </p:spPr>
        <p:txBody>
          <a:bodyPr/>
          <a:lstStyle/>
          <a:p>
            <a:r>
              <a:rPr lang="en-US" dirty="0"/>
              <a:t>PRESENTATION TITLE</a:t>
            </a:r>
          </a:p>
        </p:txBody>
      </p:sp>
      <p:sp>
        <p:nvSpPr>
          <p:cNvPr id="6" name="Slide Number Placeholder 5">
            <a:extLst>
              <a:ext uri="{FF2B5EF4-FFF2-40B4-BE49-F238E27FC236}">
                <a16:creationId xmlns:a16="http://schemas.microsoft.com/office/drawing/2014/main" id="{4C127D99-645F-4FCF-9573-FDFE2A344FA9}"/>
              </a:ext>
            </a:extLst>
          </p:cNvPr>
          <p:cNvSpPr>
            <a:spLocks noGrp="1"/>
          </p:cNvSpPr>
          <p:nvPr>
            <p:ph type="sldNum" sz="quarter" idx="12"/>
          </p:nvPr>
        </p:nvSpPr>
        <p:spPr>
          <a:xfrm>
            <a:off x="9579428" y="6356350"/>
            <a:ext cx="1774371" cy="365125"/>
          </a:xfrm>
        </p:spPr>
        <p:txBody>
          <a:bodyPr/>
          <a:lstStyle/>
          <a:p>
            <a:fld id="{A49DFD55-3C28-40EF-9E31-A92D2E4017FF}" type="slidenum">
              <a:rPr lang="en-US" smtClean="0"/>
              <a:pPr/>
              <a:t>6</a:t>
            </a:fld>
            <a:endParaRPr lang="en-US" dirty="0"/>
          </a:p>
        </p:txBody>
      </p:sp>
    </p:spTree>
    <p:extLst>
      <p:ext uri="{BB962C8B-B14F-4D97-AF65-F5344CB8AC3E}">
        <p14:creationId xmlns:p14="http://schemas.microsoft.com/office/powerpoint/2010/main" val="1969787568"/>
      </p:ext>
    </p:extLst>
  </p:cSld>
  <p:clrMapOvr>
    <a:masterClrMapping/>
  </p:clrMapOvr>
  <p:transition spd="slow">
    <p:push dir="u"/>
  </p:transition>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2.xml><?xml version="1.0" encoding="utf-8"?>
<ds:datastoreItem xmlns:ds="http://schemas.openxmlformats.org/officeDocument/2006/customXml" ds:itemID="{29C43685-694E-4579-B109-3C418D49DA6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CC96B61E-1B64-430F-934F-7D1B900280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{7EE543FA-4B38-4BDE-9766-E541E4B4B34C}tf67328976_win32</Template>
  <TotalTime>82</TotalTime>
  <Words>278</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Tenorite</vt:lpstr>
      <vt:lpstr>Office Theme</vt:lpstr>
      <vt:lpstr>Library business plan</vt:lpstr>
      <vt:lpstr>Business idea</vt:lpstr>
      <vt:lpstr>Target market and demographics</vt:lpstr>
      <vt:lpstr>THE FINANCIAL INFORMATION</vt:lpstr>
      <vt:lpstr>Owner’s details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business plan</dc:title>
  <dc:creator>Naya alazzawi</dc:creator>
  <cp:lastModifiedBy>Naya alazzawi</cp:lastModifiedBy>
  <cp:revision>2</cp:revision>
  <dcterms:created xsi:type="dcterms:W3CDTF">2023-03-09T15:58:45Z</dcterms:created>
  <dcterms:modified xsi:type="dcterms:W3CDTF">2023-03-11T12:51:57Z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