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72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52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270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905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779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757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8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0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86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3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59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14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6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09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0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07EBD4-800E-4E1B-BCE3-FBB128E70A9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6B92A75-D470-40B2-A2D9-FCDA5518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business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Tina Albqaeen </a:t>
            </a:r>
          </a:p>
          <a:p>
            <a:r>
              <a:rPr lang="en-US" dirty="0" smtClean="0"/>
              <a:t>Class 7E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076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Business Idea(mission and vision)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my business idea I would like to open a spa for women and teenage girls to come and relax in. It  is called sunny stone spa.</a:t>
            </a:r>
          </a:p>
          <a:p>
            <a:r>
              <a:rPr lang="en-US" dirty="0" smtClean="0"/>
              <a:t>I will be providing services for my customers such as: manicures, pedicures, facials and massages. </a:t>
            </a:r>
          </a:p>
          <a:p>
            <a:r>
              <a:rPr lang="en-US" dirty="0" smtClean="0"/>
              <a:t>My mission is to offer the residents of Amman the best spa day experience they will ever have.</a:t>
            </a:r>
          </a:p>
          <a:p>
            <a:r>
              <a:rPr lang="en-US" dirty="0" smtClean="0"/>
              <a:t>I am committed to providing a high-quality, unforgettable experience for my customers.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69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1514" y="1828800"/>
            <a:ext cx="3854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 decided to give my business the name sunny stone spa because it is catchy, unique and interesting.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79" y="1744566"/>
            <a:ext cx="3904297" cy="32081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71859" y="4952732"/>
            <a:ext cx="3727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roadway" panose="04040905080B02020502" pitchFamily="82" charset="0"/>
              </a:rPr>
              <a:t>Sunny stone spa</a:t>
            </a:r>
            <a:endParaRPr lang="en-US" sz="3200" dirty="0"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059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 and Demographics.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2514729"/>
            <a:ext cx="9601196" cy="3318936"/>
          </a:xfrm>
        </p:spPr>
        <p:txBody>
          <a:bodyPr>
            <a:normAutofit/>
          </a:bodyPr>
          <a:lstStyle/>
          <a:p>
            <a:r>
              <a:rPr lang="en-US" dirty="0" smtClean="0"/>
              <a:t>I am aiming for my customers to be women and teenage girls who want to enjoy a relaxing spa day.</a:t>
            </a:r>
          </a:p>
          <a:p>
            <a:r>
              <a:rPr lang="en-US" dirty="0"/>
              <a:t>M</a:t>
            </a:r>
            <a:r>
              <a:rPr lang="en-US" dirty="0" smtClean="0"/>
              <a:t>y competitors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Katalina</a:t>
            </a:r>
            <a:r>
              <a:rPr lang="en-US" dirty="0" smtClean="0"/>
              <a:t> Beauty Lab.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Diva Lotus Spa.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Miracle Nails Spa.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14203" y="4174197"/>
            <a:ext cx="56552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My spa will be located somewhere close and nearby to me and my customers and in a place that can allow it to grow and become successful.(for example in </a:t>
            </a:r>
            <a:r>
              <a:rPr lang="en-US" sz="2400" dirty="0" err="1"/>
              <a:t>A</a:t>
            </a:r>
            <a:r>
              <a:rPr lang="en-US" sz="2400" dirty="0" err="1" smtClean="0"/>
              <a:t>bdoun</a:t>
            </a:r>
            <a:r>
              <a:rPr lang="en-US" sz="2400" dirty="0" smtClean="0"/>
              <a:t> or </a:t>
            </a:r>
            <a:r>
              <a:rPr lang="en-US" sz="2400" dirty="0" err="1"/>
              <a:t>S</a:t>
            </a:r>
            <a:r>
              <a:rPr lang="en-US" sz="2400" dirty="0" err="1" smtClean="0"/>
              <a:t>wefieh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589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1142090"/>
          </a:xfrm>
        </p:spPr>
        <p:txBody>
          <a:bodyPr>
            <a:normAutofit/>
          </a:bodyPr>
          <a:lstStyle/>
          <a:p>
            <a:r>
              <a:rPr lang="en-US" dirty="0" smtClean="0"/>
              <a:t>Financial Information(sources of capital)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461845"/>
            <a:ext cx="9601196" cy="38545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 source of capital will be my savings.</a:t>
            </a:r>
          </a:p>
          <a:p>
            <a:r>
              <a:rPr lang="en-US" dirty="0" smtClean="0"/>
              <a:t>My competitors charge from 8-20 JDs for a manicure, pedicure or gel and from 30-50 JDs for a massage.</a:t>
            </a:r>
          </a:p>
          <a:p>
            <a:r>
              <a:rPr lang="en-US" dirty="0" smtClean="0"/>
              <a:t>I charge:</a:t>
            </a:r>
          </a:p>
          <a:p>
            <a:r>
              <a:rPr lang="en-US" dirty="0" smtClean="0"/>
              <a:t>6 JDs for a manicure or pedicure.</a:t>
            </a:r>
          </a:p>
          <a:p>
            <a:r>
              <a:rPr lang="en-US" dirty="0" smtClean="0"/>
              <a:t>12 JDs for gel</a:t>
            </a:r>
          </a:p>
          <a:p>
            <a:r>
              <a:rPr lang="en-US" dirty="0" smtClean="0"/>
              <a:t>25 JDs for a 1 hour massage.</a:t>
            </a:r>
          </a:p>
          <a:p>
            <a:r>
              <a:rPr lang="en-US" dirty="0" smtClean="0"/>
              <a:t>25 JDs for a 30 minute facial.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61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Predicted Profit.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548446"/>
          </a:xfrm>
        </p:spPr>
        <p:txBody>
          <a:bodyPr/>
          <a:lstStyle/>
          <a:p>
            <a:r>
              <a:rPr lang="en-US" dirty="0" smtClean="0"/>
              <a:t>My profit for a manicure or pedicure will be: 6-2=4 JDs.</a:t>
            </a:r>
          </a:p>
          <a:p>
            <a:r>
              <a:rPr lang="en-US" dirty="0" smtClean="0"/>
              <a:t>My profit for a gel manicure/pedicure will be:15-3=12 JDs.</a:t>
            </a:r>
          </a:p>
          <a:p>
            <a:r>
              <a:rPr lang="en-US" dirty="0" smtClean="0"/>
              <a:t>My profit for a 1 hour massage will be: 25-8=17 JDs.</a:t>
            </a:r>
          </a:p>
          <a:p>
            <a:r>
              <a:rPr lang="en-US" dirty="0" smtClean="0"/>
              <a:t>My profit for a 30 minute facial will be:25-9=16 JDs.</a:t>
            </a:r>
          </a:p>
          <a:p>
            <a:r>
              <a:rPr lang="en-US" dirty="0" smtClean="0"/>
              <a:t>So in total, my cost will be 22 JDs.</a:t>
            </a:r>
          </a:p>
          <a:p>
            <a:r>
              <a:rPr lang="en-US" dirty="0" smtClean="0"/>
              <a:t>My total profit will be 49 </a:t>
            </a:r>
            <a:r>
              <a:rPr lang="en-US" dirty="0" err="1" smtClean="0"/>
              <a:t>JDs.s</a:t>
            </a:r>
            <a:endParaRPr lang="en-US" dirty="0" smtClean="0"/>
          </a:p>
          <a:p>
            <a:r>
              <a:rPr lang="en-US" dirty="0" smtClean="0"/>
              <a:t>So 49-22=27 JDs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8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Owners Details.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name is Tina </a:t>
            </a:r>
            <a:r>
              <a:rPr lang="en-US" dirty="0" err="1" smtClean="0"/>
              <a:t>Nashat</a:t>
            </a:r>
            <a:r>
              <a:rPr lang="en-US" dirty="0" smtClean="0"/>
              <a:t> Albqaeen.</a:t>
            </a:r>
          </a:p>
          <a:p>
            <a:r>
              <a:rPr lang="en-US" dirty="0" smtClean="0"/>
              <a:t>I am was born and live in Amman Jordan.</a:t>
            </a:r>
          </a:p>
          <a:p>
            <a:r>
              <a:rPr lang="en-US" dirty="0" smtClean="0"/>
              <a:t>I was born on June 27</a:t>
            </a:r>
            <a:r>
              <a:rPr lang="en-US" baseline="30000" dirty="0" smtClean="0"/>
              <a:t>th</a:t>
            </a:r>
            <a:r>
              <a:rPr lang="en-US" dirty="0" smtClean="0"/>
              <a:t> 2010.</a:t>
            </a:r>
          </a:p>
          <a:p>
            <a:r>
              <a:rPr lang="en-US" dirty="0" smtClean="0"/>
              <a:t>I go to the national orthodox school.</a:t>
            </a:r>
            <a:endParaRPr lang="en-US" dirty="0"/>
          </a:p>
          <a:p>
            <a:r>
              <a:rPr lang="en-US" dirty="0" smtClean="0"/>
              <a:t>I like to paint my nails, play the piano and explore nature.</a:t>
            </a:r>
          </a:p>
          <a:p>
            <a:r>
              <a:rPr lang="en-US" dirty="0" smtClean="0"/>
              <a:t>I Have a younger sibling names </a:t>
            </a:r>
            <a:r>
              <a:rPr lang="en-US" dirty="0" err="1"/>
              <a:t>F</a:t>
            </a:r>
            <a:r>
              <a:rPr lang="en-US" dirty="0" err="1" smtClean="0"/>
              <a:t>adi</a:t>
            </a:r>
            <a:r>
              <a:rPr lang="en-US" dirty="0" smtClean="0"/>
              <a:t> and my parent’s names are Sally and </a:t>
            </a:r>
            <a:r>
              <a:rPr lang="en-US" dirty="0" err="1" smtClean="0"/>
              <a:t>Nashat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13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would I do with the money I make if it was profitable?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 would do 3 things with the money:</a:t>
            </a:r>
          </a:p>
          <a:p>
            <a:pPr marL="0" indent="0">
              <a:buNone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First I would save money for collage and school.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 would also use some to expand and grow my business.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And finally I would donate some to a charity.</a:t>
            </a:r>
          </a:p>
        </p:txBody>
      </p:sp>
    </p:spTree>
    <p:extLst>
      <p:ext uri="{BB962C8B-B14F-4D97-AF65-F5344CB8AC3E}">
        <p14:creationId xmlns:p14="http://schemas.microsoft.com/office/powerpoint/2010/main" val="250399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118</TotalTime>
  <Words>456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Broadway</vt:lpstr>
      <vt:lpstr>Garamond</vt:lpstr>
      <vt:lpstr>Organic</vt:lpstr>
      <vt:lpstr>My business plan</vt:lpstr>
      <vt:lpstr>My Business Idea(mission and vision)</vt:lpstr>
      <vt:lpstr>PowerPoint Presentation</vt:lpstr>
      <vt:lpstr>Target Market and Demographics.</vt:lpstr>
      <vt:lpstr>Financial Information(sources of capital)</vt:lpstr>
      <vt:lpstr>My Predicted Profit.</vt:lpstr>
      <vt:lpstr> Owners Details.</vt:lpstr>
      <vt:lpstr>What would I do with the money I make if it was profitable?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business plan</dc:title>
  <dc:creator>Microsoft account</dc:creator>
  <cp:lastModifiedBy>Microsoft account</cp:lastModifiedBy>
  <cp:revision>18</cp:revision>
  <dcterms:created xsi:type="dcterms:W3CDTF">2023-03-10T08:38:23Z</dcterms:created>
  <dcterms:modified xsi:type="dcterms:W3CDTF">2023-03-10T10:36:57Z</dcterms:modified>
</cp:coreProperties>
</file>