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8"/>
  </p:notesMasterIdLst>
  <p:sldIdLst>
    <p:sldId id="256" r:id="rId2"/>
    <p:sldId id="257" r:id="rId3"/>
    <p:sldId id="272" r:id="rId4"/>
    <p:sldId id="261" r:id="rId5"/>
    <p:sldId id="271" r:id="rId6"/>
    <p:sldId id="262" r:id="rId7"/>
  </p:sldIdLst>
  <p:sldSz cx="9144000" cy="5143500" type="screen16x9"/>
  <p:notesSz cx="6858000" cy="9144000"/>
  <p:embeddedFontLst>
    <p:embeddedFont>
      <p:font typeface="Bebas Neue" panose="020B0604020202020204" charset="0"/>
      <p:regular r:id="rId9"/>
    </p:embeddedFont>
    <p:embeddedFont>
      <p:font typeface="Anton" panose="020B0604020202020204" charset="0"/>
      <p:regular r:id="rId10"/>
    </p:embeddedFont>
    <p:embeddedFont>
      <p:font typeface="Darker Grotesque" panose="020B0604020202020204" charset="0"/>
      <p:regular r:id="rId11"/>
      <p:bold r:id="rId12"/>
    </p:embeddedFont>
    <p:embeddedFont>
      <p:font typeface="Darker Grotesque Medium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555B7D3-2025-4F2E-8468-E3C6B1D9612B}">
  <a:tblStyle styleId="{C555B7D3-2025-4F2E-8468-E3C6B1D961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napToGrid="0">
      <p:cViewPr>
        <p:scale>
          <a:sx n="124" d="100"/>
          <a:sy n="124" d="100"/>
        </p:scale>
        <p:origin x="4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e682222c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e682222c4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ge3e6d90c27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2" name="Google Shape;992;ge3e6d90c27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g99f2f57a7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Google Shape;577;g99f2f57a7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220307" y="-584630"/>
            <a:ext cx="10466422" cy="6229989"/>
            <a:chOff x="-220307" y="-584630"/>
            <a:chExt cx="10466422" cy="6229989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-220307" y="-584630"/>
              <a:ext cx="10466422" cy="6229989"/>
              <a:chOff x="919620" y="4052663"/>
              <a:chExt cx="2393200" cy="1424518"/>
            </a:xfrm>
          </p:grpSpPr>
          <p:sp>
            <p:nvSpPr>
              <p:cNvPr id="12" name="Google Shape;12;p2"/>
              <p:cNvSpPr/>
              <p:nvPr/>
            </p:nvSpPr>
            <p:spPr>
              <a:xfrm rot="1510878">
                <a:off x="2634974" y="4441905"/>
                <a:ext cx="493519" cy="976690"/>
              </a:xfrm>
              <a:custGeom>
                <a:avLst/>
                <a:gdLst/>
                <a:ahLst/>
                <a:cxnLst/>
                <a:rect l="l" t="t" r="r" b="b"/>
                <a:pathLst>
                  <a:path w="19740" h="37959" extrusionOk="0">
                    <a:moveTo>
                      <a:pt x="9400" y="0"/>
                    </a:moveTo>
                    <a:cubicBezTo>
                      <a:pt x="7123" y="819"/>
                      <a:pt x="4556" y="1735"/>
                      <a:pt x="2724" y="3604"/>
                    </a:cubicBezTo>
                    <a:cubicBezTo>
                      <a:pt x="1026" y="5339"/>
                      <a:pt x="1" y="8400"/>
                      <a:pt x="1471" y="10665"/>
                    </a:cubicBezTo>
                    <a:cubicBezTo>
                      <a:pt x="2459" y="12171"/>
                      <a:pt x="4231" y="12894"/>
                      <a:pt x="5942" y="13593"/>
                    </a:cubicBezTo>
                    <a:cubicBezTo>
                      <a:pt x="7858" y="14364"/>
                      <a:pt x="9678" y="15100"/>
                      <a:pt x="10449" y="16847"/>
                    </a:cubicBezTo>
                    <a:cubicBezTo>
                      <a:pt x="11558" y="19377"/>
                      <a:pt x="9569" y="22258"/>
                      <a:pt x="7328" y="24125"/>
                    </a:cubicBezTo>
                    <a:cubicBezTo>
                      <a:pt x="7063" y="24342"/>
                      <a:pt x="6786" y="24571"/>
                      <a:pt x="6508" y="24788"/>
                    </a:cubicBezTo>
                    <a:cubicBezTo>
                      <a:pt x="4460" y="26451"/>
                      <a:pt x="2351" y="28162"/>
                      <a:pt x="1929" y="30693"/>
                    </a:cubicBezTo>
                    <a:cubicBezTo>
                      <a:pt x="1543" y="33091"/>
                      <a:pt x="3014" y="35742"/>
                      <a:pt x="5436" y="36995"/>
                    </a:cubicBezTo>
                    <a:cubicBezTo>
                      <a:pt x="6749" y="37682"/>
                      <a:pt x="8111" y="37959"/>
                      <a:pt x="9473" y="37959"/>
                    </a:cubicBezTo>
                    <a:cubicBezTo>
                      <a:pt x="13256" y="37959"/>
                      <a:pt x="17005" y="35778"/>
                      <a:pt x="19740" y="34199"/>
                    </a:cubicBezTo>
                    <a:lnTo>
                      <a:pt x="19632" y="34019"/>
                    </a:lnTo>
                    <a:cubicBezTo>
                      <a:pt x="16926" y="35586"/>
                      <a:pt x="13201" y="37750"/>
                      <a:pt x="9457" y="37750"/>
                    </a:cubicBezTo>
                    <a:cubicBezTo>
                      <a:pt x="8132" y="37750"/>
                      <a:pt x="6805" y="37479"/>
                      <a:pt x="5520" y="36815"/>
                    </a:cubicBezTo>
                    <a:cubicBezTo>
                      <a:pt x="3182" y="35597"/>
                      <a:pt x="1760" y="33042"/>
                      <a:pt x="2134" y="30729"/>
                    </a:cubicBezTo>
                    <a:cubicBezTo>
                      <a:pt x="2532" y="28270"/>
                      <a:pt x="4617" y="26583"/>
                      <a:pt x="6629" y="24957"/>
                    </a:cubicBezTo>
                    <a:cubicBezTo>
                      <a:pt x="6918" y="24728"/>
                      <a:pt x="7196" y="24499"/>
                      <a:pt x="7461" y="24282"/>
                    </a:cubicBezTo>
                    <a:cubicBezTo>
                      <a:pt x="8714" y="23233"/>
                      <a:pt x="9738" y="22017"/>
                      <a:pt x="10329" y="20847"/>
                    </a:cubicBezTo>
                    <a:cubicBezTo>
                      <a:pt x="11076" y="19377"/>
                      <a:pt x="11184" y="18003"/>
                      <a:pt x="10642" y="16774"/>
                    </a:cubicBezTo>
                    <a:cubicBezTo>
                      <a:pt x="9834" y="14943"/>
                      <a:pt x="7895" y="14160"/>
                      <a:pt x="6026" y="13400"/>
                    </a:cubicBezTo>
                    <a:cubicBezTo>
                      <a:pt x="4339" y="12714"/>
                      <a:pt x="2592" y="12002"/>
                      <a:pt x="1652" y="10545"/>
                    </a:cubicBezTo>
                    <a:cubicBezTo>
                      <a:pt x="242" y="8376"/>
                      <a:pt x="1230" y="5423"/>
                      <a:pt x="2869" y="3748"/>
                    </a:cubicBezTo>
                    <a:cubicBezTo>
                      <a:pt x="4665" y="1917"/>
                      <a:pt x="7220" y="1001"/>
                      <a:pt x="9473" y="193"/>
                    </a:cubicBezTo>
                    <a:lnTo>
                      <a:pt x="940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919620" y="4052663"/>
                <a:ext cx="714025" cy="454625"/>
              </a:xfrm>
              <a:custGeom>
                <a:avLst/>
                <a:gdLst/>
                <a:ahLst/>
                <a:cxnLst/>
                <a:rect l="l" t="t" r="r" b="b"/>
                <a:pathLst>
                  <a:path w="28561" h="18185" extrusionOk="0">
                    <a:moveTo>
                      <a:pt x="25102" y="0"/>
                    </a:moveTo>
                    <a:lnTo>
                      <a:pt x="24933" y="121"/>
                    </a:lnTo>
                    <a:cubicBezTo>
                      <a:pt x="25885" y="1422"/>
                      <a:pt x="26873" y="2760"/>
                      <a:pt x="27476" y="4279"/>
                    </a:cubicBezTo>
                    <a:cubicBezTo>
                      <a:pt x="28343" y="6424"/>
                      <a:pt x="28223" y="8508"/>
                      <a:pt x="27162" y="10002"/>
                    </a:cubicBezTo>
                    <a:cubicBezTo>
                      <a:pt x="26449" y="11014"/>
                      <a:pt x="25363" y="11609"/>
                      <a:pt x="24228" y="11609"/>
                    </a:cubicBezTo>
                    <a:cubicBezTo>
                      <a:pt x="24174" y="11609"/>
                      <a:pt x="24120" y="11608"/>
                      <a:pt x="24066" y="11605"/>
                    </a:cubicBezTo>
                    <a:cubicBezTo>
                      <a:pt x="23343" y="11569"/>
                      <a:pt x="22439" y="11123"/>
                      <a:pt x="21487" y="10653"/>
                    </a:cubicBezTo>
                    <a:cubicBezTo>
                      <a:pt x="20378" y="10094"/>
                      <a:pt x="19146" y="9477"/>
                      <a:pt x="18004" y="9477"/>
                    </a:cubicBezTo>
                    <a:cubicBezTo>
                      <a:pt x="17670" y="9477"/>
                      <a:pt x="17342" y="9530"/>
                      <a:pt x="17028" y="9653"/>
                    </a:cubicBezTo>
                    <a:cubicBezTo>
                      <a:pt x="16172" y="9991"/>
                      <a:pt x="15510" y="10797"/>
                      <a:pt x="14991" y="12123"/>
                    </a:cubicBezTo>
                    <a:cubicBezTo>
                      <a:pt x="14847" y="12509"/>
                      <a:pt x="14726" y="12991"/>
                      <a:pt x="14582" y="13497"/>
                    </a:cubicBezTo>
                    <a:cubicBezTo>
                      <a:pt x="14100" y="15280"/>
                      <a:pt x="13497" y="17510"/>
                      <a:pt x="11545" y="17907"/>
                    </a:cubicBezTo>
                    <a:cubicBezTo>
                      <a:pt x="11328" y="17952"/>
                      <a:pt x="11119" y="17973"/>
                      <a:pt x="10919" y="17973"/>
                    </a:cubicBezTo>
                    <a:cubicBezTo>
                      <a:pt x="8852" y="17973"/>
                      <a:pt x="7638" y="15698"/>
                      <a:pt x="6363" y="13292"/>
                    </a:cubicBezTo>
                    <a:cubicBezTo>
                      <a:pt x="5036" y="10783"/>
                      <a:pt x="3672" y="8211"/>
                      <a:pt x="1209" y="8211"/>
                    </a:cubicBezTo>
                    <a:cubicBezTo>
                      <a:pt x="833" y="8211"/>
                      <a:pt x="432" y="8271"/>
                      <a:pt x="1" y="8400"/>
                    </a:cubicBezTo>
                    <a:lnTo>
                      <a:pt x="61" y="8604"/>
                    </a:lnTo>
                    <a:cubicBezTo>
                      <a:pt x="466" y="8481"/>
                      <a:pt x="843" y="8424"/>
                      <a:pt x="1198" y="8424"/>
                    </a:cubicBezTo>
                    <a:cubicBezTo>
                      <a:pt x="3550" y="8424"/>
                      <a:pt x="4884" y="10938"/>
                      <a:pt x="6183" y="13389"/>
                    </a:cubicBezTo>
                    <a:cubicBezTo>
                      <a:pt x="7436" y="15751"/>
                      <a:pt x="8725" y="18185"/>
                      <a:pt x="10931" y="18185"/>
                    </a:cubicBezTo>
                    <a:cubicBezTo>
                      <a:pt x="11148" y="18185"/>
                      <a:pt x="11365" y="18161"/>
                      <a:pt x="11593" y="18113"/>
                    </a:cubicBezTo>
                    <a:cubicBezTo>
                      <a:pt x="13666" y="17690"/>
                      <a:pt x="14281" y="15389"/>
                      <a:pt x="14787" y="13545"/>
                    </a:cubicBezTo>
                    <a:cubicBezTo>
                      <a:pt x="14919" y="13051"/>
                      <a:pt x="15052" y="12569"/>
                      <a:pt x="15184" y="12195"/>
                    </a:cubicBezTo>
                    <a:cubicBezTo>
                      <a:pt x="15679" y="10931"/>
                      <a:pt x="16305" y="10159"/>
                      <a:pt x="17112" y="9846"/>
                    </a:cubicBezTo>
                    <a:cubicBezTo>
                      <a:pt x="17404" y="9732"/>
                      <a:pt x="17708" y="9682"/>
                      <a:pt x="18021" y="9682"/>
                    </a:cubicBezTo>
                    <a:cubicBezTo>
                      <a:pt x="19091" y="9682"/>
                      <a:pt x="20264" y="10265"/>
                      <a:pt x="21402" y="10834"/>
                    </a:cubicBezTo>
                    <a:cubicBezTo>
                      <a:pt x="22366" y="11316"/>
                      <a:pt x="23282" y="11774"/>
                      <a:pt x="24066" y="11810"/>
                    </a:cubicBezTo>
                    <a:cubicBezTo>
                      <a:pt x="24122" y="11812"/>
                      <a:pt x="24177" y="11814"/>
                      <a:pt x="24233" y="11814"/>
                    </a:cubicBezTo>
                    <a:cubicBezTo>
                      <a:pt x="25426" y="11814"/>
                      <a:pt x="26571" y="11194"/>
                      <a:pt x="27331" y="10123"/>
                    </a:cubicBezTo>
                    <a:cubicBezTo>
                      <a:pt x="28440" y="8580"/>
                      <a:pt x="28560" y="6411"/>
                      <a:pt x="27668" y="4206"/>
                    </a:cubicBezTo>
                    <a:cubicBezTo>
                      <a:pt x="27054" y="2664"/>
                      <a:pt x="26066" y="1302"/>
                      <a:pt x="2510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919621" y="4916207"/>
                <a:ext cx="775775" cy="560975"/>
              </a:xfrm>
              <a:custGeom>
                <a:avLst/>
                <a:gdLst/>
                <a:ahLst/>
                <a:cxnLst/>
                <a:rect l="l" t="t" r="r" b="b"/>
                <a:pathLst>
                  <a:path w="31031" h="22439" extrusionOk="0">
                    <a:moveTo>
                      <a:pt x="206" y="1"/>
                    </a:moveTo>
                    <a:lnTo>
                      <a:pt x="0" y="61"/>
                    </a:lnTo>
                    <a:cubicBezTo>
                      <a:pt x="1796" y="5641"/>
                      <a:pt x="4001" y="8966"/>
                      <a:pt x="6773" y="10255"/>
                    </a:cubicBezTo>
                    <a:cubicBezTo>
                      <a:pt x="7710" y="10688"/>
                      <a:pt x="8660" y="10862"/>
                      <a:pt x="9609" y="10862"/>
                    </a:cubicBezTo>
                    <a:cubicBezTo>
                      <a:pt x="11724" y="10862"/>
                      <a:pt x="13829" y="9997"/>
                      <a:pt x="15751" y="9207"/>
                    </a:cubicBezTo>
                    <a:cubicBezTo>
                      <a:pt x="17004" y="8689"/>
                      <a:pt x="18185" y="8207"/>
                      <a:pt x="19245" y="8014"/>
                    </a:cubicBezTo>
                    <a:cubicBezTo>
                      <a:pt x="19829" y="7906"/>
                      <a:pt x="20410" y="7853"/>
                      <a:pt x="20984" y="7853"/>
                    </a:cubicBezTo>
                    <a:cubicBezTo>
                      <a:pt x="24057" y="7853"/>
                      <a:pt x="26904" y="9370"/>
                      <a:pt x="28680" y="12051"/>
                    </a:cubicBezTo>
                    <a:cubicBezTo>
                      <a:pt x="30790" y="15233"/>
                      <a:pt x="30801" y="19173"/>
                      <a:pt x="28729" y="22318"/>
                    </a:cubicBezTo>
                    <a:lnTo>
                      <a:pt x="28897" y="22439"/>
                    </a:lnTo>
                    <a:cubicBezTo>
                      <a:pt x="31031" y="19209"/>
                      <a:pt x="31007" y="15184"/>
                      <a:pt x="28849" y="11942"/>
                    </a:cubicBezTo>
                    <a:cubicBezTo>
                      <a:pt x="27040" y="9199"/>
                      <a:pt x="24126" y="7646"/>
                      <a:pt x="20974" y="7646"/>
                    </a:cubicBezTo>
                    <a:cubicBezTo>
                      <a:pt x="20388" y="7646"/>
                      <a:pt x="19794" y="7700"/>
                      <a:pt x="19197" y="7810"/>
                    </a:cubicBezTo>
                    <a:cubicBezTo>
                      <a:pt x="18124" y="8002"/>
                      <a:pt x="16932" y="8496"/>
                      <a:pt x="15678" y="9015"/>
                    </a:cubicBezTo>
                    <a:cubicBezTo>
                      <a:pt x="13769" y="9798"/>
                      <a:pt x="11693" y="10656"/>
                      <a:pt x="9617" y="10656"/>
                    </a:cubicBezTo>
                    <a:cubicBezTo>
                      <a:pt x="8692" y="10656"/>
                      <a:pt x="7768" y="10486"/>
                      <a:pt x="6858" y="10063"/>
                    </a:cubicBezTo>
                    <a:cubicBezTo>
                      <a:pt x="4146" y="8809"/>
                      <a:pt x="1977" y="5520"/>
                      <a:pt x="2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2845595" y="5099881"/>
                <a:ext cx="140700" cy="116900"/>
              </a:xfrm>
              <a:custGeom>
                <a:avLst/>
                <a:gdLst/>
                <a:ahLst/>
                <a:cxnLst/>
                <a:rect l="l" t="t" r="r" b="b"/>
                <a:pathLst>
                  <a:path w="5628" h="4676" extrusionOk="0">
                    <a:moveTo>
                      <a:pt x="3785" y="205"/>
                    </a:moveTo>
                    <a:cubicBezTo>
                      <a:pt x="4122" y="205"/>
                      <a:pt x="4460" y="337"/>
                      <a:pt x="4701" y="554"/>
                    </a:cubicBezTo>
                    <a:cubicBezTo>
                      <a:pt x="5242" y="1036"/>
                      <a:pt x="5411" y="1844"/>
                      <a:pt x="5146" y="2651"/>
                    </a:cubicBezTo>
                    <a:cubicBezTo>
                      <a:pt x="4809" y="3652"/>
                      <a:pt x="3941" y="4362"/>
                      <a:pt x="2929" y="4459"/>
                    </a:cubicBezTo>
                    <a:cubicBezTo>
                      <a:pt x="2880" y="4471"/>
                      <a:pt x="2821" y="4471"/>
                      <a:pt x="2773" y="4471"/>
                    </a:cubicBezTo>
                    <a:cubicBezTo>
                      <a:pt x="1760" y="4471"/>
                      <a:pt x="242" y="3712"/>
                      <a:pt x="218" y="2675"/>
                    </a:cubicBezTo>
                    <a:cubicBezTo>
                      <a:pt x="205" y="2543"/>
                      <a:pt x="229" y="2458"/>
                      <a:pt x="290" y="2399"/>
                    </a:cubicBezTo>
                    <a:cubicBezTo>
                      <a:pt x="374" y="2314"/>
                      <a:pt x="531" y="2302"/>
                      <a:pt x="748" y="2302"/>
                    </a:cubicBezTo>
                    <a:lnTo>
                      <a:pt x="1025" y="2302"/>
                    </a:lnTo>
                    <a:cubicBezTo>
                      <a:pt x="1471" y="2302"/>
                      <a:pt x="1929" y="2241"/>
                      <a:pt x="2242" y="1820"/>
                    </a:cubicBezTo>
                    <a:cubicBezTo>
                      <a:pt x="2387" y="1627"/>
                      <a:pt x="2483" y="1410"/>
                      <a:pt x="2580" y="1205"/>
                    </a:cubicBezTo>
                    <a:cubicBezTo>
                      <a:pt x="2700" y="940"/>
                      <a:pt x="2808" y="699"/>
                      <a:pt x="3001" y="506"/>
                    </a:cubicBezTo>
                    <a:cubicBezTo>
                      <a:pt x="3194" y="313"/>
                      <a:pt x="3471" y="205"/>
                      <a:pt x="3785" y="205"/>
                    </a:cubicBezTo>
                    <a:close/>
                    <a:moveTo>
                      <a:pt x="3785" y="0"/>
                    </a:moveTo>
                    <a:cubicBezTo>
                      <a:pt x="3423" y="0"/>
                      <a:pt x="3086" y="133"/>
                      <a:pt x="2856" y="362"/>
                    </a:cubicBezTo>
                    <a:cubicBezTo>
                      <a:pt x="2639" y="578"/>
                      <a:pt x="2507" y="856"/>
                      <a:pt x="2387" y="1121"/>
                    </a:cubicBezTo>
                    <a:cubicBezTo>
                      <a:pt x="2302" y="1326"/>
                      <a:pt x="2206" y="1531"/>
                      <a:pt x="2085" y="1700"/>
                    </a:cubicBezTo>
                    <a:cubicBezTo>
                      <a:pt x="1796" y="2073"/>
                      <a:pt x="1386" y="2097"/>
                      <a:pt x="1025" y="2097"/>
                    </a:cubicBezTo>
                    <a:lnTo>
                      <a:pt x="748" y="2097"/>
                    </a:lnTo>
                    <a:cubicBezTo>
                      <a:pt x="519" y="2097"/>
                      <a:pt x="290" y="2109"/>
                      <a:pt x="146" y="2254"/>
                    </a:cubicBezTo>
                    <a:cubicBezTo>
                      <a:pt x="49" y="2350"/>
                      <a:pt x="1" y="2495"/>
                      <a:pt x="12" y="2675"/>
                    </a:cubicBezTo>
                    <a:cubicBezTo>
                      <a:pt x="37" y="3880"/>
                      <a:pt x="1688" y="4676"/>
                      <a:pt x="2773" y="4676"/>
                    </a:cubicBezTo>
                    <a:cubicBezTo>
                      <a:pt x="2832" y="4676"/>
                      <a:pt x="2893" y="4676"/>
                      <a:pt x="2941" y="4664"/>
                    </a:cubicBezTo>
                    <a:cubicBezTo>
                      <a:pt x="4037" y="4568"/>
                      <a:pt x="4977" y="3796"/>
                      <a:pt x="5339" y="2712"/>
                    </a:cubicBezTo>
                    <a:cubicBezTo>
                      <a:pt x="5628" y="1832"/>
                      <a:pt x="5435" y="940"/>
                      <a:pt x="4845" y="398"/>
                    </a:cubicBezTo>
                    <a:cubicBezTo>
                      <a:pt x="4556" y="145"/>
                      <a:pt x="4182" y="0"/>
                      <a:pt x="378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1697862" y="4260413"/>
                <a:ext cx="5875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2820" extrusionOk="0">
                    <a:moveTo>
                      <a:pt x="1072" y="205"/>
                    </a:moveTo>
                    <a:cubicBezTo>
                      <a:pt x="1482" y="205"/>
                      <a:pt x="1832" y="543"/>
                      <a:pt x="2001" y="1109"/>
                    </a:cubicBezTo>
                    <a:cubicBezTo>
                      <a:pt x="2133" y="1567"/>
                      <a:pt x="2085" y="2001"/>
                      <a:pt x="1868" y="2302"/>
                    </a:cubicBezTo>
                    <a:cubicBezTo>
                      <a:pt x="1711" y="2495"/>
                      <a:pt x="1506" y="2616"/>
                      <a:pt x="1289" y="2616"/>
                    </a:cubicBezTo>
                    <a:cubicBezTo>
                      <a:pt x="928" y="2616"/>
                      <a:pt x="603" y="2314"/>
                      <a:pt x="410" y="1796"/>
                    </a:cubicBezTo>
                    <a:cubicBezTo>
                      <a:pt x="217" y="1314"/>
                      <a:pt x="241" y="856"/>
                      <a:pt x="446" y="543"/>
                    </a:cubicBezTo>
                    <a:cubicBezTo>
                      <a:pt x="603" y="326"/>
                      <a:pt x="820" y="205"/>
                      <a:pt x="1072" y="205"/>
                    </a:cubicBezTo>
                    <a:close/>
                    <a:moveTo>
                      <a:pt x="1072" y="0"/>
                    </a:moveTo>
                    <a:cubicBezTo>
                      <a:pt x="759" y="0"/>
                      <a:pt x="470" y="157"/>
                      <a:pt x="277" y="422"/>
                    </a:cubicBezTo>
                    <a:cubicBezTo>
                      <a:pt x="24" y="795"/>
                      <a:pt x="0" y="1314"/>
                      <a:pt x="217" y="1868"/>
                    </a:cubicBezTo>
                    <a:cubicBezTo>
                      <a:pt x="446" y="2471"/>
                      <a:pt x="844" y="2820"/>
                      <a:pt x="1289" y="2820"/>
                    </a:cubicBezTo>
                    <a:cubicBezTo>
                      <a:pt x="1578" y="2820"/>
                      <a:pt x="1844" y="2675"/>
                      <a:pt x="2025" y="2423"/>
                    </a:cubicBezTo>
                    <a:cubicBezTo>
                      <a:pt x="2290" y="2073"/>
                      <a:pt x="2350" y="1567"/>
                      <a:pt x="2194" y="1049"/>
                    </a:cubicBezTo>
                    <a:cubicBezTo>
                      <a:pt x="2001" y="386"/>
                      <a:pt x="1578" y="0"/>
                      <a:pt x="10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" name="Google Shape;17;p2"/>
            <p:cNvSpPr/>
            <p:nvPr/>
          </p:nvSpPr>
          <p:spPr>
            <a:xfrm rot="4500019">
              <a:off x="3805528" y="4359330"/>
              <a:ext cx="256938" cy="308326"/>
            </a:xfrm>
            <a:custGeom>
              <a:avLst/>
              <a:gdLst/>
              <a:ahLst/>
              <a:cxnLst/>
              <a:rect l="l" t="t" r="r" b="b"/>
              <a:pathLst>
                <a:path w="2350" h="2820" extrusionOk="0">
                  <a:moveTo>
                    <a:pt x="1072" y="205"/>
                  </a:moveTo>
                  <a:cubicBezTo>
                    <a:pt x="1482" y="205"/>
                    <a:pt x="1832" y="543"/>
                    <a:pt x="2001" y="1109"/>
                  </a:cubicBezTo>
                  <a:cubicBezTo>
                    <a:pt x="2133" y="1567"/>
                    <a:pt x="2085" y="2001"/>
                    <a:pt x="1868" y="2302"/>
                  </a:cubicBezTo>
                  <a:cubicBezTo>
                    <a:pt x="1711" y="2495"/>
                    <a:pt x="1506" y="2616"/>
                    <a:pt x="1289" y="2616"/>
                  </a:cubicBezTo>
                  <a:cubicBezTo>
                    <a:pt x="928" y="2616"/>
                    <a:pt x="603" y="2314"/>
                    <a:pt x="410" y="1796"/>
                  </a:cubicBezTo>
                  <a:cubicBezTo>
                    <a:pt x="217" y="1314"/>
                    <a:pt x="241" y="856"/>
                    <a:pt x="446" y="543"/>
                  </a:cubicBezTo>
                  <a:cubicBezTo>
                    <a:pt x="603" y="326"/>
                    <a:pt x="820" y="205"/>
                    <a:pt x="1072" y="205"/>
                  </a:cubicBezTo>
                  <a:close/>
                  <a:moveTo>
                    <a:pt x="1072" y="0"/>
                  </a:moveTo>
                  <a:cubicBezTo>
                    <a:pt x="759" y="0"/>
                    <a:pt x="470" y="157"/>
                    <a:pt x="277" y="422"/>
                  </a:cubicBezTo>
                  <a:cubicBezTo>
                    <a:pt x="24" y="795"/>
                    <a:pt x="0" y="1314"/>
                    <a:pt x="217" y="1868"/>
                  </a:cubicBezTo>
                  <a:cubicBezTo>
                    <a:pt x="446" y="2471"/>
                    <a:pt x="844" y="2820"/>
                    <a:pt x="1289" y="2820"/>
                  </a:cubicBezTo>
                  <a:cubicBezTo>
                    <a:pt x="1578" y="2820"/>
                    <a:pt x="1844" y="2675"/>
                    <a:pt x="2025" y="2423"/>
                  </a:cubicBezTo>
                  <a:cubicBezTo>
                    <a:pt x="2290" y="2073"/>
                    <a:pt x="2350" y="1567"/>
                    <a:pt x="2194" y="1049"/>
                  </a:cubicBezTo>
                  <a:cubicBezTo>
                    <a:pt x="2001" y="386"/>
                    <a:pt x="1578" y="0"/>
                    <a:pt x="10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0000" y="1338608"/>
            <a:ext cx="6173700" cy="20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20000" y="3357608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1">
                <a:solidFill>
                  <a:schemeClr val="dk1"/>
                </a:solidFill>
                <a:latin typeface="Darker Grotesque"/>
                <a:ea typeface="Darker Grotesque"/>
                <a:cs typeface="Darker Grotesque"/>
                <a:sym typeface="Darker Grotesq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 idx="2"/>
          </p:nvPr>
        </p:nvSpPr>
        <p:spPr>
          <a:xfrm>
            <a:off x="6893700" y="539500"/>
            <a:ext cx="1750800" cy="594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000"/>
              <a:buNone/>
              <a:defRPr sz="30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32;p4"/>
          <p:cNvGrpSpPr/>
          <p:nvPr/>
        </p:nvGrpSpPr>
        <p:grpSpPr>
          <a:xfrm>
            <a:off x="-427825" y="-77775"/>
            <a:ext cx="10539800" cy="5756050"/>
            <a:chOff x="-427825" y="-77775"/>
            <a:chExt cx="10539800" cy="5756050"/>
          </a:xfrm>
        </p:grpSpPr>
        <p:sp>
          <p:nvSpPr>
            <p:cNvPr id="33" name="Google Shape;33;p4"/>
            <p:cNvSpPr/>
            <p:nvPr/>
          </p:nvSpPr>
          <p:spPr>
            <a:xfrm>
              <a:off x="5678275" y="-77775"/>
              <a:ext cx="3665600" cy="1610000"/>
            </a:xfrm>
            <a:custGeom>
              <a:avLst/>
              <a:gdLst/>
              <a:ahLst/>
              <a:cxnLst/>
              <a:rect l="l" t="t" r="r" b="b"/>
              <a:pathLst>
                <a:path w="146624" h="64400" extrusionOk="0">
                  <a:moveTo>
                    <a:pt x="0" y="0"/>
                  </a:moveTo>
                  <a:cubicBezTo>
                    <a:pt x="0" y="19056"/>
                    <a:pt x="28508" y="29786"/>
                    <a:pt x="47448" y="31891"/>
                  </a:cubicBezTo>
                  <a:cubicBezTo>
                    <a:pt x="60081" y="33295"/>
                    <a:pt x="73880" y="28049"/>
                    <a:pt x="85563" y="33058"/>
                  </a:cubicBezTo>
                  <a:cubicBezTo>
                    <a:pt x="95349" y="37254"/>
                    <a:pt x="100972" y="47797"/>
                    <a:pt x="109287" y="54449"/>
                  </a:cubicBezTo>
                  <a:cubicBezTo>
                    <a:pt x="119069" y="62275"/>
                    <a:pt x="141022" y="69932"/>
                    <a:pt x="146624" y="58727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4" name="Google Shape;34;p4"/>
            <p:cNvSpPr/>
            <p:nvPr/>
          </p:nvSpPr>
          <p:spPr>
            <a:xfrm>
              <a:off x="7953475" y="3189175"/>
              <a:ext cx="2158500" cy="2489100"/>
            </a:xfrm>
            <a:custGeom>
              <a:avLst/>
              <a:gdLst/>
              <a:ahLst/>
              <a:cxnLst/>
              <a:rect l="l" t="t" r="r" b="b"/>
              <a:pathLst>
                <a:path w="86340" h="99564" extrusionOk="0">
                  <a:moveTo>
                    <a:pt x="86340" y="0"/>
                  </a:moveTo>
                  <a:cubicBezTo>
                    <a:pt x="77647" y="0"/>
                    <a:pt x="69439" y="4353"/>
                    <a:pt x="61449" y="7778"/>
                  </a:cubicBezTo>
                  <a:cubicBezTo>
                    <a:pt x="48412" y="13367"/>
                    <a:pt x="34921" y="19528"/>
                    <a:pt x="24891" y="29558"/>
                  </a:cubicBezTo>
                  <a:cubicBezTo>
                    <a:pt x="7378" y="47071"/>
                    <a:pt x="0" y="74798"/>
                    <a:pt x="0" y="99564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5" name="Google Shape;35;p4"/>
            <p:cNvSpPr/>
            <p:nvPr/>
          </p:nvSpPr>
          <p:spPr>
            <a:xfrm>
              <a:off x="-427825" y="2352975"/>
              <a:ext cx="1028775" cy="3091950"/>
            </a:xfrm>
            <a:custGeom>
              <a:avLst/>
              <a:gdLst/>
              <a:ahLst/>
              <a:cxnLst/>
              <a:rect l="l" t="t" r="r" b="b"/>
              <a:pathLst>
                <a:path w="41151" h="123678" extrusionOk="0">
                  <a:moveTo>
                    <a:pt x="0" y="0"/>
                  </a:moveTo>
                  <a:cubicBezTo>
                    <a:pt x="26498" y="12043"/>
                    <a:pt x="46732" y="49549"/>
                    <a:pt x="39671" y="77785"/>
                  </a:cubicBezTo>
                  <a:cubicBezTo>
                    <a:pt x="36164" y="91810"/>
                    <a:pt x="26560" y="104123"/>
                    <a:pt x="16335" y="114343"/>
                  </a:cubicBezTo>
                  <a:cubicBezTo>
                    <a:pt x="13223" y="117454"/>
                    <a:pt x="7001" y="119278"/>
                    <a:pt x="7001" y="123678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6" name="Google Shape;36;p4"/>
            <p:cNvSpPr/>
            <p:nvPr/>
          </p:nvSpPr>
          <p:spPr>
            <a:xfrm flipH="1">
              <a:off x="7329152" y="913449"/>
              <a:ext cx="363850" cy="302303"/>
            </a:xfrm>
            <a:custGeom>
              <a:avLst/>
              <a:gdLst/>
              <a:ahLst/>
              <a:cxnLst/>
              <a:rect l="l" t="t" r="r" b="b"/>
              <a:pathLst>
                <a:path w="5628" h="4676" extrusionOk="0">
                  <a:moveTo>
                    <a:pt x="3785" y="205"/>
                  </a:moveTo>
                  <a:cubicBezTo>
                    <a:pt x="4122" y="205"/>
                    <a:pt x="4460" y="337"/>
                    <a:pt x="4701" y="554"/>
                  </a:cubicBezTo>
                  <a:cubicBezTo>
                    <a:pt x="5242" y="1036"/>
                    <a:pt x="5411" y="1844"/>
                    <a:pt x="5146" y="2651"/>
                  </a:cubicBezTo>
                  <a:cubicBezTo>
                    <a:pt x="4809" y="3652"/>
                    <a:pt x="3941" y="4362"/>
                    <a:pt x="2929" y="4459"/>
                  </a:cubicBezTo>
                  <a:cubicBezTo>
                    <a:pt x="2880" y="4471"/>
                    <a:pt x="2821" y="4471"/>
                    <a:pt x="2773" y="4471"/>
                  </a:cubicBezTo>
                  <a:cubicBezTo>
                    <a:pt x="1760" y="4471"/>
                    <a:pt x="242" y="3712"/>
                    <a:pt x="218" y="2675"/>
                  </a:cubicBezTo>
                  <a:cubicBezTo>
                    <a:pt x="205" y="2543"/>
                    <a:pt x="229" y="2458"/>
                    <a:pt x="290" y="2399"/>
                  </a:cubicBezTo>
                  <a:cubicBezTo>
                    <a:pt x="374" y="2314"/>
                    <a:pt x="531" y="2302"/>
                    <a:pt x="748" y="2302"/>
                  </a:cubicBezTo>
                  <a:lnTo>
                    <a:pt x="1025" y="2302"/>
                  </a:lnTo>
                  <a:cubicBezTo>
                    <a:pt x="1471" y="2302"/>
                    <a:pt x="1929" y="2241"/>
                    <a:pt x="2242" y="1820"/>
                  </a:cubicBezTo>
                  <a:cubicBezTo>
                    <a:pt x="2387" y="1627"/>
                    <a:pt x="2483" y="1410"/>
                    <a:pt x="2580" y="1205"/>
                  </a:cubicBezTo>
                  <a:cubicBezTo>
                    <a:pt x="2700" y="940"/>
                    <a:pt x="2808" y="699"/>
                    <a:pt x="3001" y="506"/>
                  </a:cubicBezTo>
                  <a:cubicBezTo>
                    <a:pt x="3194" y="313"/>
                    <a:pt x="3471" y="205"/>
                    <a:pt x="3785" y="205"/>
                  </a:cubicBezTo>
                  <a:close/>
                  <a:moveTo>
                    <a:pt x="3785" y="0"/>
                  </a:moveTo>
                  <a:cubicBezTo>
                    <a:pt x="3423" y="0"/>
                    <a:pt x="3086" y="133"/>
                    <a:pt x="2856" y="362"/>
                  </a:cubicBezTo>
                  <a:cubicBezTo>
                    <a:pt x="2639" y="578"/>
                    <a:pt x="2507" y="856"/>
                    <a:pt x="2387" y="1121"/>
                  </a:cubicBezTo>
                  <a:cubicBezTo>
                    <a:pt x="2302" y="1326"/>
                    <a:pt x="2206" y="1531"/>
                    <a:pt x="2085" y="1700"/>
                  </a:cubicBezTo>
                  <a:cubicBezTo>
                    <a:pt x="1796" y="2073"/>
                    <a:pt x="1386" y="2097"/>
                    <a:pt x="1025" y="2097"/>
                  </a:cubicBezTo>
                  <a:lnTo>
                    <a:pt x="748" y="2097"/>
                  </a:lnTo>
                  <a:cubicBezTo>
                    <a:pt x="519" y="2097"/>
                    <a:pt x="290" y="2109"/>
                    <a:pt x="146" y="2254"/>
                  </a:cubicBezTo>
                  <a:cubicBezTo>
                    <a:pt x="49" y="2350"/>
                    <a:pt x="1" y="2495"/>
                    <a:pt x="12" y="2675"/>
                  </a:cubicBezTo>
                  <a:cubicBezTo>
                    <a:pt x="37" y="3880"/>
                    <a:pt x="1688" y="4676"/>
                    <a:pt x="2773" y="4676"/>
                  </a:cubicBezTo>
                  <a:cubicBezTo>
                    <a:pt x="2832" y="4676"/>
                    <a:pt x="2893" y="4676"/>
                    <a:pt x="2941" y="4664"/>
                  </a:cubicBezTo>
                  <a:cubicBezTo>
                    <a:pt x="4037" y="4568"/>
                    <a:pt x="4977" y="3796"/>
                    <a:pt x="5339" y="2712"/>
                  </a:cubicBezTo>
                  <a:cubicBezTo>
                    <a:pt x="5628" y="1832"/>
                    <a:pt x="5435" y="940"/>
                    <a:pt x="4845" y="398"/>
                  </a:cubicBezTo>
                  <a:cubicBezTo>
                    <a:pt x="4556" y="145"/>
                    <a:pt x="4182" y="0"/>
                    <a:pt x="37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 rot="-6300007" flipH="1">
              <a:off x="-406678" y="1138398"/>
              <a:ext cx="689309" cy="572709"/>
            </a:xfrm>
            <a:custGeom>
              <a:avLst/>
              <a:gdLst/>
              <a:ahLst/>
              <a:cxnLst/>
              <a:rect l="l" t="t" r="r" b="b"/>
              <a:pathLst>
                <a:path w="5628" h="4676" extrusionOk="0">
                  <a:moveTo>
                    <a:pt x="3785" y="205"/>
                  </a:moveTo>
                  <a:cubicBezTo>
                    <a:pt x="4122" y="205"/>
                    <a:pt x="4460" y="337"/>
                    <a:pt x="4701" y="554"/>
                  </a:cubicBezTo>
                  <a:cubicBezTo>
                    <a:pt x="5242" y="1036"/>
                    <a:pt x="5411" y="1844"/>
                    <a:pt x="5146" y="2651"/>
                  </a:cubicBezTo>
                  <a:cubicBezTo>
                    <a:pt x="4809" y="3652"/>
                    <a:pt x="3941" y="4362"/>
                    <a:pt x="2929" y="4459"/>
                  </a:cubicBezTo>
                  <a:cubicBezTo>
                    <a:pt x="2880" y="4471"/>
                    <a:pt x="2821" y="4471"/>
                    <a:pt x="2773" y="4471"/>
                  </a:cubicBezTo>
                  <a:cubicBezTo>
                    <a:pt x="1760" y="4471"/>
                    <a:pt x="242" y="3712"/>
                    <a:pt x="218" y="2675"/>
                  </a:cubicBezTo>
                  <a:cubicBezTo>
                    <a:pt x="205" y="2543"/>
                    <a:pt x="229" y="2458"/>
                    <a:pt x="290" y="2399"/>
                  </a:cubicBezTo>
                  <a:cubicBezTo>
                    <a:pt x="374" y="2314"/>
                    <a:pt x="531" y="2302"/>
                    <a:pt x="748" y="2302"/>
                  </a:cubicBezTo>
                  <a:lnTo>
                    <a:pt x="1025" y="2302"/>
                  </a:lnTo>
                  <a:cubicBezTo>
                    <a:pt x="1471" y="2302"/>
                    <a:pt x="1929" y="2241"/>
                    <a:pt x="2242" y="1820"/>
                  </a:cubicBezTo>
                  <a:cubicBezTo>
                    <a:pt x="2387" y="1627"/>
                    <a:pt x="2483" y="1410"/>
                    <a:pt x="2580" y="1205"/>
                  </a:cubicBezTo>
                  <a:cubicBezTo>
                    <a:pt x="2700" y="940"/>
                    <a:pt x="2808" y="699"/>
                    <a:pt x="3001" y="506"/>
                  </a:cubicBezTo>
                  <a:cubicBezTo>
                    <a:pt x="3194" y="313"/>
                    <a:pt x="3471" y="205"/>
                    <a:pt x="3785" y="205"/>
                  </a:cubicBezTo>
                  <a:close/>
                  <a:moveTo>
                    <a:pt x="3785" y="0"/>
                  </a:moveTo>
                  <a:cubicBezTo>
                    <a:pt x="3423" y="0"/>
                    <a:pt x="3086" y="133"/>
                    <a:pt x="2856" y="362"/>
                  </a:cubicBezTo>
                  <a:cubicBezTo>
                    <a:pt x="2639" y="578"/>
                    <a:pt x="2507" y="856"/>
                    <a:pt x="2387" y="1121"/>
                  </a:cubicBezTo>
                  <a:cubicBezTo>
                    <a:pt x="2302" y="1326"/>
                    <a:pt x="2206" y="1531"/>
                    <a:pt x="2085" y="1700"/>
                  </a:cubicBezTo>
                  <a:cubicBezTo>
                    <a:pt x="1796" y="2073"/>
                    <a:pt x="1386" y="2097"/>
                    <a:pt x="1025" y="2097"/>
                  </a:cubicBezTo>
                  <a:lnTo>
                    <a:pt x="748" y="2097"/>
                  </a:lnTo>
                  <a:cubicBezTo>
                    <a:pt x="519" y="2097"/>
                    <a:pt x="290" y="2109"/>
                    <a:pt x="146" y="2254"/>
                  </a:cubicBezTo>
                  <a:cubicBezTo>
                    <a:pt x="49" y="2350"/>
                    <a:pt x="1" y="2495"/>
                    <a:pt x="12" y="2675"/>
                  </a:cubicBezTo>
                  <a:cubicBezTo>
                    <a:pt x="37" y="3880"/>
                    <a:pt x="1688" y="4676"/>
                    <a:pt x="2773" y="4676"/>
                  </a:cubicBezTo>
                  <a:cubicBezTo>
                    <a:pt x="2832" y="4676"/>
                    <a:pt x="2893" y="4676"/>
                    <a:pt x="2941" y="4664"/>
                  </a:cubicBezTo>
                  <a:cubicBezTo>
                    <a:pt x="4037" y="4568"/>
                    <a:pt x="4977" y="3796"/>
                    <a:pt x="5339" y="2712"/>
                  </a:cubicBezTo>
                  <a:cubicBezTo>
                    <a:pt x="5628" y="1832"/>
                    <a:pt x="5435" y="940"/>
                    <a:pt x="4845" y="398"/>
                  </a:cubicBezTo>
                  <a:cubicBezTo>
                    <a:pt x="4556" y="145"/>
                    <a:pt x="4182" y="0"/>
                    <a:pt x="37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5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7"/>
          <p:cNvGrpSpPr/>
          <p:nvPr/>
        </p:nvGrpSpPr>
        <p:grpSpPr>
          <a:xfrm>
            <a:off x="-646999" y="-821006"/>
            <a:ext cx="11219014" cy="6337623"/>
            <a:chOff x="-646999" y="-821006"/>
            <a:chExt cx="11219014" cy="6337623"/>
          </a:xfrm>
        </p:grpSpPr>
        <p:sp>
          <p:nvSpPr>
            <p:cNvPr id="63" name="Google Shape;63;p7"/>
            <p:cNvSpPr/>
            <p:nvPr/>
          </p:nvSpPr>
          <p:spPr>
            <a:xfrm>
              <a:off x="5561600" y="-272250"/>
              <a:ext cx="4744850" cy="3772550"/>
            </a:xfrm>
            <a:custGeom>
              <a:avLst/>
              <a:gdLst/>
              <a:ahLst/>
              <a:cxnLst/>
              <a:rect l="l" t="t" r="r" b="b"/>
              <a:pathLst>
                <a:path w="189794" h="150902" extrusionOk="0">
                  <a:moveTo>
                    <a:pt x="0" y="0"/>
                  </a:moveTo>
                  <a:cubicBezTo>
                    <a:pt x="0" y="10631"/>
                    <a:pt x="622" y="22610"/>
                    <a:pt x="7000" y="31114"/>
                  </a:cubicBezTo>
                  <a:cubicBezTo>
                    <a:pt x="14509" y="41127"/>
                    <a:pt x="24587" y="49629"/>
                    <a:pt x="35781" y="55227"/>
                  </a:cubicBezTo>
                  <a:cubicBezTo>
                    <a:pt x="60818" y="67748"/>
                    <a:pt x="92670" y="63384"/>
                    <a:pt x="116676" y="77785"/>
                  </a:cubicBezTo>
                  <a:cubicBezTo>
                    <a:pt x="125561" y="83115"/>
                    <a:pt x="130978" y="94071"/>
                    <a:pt x="133011" y="104231"/>
                  </a:cubicBezTo>
                  <a:cubicBezTo>
                    <a:pt x="134672" y="112532"/>
                    <a:pt x="140892" y="119217"/>
                    <a:pt x="144679" y="126789"/>
                  </a:cubicBezTo>
                  <a:cubicBezTo>
                    <a:pt x="152306" y="142040"/>
                    <a:pt x="172742" y="150902"/>
                    <a:pt x="189794" y="150902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4" name="Google Shape;64;p7"/>
            <p:cNvSpPr/>
            <p:nvPr/>
          </p:nvSpPr>
          <p:spPr>
            <a:xfrm>
              <a:off x="4180925" y="3800725"/>
              <a:ext cx="5367083" cy="1715893"/>
            </a:xfrm>
            <a:custGeom>
              <a:avLst/>
              <a:gdLst/>
              <a:ahLst/>
              <a:cxnLst/>
              <a:rect l="l" t="t" r="r" b="b"/>
              <a:pathLst>
                <a:path w="234909" h="75102" extrusionOk="0">
                  <a:moveTo>
                    <a:pt x="234909" y="5096"/>
                  </a:moveTo>
                  <a:cubicBezTo>
                    <a:pt x="225742" y="5096"/>
                    <a:pt x="216780" y="2343"/>
                    <a:pt x="207684" y="1206"/>
                  </a:cubicBezTo>
                  <a:cubicBezTo>
                    <a:pt x="188023" y="-1252"/>
                    <a:pt x="166965" y="70"/>
                    <a:pt x="148568" y="7429"/>
                  </a:cubicBezTo>
                  <a:cubicBezTo>
                    <a:pt x="127182" y="15984"/>
                    <a:pt x="112172" y="39422"/>
                    <a:pt x="89452" y="43210"/>
                  </a:cubicBezTo>
                  <a:cubicBezTo>
                    <a:pt x="74030" y="45781"/>
                    <a:pt x="57613" y="42932"/>
                    <a:pt x="42781" y="47877"/>
                  </a:cubicBezTo>
                  <a:cubicBezTo>
                    <a:pt x="33091" y="51108"/>
                    <a:pt x="23915" y="55754"/>
                    <a:pt x="14779" y="60323"/>
                  </a:cubicBezTo>
                  <a:cubicBezTo>
                    <a:pt x="8548" y="63439"/>
                    <a:pt x="0" y="68135"/>
                    <a:pt x="0" y="75102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5" name="Google Shape;65;p7"/>
            <p:cNvSpPr/>
            <p:nvPr/>
          </p:nvSpPr>
          <p:spPr>
            <a:xfrm rot="-2700000">
              <a:off x="8266172" y="-719516"/>
              <a:ext cx="1494261" cy="2914447"/>
            </a:xfrm>
            <a:custGeom>
              <a:avLst/>
              <a:gdLst/>
              <a:ahLst/>
              <a:cxnLst/>
              <a:rect l="l" t="t" r="r" b="b"/>
              <a:pathLst>
                <a:path w="59771" h="116579" extrusionOk="0">
                  <a:moveTo>
                    <a:pt x="23212" y="0"/>
                  </a:moveTo>
                  <a:cubicBezTo>
                    <a:pt x="8890" y="3582"/>
                    <a:pt x="-2927" y="23793"/>
                    <a:pt x="655" y="38115"/>
                  </a:cubicBezTo>
                  <a:cubicBezTo>
                    <a:pt x="3020" y="47570"/>
                    <a:pt x="12291" y="54329"/>
                    <a:pt x="14656" y="63784"/>
                  </a:cubicBezTo>
                  <a:cubicBezTo>
                    <a:pt x="17364" y="74612"/>
                    <a:pt x="10036" y="86499"/>
                    <a:pt x="13101" y="97231"/>
                  </a:cubicBezTo>
                  <a:cubicBezTo>
                    <a:pt x="14188" y="101036"/>
                    <a:pt x="17128" y="104050"/>
                    <a:pt x="19323" y="107343"/>
                  </a:cubicBezTo>
                  <a:cubicBezTo>
                    <a:pt x="24145" y="114576"/>
                    <a:pt x="36437" y="119004"/>
                    <a:pt x="44214" y="115121"/>
                  </a:cubicBezTo>
                  <a:cubicBezTo>
                    <a:pt x="48364" y="113049"/>
                    <a:pt x="52511" y="110973"/>
                    <a:pt x="56660" y="108899"/>
                  </a:cubicBezTo>
                  <a:cubicBezTo>
                    <a:pt x="57972" y="108243"/>
                    <a:pt x="58304" y="105787"/>
                    <a:pt x="59771" y="105787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66" name="Google Shape;66;p7"/>
            <p:cNvSpPr/>
            <p:nvPr/>
          </p:nvSpPr>
          <p:spPr>
            <a:xfrm rot="10800000" flipH="1">
              <a:off x="-646999" y="3885952"/>
              <a:ext cx="2310371" cy="1471030"/>
            </a:xfrm>
            <a:custGeom>
              <a:avLst/>
              <a:gdLst/>
              <a:ahLst/>
              <a:cxnLst/>
              <a:rect l="l" t="t" r="r" b="b"/>
              <a:pathLst>
                <a:path w="28561" h="18185" extrusionOk="0">
                  <a:moveTo>
                    <a:pt x="25102" y="0"/>
                  </a:moveTo>
                  <a:lnTo>
                    <a:pt x="24933" y="121"/>
                  </a:lnTo>
                  <a:cubicBezTo>
                    <a:pt x="25885" y="1422"/>
                    <a:pt x="26873" y="2760"/>
                    <a:pt x="27476" y="4279"/>
                  </a:cubicBezTo>
                  <a:cubicBezTo>
                    <a:pt x="28343" y="6424"/>
                    <a:pt x="28223" y="8508"/>
                    <a:pt x="27162" y="10002"/>
                  </a:cubicBezTo>
                  <a:cubicBezTo>
                    <a:pt x="26449" y="11014"/>
                    <a:pt x="25363" y="11609"/>
                    <a:pt x="24228" y="11609"/>
                  </a:cubicBezTo>
                  <a:cubicBezTo>
                    <a:pt x="24174" y="11609"/>
                    <a:pt x="24120" y="11608"/>
                    <a:pt x="24066" y="11605"/>
                  </a:cubicBezTo>
                  <a:cubicBezTo>
                    <a:pt x="23343" y="11569"/>
                    <a:pt x="22439" y="11123"/>
                    <a:pt x="21487" y="10653"/>
                  </a:cubicBezTo>
                  <a:cubicBezTo>
                    <a:pt x="20378" y="10094"/>
                    <a:pt x="19146" y="9477"/>
                    <a:pt x="18004" y="9477"/>
                  </a:cubicBezTo>
                  <a:cubicBezTo>
                    <a:pt x="17670" y="9477"/>
                    <a:pt x="17342" y="9530"/>
                    <a:pt x="17028" y="9653"/>
                  </a:cubicBezTo>
                  <a:cubicBezTo>
                    <a:pt x="16172" y="9991"/>
                    <a:pt x="15510" y="10797"/>
                    <a:pt x="14991" y="12123"/>
                  </a:cubicBezTo>
                  <a:cubicBezTo>
                    <a:pt x="14847" y="12509"/>
                    <a:pt x="14726" y="12991"/>
                    <a:pt x="14582" y="13497"/>
                  </a:cubicBezTo>
                  <a:cubicBezTo>
                    <a:pt x="14100" y="15280"/>
                    <a:pt x="13497" y="17510"/>
                    <a:pt x="11545" y="17907"/>
                  </a:cubicBezTo>
                  <a:cubicBezTo>
                    <a:pt x="11328" y="17952"/>
                    <a:pt x="11119" y="17973"/>
                    <a:pt x="10919" y="17973"/>
                  </a:cubicBezTo>
                  <a:cubicBezTo>
                    <a:pt x="8852" y="17973"/>
                    <a:pt x="7638" y="15698"/>
                    <a:pt x="6363" y="13292"/>
                  </a:cubicBezTo>
                  <a:cubicBezTo>
                    <a:pt x="5036" y="10783"/>
                    <a:pt x="3672" y="8211"/>
                    <a:pt x="1209" y="8211"/>
                  </a:cubicBezTo>
                  <a:cubicBezTo>
                    <a:pt x="833" y="8211"/>
                    <a:pt x="432" y="8271"/>
                    <a:pt x="1" y="8400"/>
                  </a:cubicBezTo>
                  <a:lnTo>
                    <a:pt x="61" y="8604"/>
                  </a:lnTo>
                  <a:cubicBezTo>
                    <a:pt x="466" y="8481"/>
                    <a:pt x="843" y="8424"/>
                    <a:pt x="1198" y="8424"/>
                  </a:cubicBezTo>
                  <a:cubicBezTo>
                    <a:pt x="3550" y="8424"/>
                    <a:pt x="4884" y="10938"/>
                    <a:pt x="6183" y="13389"/>
                  </a:cubicBezTo>
                  <a:cubicBezTo>
                    <a:pt x="7436" y="15751"/>
                    <a:pt x="8725" y="18185"/>
                    <a:pt x="10931" y="18185"/>
                  </a:cubicBezTo>
                  <a:cubicBezTo>
                    <a:pt x="11148" y="18185"/>
                    <a:pt x="11365" y="18161"/>
                    <a:pt x="11593" y="18113"/>
                  </a:cubicBezTo>
                  <a:cubicBezTo>
                    <a:pt x="13666" y="17690"/>
                    <a:pt x="14281" y="15389"/>
                    <a:pt x="14787" y="13545"/>
                  </a:cubicBezTo>
                  <a:cubicBezTo>
                    <a:pt x="14919" y="13051"/>
                    <a:pt x="15052" y="12569"/>
                    <a:pt x="15184" y="12195"/>
                  </a:cubicBezTo>
                  <a:cubicBezTo>
                    <a:pt x="15679" y="10931"/>
                    <a:pt x="16305" y="10159"/>
                    <a:pt x="17112" y="9846"/>
                  </a:cubicBezTo>
                  <a:cubicBezTo>
                    <a:pt x="17404" y="9732"/>
                    <a:pt x="17708" y="9682"/>
                    <a:pt x="18021" y="9682"/>
                  </a:cubicBezTo>
                  <a:cubicBezTo>
                    <a:pt x="19091" y="9682"/>
                    <a:pt x="20264" y="10265"/>
                    <a:pt x="21402" y="10834"/>
                  </a:cubicBezTo>
                  <a:cubicBezTo>
                    <a:pt x="22366" y="11316"/>
                    <a:pt x="23282" y="11774"/>
                    <a:pt x="24066" y="11810"/>
                  </a:cubicBezTo>
                  <a:cubicBezTo>
                    <a:pt x="24122" y="11812"/>
                    <a:pt x="24177" y="11814"/>
                    <a:pt x="24233" y="11814"/>
                  </a:cubicBezTo>
                  <a:cubicBezTo>
                    <a:pt x="25426" y="11814"/>
                    <a:pt x="26571" y="11194"/>
                    <a:pt x="27331" y="10123"/>
                  </a:cubicBezTo>
                  <a:cubicBezTo>
                    <a:pt x="28440" y="8580"/>
                    <a:pt x="28560" y="6411"/>
                    <a:pt x="27668" y="4206"/>
                  </a:cubicBezTo>
                  <a:cubicBezTo>
                    <a:pt x="27054" y="2664"/>
                    <a:pt x="26066" y="1302"/>
                    <a:pt x="25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720000" y="443850"/>
            <a:ext cx="3852000" cy="10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ubTitle" idx="1"/>
          </p:nvPr>
        </p:nvSpPr>
        <p:spPr>
          <a:xfrm>
            <a:off x="720000" y="1650300"/>
            <a:ext cx="3852000" cy="26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9"/>
          <p:cNvGrpSpPr/>
          <p:nvPr/>
        </p:nvGrpSpPr>
        <p:grpSpPr>
          <a:xfrm>
            <a:off x="-646975" y="-938080"/>
            <a:ext cx="10019565" cy="6825505"/>
            <a:chOff x="-646975" y="-938080"/>
            <a:chExt cx="10019565" cy="6825505"/>
          </a:xfrm>
        </p:grpSpPr>
        <p:sp>
          <p:nvSpPr>
            <p:cNvPr id="79" name="Google Shape;79;p9"/>
            <p:cNvSpPr/>
            <p:nvPr/>
          </p:nvSpPr>
          <p:spPr>
            <a:xfrm>
              <a:off x="680625" y="-43650"/>
              <a:ext cx="4034825" cy="5931075"/>
            </a:xfrm>
            <a:custGeom>
              <a:avLst/>
              <a:gdLst/>
              <a:ahLst/>
              <a:cxnLst/>
              <a:rect l="l" t="t" r="r" b="b"/>
              <a:pathLst>
                <a:path w="161393" h="237243" extrusionOk="0">
                  <a:moveTo>
                    <a:pt x="150124" y="0"/>
                  </a:moveTo>
                  <a:cubicBezTo>
                    <a:pt x="163197" y="3269"/>
                    <a:pt x="163211" y="27285"/>
                    <a:pt x="157902" y="39670"/>
                  </a:cubicBezTo>
                  <a:cubicBezTo>
                    <a:pt x="147974" y="62830"/>
                    <a:pt x="124249" y="80712"/>
                    <a:pt x="100342" y="88674"/>
                  </a:cubicBezTo>
                  <a:cubicBezTo>
                    <a:pt x="91472" y="91628"/>
                    <a:pt x="87536" y="106440"/>
                    <a:pt x="91007" y="115121"/>
                  </a:cubicBezTo>
                  <a:cubicBezTo>
                    <a:pt x="95497" y="126352"/>
                    <a:pt x="106743" y="134501"/>
                    <a:pt x="109676" y="146235"/>
                  </a:cubicBezTo>
                  <a:cubicBezTo>
                    <a:pt x="110972" y="151421"/>
                    <a:pt x="108535" y="157208"/>
                    <a:pt x="105786" y="161792"/>
                  </a:cubicBezTo>
                  <a:cubicBezTo>
                    <a:pt x="96546" y="177199"/>
                    <a:pt x="72843" y="176936"/>
                    <a:pt x="55227" y="180460"/>
                  </a:cubicBezTo>
                  <a:cubicBezTo>
                    <a:pt x="45006" y="182505"/>
                    <a:pt x="33694" y="179467"/>
                    <a:pt x="24113" y="183572"/>
                  </a:cubicBezTo>
                  <a:cubicBezTo>
                    <a:pt x="6085" y="191296"/>
                    <a:pt x="0" y="217630"/>
                    <a:pt x="0" y="237243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80" name="Google Shape;80;p9"/>
            <p:cNvGrpSpPr/>
            <p:nvPr/>
          </p:nvGrpSpPr>
          <p:grpSpPr>
            <a:xfrm rot="10800000">
              <a:off x="2712750" y="4093325"/>
              <a:ext cx="5133775" cy="1263711"/>
              <a:chOff x="2946100" y="-106950"/>
              <a:chExt cx="5133775" cy="1263711"/>
            </a:xfrm>
          </p:grpSpPr>
          <p:sp>
            <p:nvSpPr>
              <p:cNvPr id="81" name="Google Shape;81;p9"/>
              <p:cNvSpPr/>
              <p:nvPr/>
            </p:nvSpPr>
            <p:spPr>
              <a:xfrm>
                <a:off x="2946100" y="-106950"/>
                <a:ext cx="5133775" cy="1145250"/>
              </a:xfrm>
              <a:custGeom>
                <a:avLst/>
                <a:gdLst/>
                <a:ahLst/>
                <a:cxnLst/>
                <a:rect l="l" t="t" r="r" b="b"/>
                <a:pathLst>
                  <a:path w="205351" h="45810" extrusionOk="0">
                    <a:moveTo>
                      <a:pt x="0" y="3111"/>
                    </a:moveTo>
                    <a:cubicBezTo>
                      <a:pt x="0" y="22732"/>
                      <a:pt x="21273" y="43999"/>
                      <a:pt x="40836" y="45504"/>
                    </a:cubicBezTo>
                    <a:cubicBezTo>
                      <a:pt x="49686" y="46185"/>
                      <a:pt x="59123" y="45886"/>
                      <a:pt x="67283" y="42392"/>
                    </a:cubicBezTo>
                    <a:cubicBezTo>
                      <a:pt x="78174" y="37728"/>
                      <a:pt x="88131" y="29179"/>
                      <a:pt x="99953" y="28391"/>
                    </a:cubicBezTo>
                    <a:cubicBezTo>
                      <a:pt x="106957" y="27924"/>
                      <a:pt x="114676" y="26807"/>
                      <a:pt x="120954" y="29947"/>
                    </a:cubicBezTo>
                    <a:cubicBezTo>
                      <a:pt x="133274" y="36110"/>
                      <a:pt x="146517" y="44028"/>
                      <a:pt x="160236" y="42781"/>
                    </a:cubicBezTo>
                    <a:cubicBezTo>
                      <a:pt x="180875" y="40904"/>
                      <a:pt x="205351" y="20725"/>
                      <a:pt x="205351" y="0"/>
                    </a:cubicBezTo>
                  </a:path>
                </a:pathLst>
              </a:custGeom>
              <a:noFill/>
              <a:ln w="19050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2" name="Google Shape;82;p9"/>
              <p:cNvSpPr/>
              <p:nvPr/>
            </p:nvSpPr>
            <p:spPr>
              <a:xfrm>
                <a:off x="5684090" y="880936"/>
                <a:ext cx="472550" cy="275825"/>
              </a:xfrm>
              <a:custGeom>
                <a:avLst/>
                <a:gdLst/>
                <a:ahLst/>
                <a:cxnLst/>
                <a:rect l="l" t="t" r="r" b="b"/>
                <a:pathLst>
                  <a:path w="18902" h="11033" extrusionOk="0">
                    <a:moveTo>
                      <a:pt x="8323" y="155"/>
                    </a:moveTo>
                    <a:cubicBezTo>
                      <a:pt x="4757" y="1344"/>
                      <a:pt x="-1862" y="5434"/>
                      <a:pt x="545" y="8322"/>
                    </a:cubicBezTo>
                    <a:cubicBezTo>
                      <a:pt x="4302" y="12831"/>
                      <a:pt x="14524" y="11074"/>
                      <a:pt x="18046" y="6378"/>
                    </a:cubicBezTo>
                    <a:cubicBezTo>
                      <a:pt x="19138" y="4922"/>
                      <a:pt x="19285" y="1747"/>
                      <a:pt x="17657" y="933"/>
                    </a:cubicBezTo>
                    <a:cubicBezTo>
                      <a:pt x="14864" y="-463"/>
                      <a:pt x="11445" y="155"/>
                      <a:pt x="8323" y="155"/>
                    </a:cubicBezTo>
                  </a:path>
                </a:pathLst>
              </a:custGeom>
              <a:noFill/>
              <a:ln w="19050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83" name="Google Shape;83;p9"/>
            <p:cNvSpPr/>
            <p:nvPr/>
          </p:nvSpPr>
          <p:spPr>
            <a:xfrm>
              <a:off x="-646975" y="-433079"/>
              <a:ext cx="4034698" cy="2126175"/>
            </a:xfrm>
            <a:custGeom>
              <a:avLst/>
              <a:gdLst/>
              <a:ahLst/>
              <a:cxnLst/>
              <a:rect l="l" t="t" r="r" b="b"/>
              <a:pathLst>
                <a:path w="189378" h="99797" extrusionOk="0">
                  <a:moveTo>
                    <a:pt x="184349" y="0"/>
                  </a:moveTo>
                  <a:cubicBezTo>
                    <a:pt x="190638" y="4194"/>
                    <a:pt x="190353" y="15949"/>
                    <a:pt x="186682" y="22557"/>
                  </a:cubicBezTo>
                  <a:cubicBezTo>
                    <a:pt x="181067" y="32666"/>
                    <a:pt x="171121" y="40277"/>
                    <a:pt x="161013" y="45893"/>
                  </a:cubicBezTo>
                  <a:cubicBezTo>
                    <a:pt x="141510" y="56730"/>
                    <a:pt x="116127" y="44557"/>
                    <a:pt x="94119" y="48226"/>
                  </a:cubicBezTo>
                  <a:cubicBezTo>
                    <a:pt x="72779" y="51783"/>
                    <a:pt x="65830" y="81543"/>
                    <a:pt x="48226" y="94119"/>
                  </a:cubicBezTo>
                  <a:cubicBezTo>
                    <a:pt x="39066" y="100662"/>
                    <a:pt x="25923" y="100378"/>
                    <a:pt x="14779" y="98786"/>
                  </a:cubicBezTo>
                  <a:cubicBezTo>
                    <a:pt x="9582" y="98043"/>
                    <a:pt x="5250" y="93341"/>
                    <a:pt x="0" y="93341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84" name="Google Shape;84;p9"/>
            <p:cNvGrpSpPr/>
            <p:nvPr/>
          </p:nvGrpSpPr>
          <p:grpSpPr>
            <a:xfrm flipH="1">
              <a:off x="5712091" y="-938080"/>
              <a:ext cx="3660499" cy="1988257"/>
              <a:chOff x="919620" y="4052663"/>
              <a:chExt cx="836992" cy="454625"/>
            </a:xfrm>
          </p:grpSpPr>
          <p:sp>
            <p:nvSpPr>
              <p:cNvPr id="85" name="Google Shape;85;p9"/>
              <p:cNvSpPr/>
              <p:nvPr/>
            </p:nvSpPr>
            <p:spPr>
              <a:xfrm>
                <a:off x="919620" y="4052663"/>
                <a:ext cx="714025" cy="454625"/>
              </a:xfrm>
              <a:custGeom>
                <a:avLst/>
                <a:gdLst/>
                <a:ahLst/>
                <a:cxnLst/>
                <a:rect l="l" t="t" r="r" b="b"/>
                <a:pathLst>
                  <a:path w="28561" h="18185" extrusionOk="0">
                    <a:moveTo>
                      <a:pt x="25102" y="0"/>
                    </a:moveTo>
                    <a:lnTo>
                      <a:pt x="24933" y="121"/>
                    </a:lnTo>
                    <a:cubicBezTo>
                      <a:pt x="25885" y="1422"/>
                      <a:pt x="26873" y="2760"/>
                      <a:pt x="27476" y="4279"/>
                    </a:cubicBezTo>
                    <a:cubicBezTo>
                      <a:pt x="28343" y="6424"/>
                      <a:pt x="28223" y="8508"/>
                      <a:pt x="27162" y="10002"/>
                    </a:cubicBezTo>
                    <a:cubicBezTo>
                      <a:pt x="26449" y="11014"/>
                      <a:pt x="25363" y="11609"/>
                      <a:pt x="24228" y="11609"/>
                    </a:cubicBezTo>
                    <a:cubicBezTo>
                      <a:pt x="24174" y="11609"/>
                      <a:pt x="24120" y="11608"/>
                      <a:pt x="24066" y="11605"/>
                    </a:cubicBezTo>
                    <a:cubicBezTo>
                      <a:pt x="23343" y="11569"/>
                      <a:pt x="22439" y="11123"/>
                      <a:pt x="21487" y="10653"/>
                    </a:cubicBezTo>
                    <a:cubicBezTo>
                      <a:pt x="20378" y="10094"/>
                      <a:pt x="19146" y="9477"/>
                      <a:pt x="18004" y="9477"/>
                    </a:cubicBezTo>
                    <a:cubicBezTo>
                      <a:pt x="17670" y="9477"/>
                      <a:pt x="17342" y="9530"/>
                      <a:pt x="17028" y="9653"/>
                    </a:cubicBezTo>
                    <a:cubicBezTo>
                      <a:pt x="16172" y="9991"/>
                      <a:pt x="15510" y="10797"/>
                      <a:pt x="14991" y="12123"/>
                    </a:cubicBezTo>
                    <a:cubicBezTo>
                      <a:pt x="14847" y="12509"/>
                      <a:pt x="14726" y="12991"/>
                      <a:pt x="14582" y="13497"/>
                    </a:cubicBezTo>
                    <a:cubicBezTo>
                      <a:pt x="14100" y="15280"/>
                      <a:pt x="13497" y="17510"/>
                      <a:pt x="11545" y="17907"/>
                    </a:cubicBezTo>
                    <a:cubicBezTo>
                      <a:pt x="11328" y="17952"/>
                      <a:pt x="11119" y="17973"/>
                      <a:pt x="10919" y="17973"/>
                    </a:cubicBezTo>
                    <a:cubicBezTo>
                      <a:pt x="8852" y="17973"/>
                      <a:pt x="7638" y="15698"/>
                      <a:pt x="6363" y="13292"/>
                    </a:cubicBezTo>
                    <a:cubicBezTo>
                      <a:pt x="5036" y="10783"/>
                      <a:pt x="3672" y="8211"/>
                      <a:pt x="1209" y="8211"/>
                    </a:cubicBezTo>
                    <a:cubicBezTo>
                      <a:pt x="833" y="8211"/>
                      <a:pt x="432" y="8271"/>
                      <a:pt x="1" y="8400"/>
                    </a:cubicBezTo>
                    <a:lnTo>
                      <a:pt x="61" y="8604"/>
                    </a:lnTo>
                    <a:cubicBezTo>
                      <a:pt x="466" y="8481"/>
                      <a:pt x="843" y="8424"/>
                      <a:pt x="1198" y="8424"/>
                    </a:cubicBezTo>
                    <a:cubicBezTo>
                      <a:pt x="3550" y="8424"/>
                      <a:pt x="4884" y="10938"/>
                      <a:pt x="6183" y="13389"/>
                    </a:cubicBezTo>
                    <a:cubicBezTo>
                      <a:pt x="7436" y="15751"/>
                      <a:pt x="8725" y="18185"/>
                      <a:pt x="10931" y="18185"/>
                    </a:cubicBezTo>
                    <a:cubicBezTo>
                      <a:pt x="11148" y="18185"/>
                      <a:pt x="11365" y="18161"/>
                      <a:pt x="11593" y="18113"/>
                    </a:cubicBezTo>
                    <a:cubicBezTo>
                      <a:pt x="13666" y="17690"/>
                      <a:pt x="14281" y="15389"/>
                      <a:pt x="14787" y="13545"/>
                    </a:cubicBezTo>
                    <a:cubicBezTo>
                      <a:pt x="14919" y="13051"/>
                      <a:pt x="15052" y="12569"/>
                      <a:pt x="15184" y="12195"/>
                    </a:cubicBezTo>
                    <a:cubicBezTo>
                      <a:pt x="15679" y="10931"/>
                      <a:pt x="16305" y="10159"/>
                      <a:pt x="17112" y="9846"/>
                    </a:cubicBezTo>
                    <a:cubicBezTo>
                      <a:pt x="17404" y="9732"/>
                      <a:pt x="17708" y="9682"/>
                      <a:pt x="18021" y="9682"/>
                    </a:cubicBezTo>
                    <a:cubicBezTo>
                      <a:pt x="19091" y="9682"/>
                      <a:pt x="20264" y="10265"/>
                      <a:pt x="21402" y="10834"/>
                    </a:cubicBezTo>
                    <a:cubicBezTo>
                      <a:pt x="22366" y="11316"/>
                      <a:pt x="23282" y="11774"/>
                      <a:pt x="24066" y="11810"/>
                    </a:cubicBezTo>
                    <a:cubicBezTo>
                      <a:pt x="24122" y="11812"/>
                      <a:pt x="24177" y="11814"/>
                      <a:pt x="24233" y="11814"/>
                    </a:cubicBezTo>
                    <a:cubicBezTo>
                      <a:pt x="25426" y="11814"/>
                      <a:pt x="26571" y="11194"/>
                      <a:pt x="27331" y="10123"/>
                    </a:cubicBezTo>
                    <a:cubicBezTo>
                      <a:pt x="28440" y="8580"/>
                      <a:pt x="28560" y="6411"/>
                      <a:pt x="27668" y="4206"/>
                    </a:cubicBezTo>
                    <a:cubicBezTo>
                      <a:pt x="27054" y="2664"/>
                      <a:pt x="26066" y="1302"/>
                      <a:pt x="2510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9"/>
              <p:cNvSpPr/>
              <p:nvPr/>
            </p:nvSpPr>
            <p:spPr>
              <a:xfrm>
                <a:off x="1697862" y="4347531"/>
                <a:ext cx="5875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2350" h="2820" extrusionOk="0">
                    <a:moveTo>
                      <a:pt x="1072" y="205"/>
                    </a:moveTo>
                    <a:cubicBezTo>
                      <a:pt x="1482" y="205"/>
                      <a:pt x="1832" y="543"/>
                      <a:pt x="2001" y="1109"/>
                    </a:cubicBezTo>
                    <a:cubicBezTo>
                      <a:pt x="2133" y="1567"/>
                      <a:pt x="2085" y="2001"/>
                      <a:pt x="1868" y="2302"/>
                    </a:cubicBezTo>
                    <a:cubicBezTo>
                      <a:pt x="1711" y="2495"/>
                      <a:pt x="1506" y="2616"/>
                      <a:pt x="1289" y="2616"/>
                    </a:cubicBezTo>
                    <a:cubicBezTo>
                      <a:pt x="928" y="2616"/>
                      <a:pt x="603" y="2314"/>
                      <a:pt x="410" y="1796"/>
                    </a:cubicBezTo>
                    <a:cubicBezTo>
                      <a:pt x="217" y="1314"/>
                      <a:pt x="241" y="856"/>
                      <a:pt x="446" y="543"/>
                    </a:cubicBezTo>
                    <a:cubicBezTo>
                      <a:pt x="603" y="326"/>
                      <a:pt x="820" y="205"/>
                      <a:pt x="1072" y="205"/>
                    </a:cubicBezTo>
                    <a:close/>
                    <a:moveTo>
                      <a:pt x="1072" y="0"/>
                    </a:moveTo>
                    <a:cubicBezTo>
                      <a:pt x="759" y="0"/>
                      <a:pt x="470" y="157"/>
                      <a:pt x="277" y="422"/>
                    </a:cubicBezTo>
                    <a:cubicBezTo>
                      <a:pt x="24" y="795"/>
                      <a:pt x="0" y="1314"/>
                      <a:pt x="217" y="1868"/>
                    </a:cubicBezTo>
                    <a:cubicBezTo>
                      <a:pt x="446" y="2471"/>
                      <a:pt x="844" y="2820"/>
                      <a:pt x="1289" y="2820"/>
                    </a:cubicBezTo>
                    <a:cubicBezTo>
                      <a:pt x="1578" y="2820"/>
                      <a:pt x="1844" y="2675"/>
                      <a:pt x="2025" y="2423"/>
                    </a:cubicBezTo>
                    <a:cubicBezTo>
                      <a:pt x="2290" y="2073"/>
                      <a:pt x="2350" y="1567"/>
                      <a:pt x="2194" y="1049"/>
                    </a:cubicBezTo>
                    <a:cubicBezTo>
                      <a:pt x="2001" y="386"/>
                      <a:pt x="1578" y="0"/>
                      <a:pt x="10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7" name="Google Shape;87;p9"/>
            <p:cNvSpPr/>
            <p:nvPr/>
          </p:nvSpPr>
          <p:spPr>
            <a:xfrm rot="-9826972" flipH="1">
              <a:off x="3137774" y="880814"/>
              <a:ext cx="615340" cy="511252"/>
            </a:xfrm>
            <a:custGeom>
              <a:avLst/>
              <a:gdLst/>
              <a:ahLst/>
              <a:cxnLst/>
              <a:rect l="l" t="t" r="r" b="b"/>
              <a:pathLst>
                <a:path w="5628" h="4676" extrusionOk="0">
                  <a:moveTo>
                    <a:pt x="3785" y="205"/>
                  </a:moveTo>
                  <a:cubicBezTo>
                    <a:pt x="4122" y="205"/>
                    <a:pt x="4460" y="337"/>
                    <a:pt x="4701" y="554"/>
                  </a:cubicBezTo>
                  <a:cubicBezTo>
                    <a:pt x="5242" y="1036"/>
                    <a:pt x="5411" y="1844"/>
                    <a:pt x="5146" y="2651"/>
                  </a:cubicBezTo>
                  <a:cubicBezTo>
                    <a:pt x="4809" y="3652"/>
                    <a:pt x="3941" y="4362"/>
                    <a:pt x="2929" y="4459"/>
                  </a:cubicBezTo>
                  <a:cubicBezTo>
                    <a:pt x="2880" y="4471"/>
                    <a:pt x="2821" y="4471"/>
                    <a:pt x="2773" y="4471"/>
                  </a:cubicBezTo>
                  <a:cubicBezTo>
                    <a:pt x="1760" y="4471"/>
                    <a:pt x="242" y="3712"/>
                    <a:pt x="218" y="2675"/>
                  </a:cubicBezTo>
                  <a:cubicBezTo>
                    <a:pt x="205" y="2543"/>
                    <a:pt x="229" y="2458"/>
                    <a:pt x="290" y="2399"/>
                  </a:cubicBezTo>
                  <a:cubicBezTo>
                    <a:pt x="374" y="2314"/>
                    <a:pt x="531" y="2302"/>
                    <a:pt x="748" y="2302"/>
                  </a:cubicBezTo>
                  <a:lnTo>
                    <a:pt x="1025" y="2302"/>
                  </a:lnTo>
                  <a:cubicBezTo>
                    <a:pt x="1471" y="2302"/>
                    <a:pt x="1929" y="2241"/>
                    <a:pt x="2242" y="1820"/>
                  </a:cubicBezTo>
                  <a:cubicBezTo>
                    <a:pt x="2387" y="1627"/>
                    <a:pt x="2483" y="1410"/>
                    <a:pt x="2580" y="1205"/>
                  </a:cubicBezTo>
                  <a:cubicBezTo>
                    <a:pt x="2700" y="940"/>
                    <a:pt x="2808" y="699"/>
                    <a:pt x="3001" y="506"/>
                  </a:cubicBezTo>
                  <a:cubicBezTo>
                    <a:pt x="3194" y="313"/>
                    <a:pt x="3471" y="205"/>
                    <a:pt x="3785" y="205"/>
                  </a:cubicBezTo>
                  <a:close/>
                  <a:moveTo>
                    <a:pt x="3785" y="0"/>
                  </a:moveTo>
                  <a:cubicBezTo>
                    <a:pt x="3423" y="0"/>
                    <a:pt x="3086" y="133"/>
                    <a:pt x="2856" y="362"/>
                  </a:cubicBezTo>
                  <a:cubicBezTo>
                    <a:pt x="2639" y="578"/>
                    <a:pt x="2507" y="856"/>
                    <a:pt x="2387" y="1121"/>
                  </a:cubicBezTo>
                  <a:cubicBezTo>
                    <a:pt x="2302" y="1326"/>
                    <a:pt x="2206" y="1531"/>
                    <a:pt x="2085" y="1700"/>
                  </a:cubicBezTo>
                  <a:cubicBezTo>
                    <a:pt x="1796" y="2073"/>
                    <a:pt x="1386" y="2097"/>
                    <a:pt x="1025" y="2097"/>
                  </a:cubicBezTo>
                  <a:lnTo>
                    <a:pt x="748" y="2097"/>
                  </a:lnTo>
                  <a:cubicBezTo>
                    <a:pt x="519" y="2097"/>
                    <a:pt x="290" y="2109"/>
                    <a:pt x="146" y="2254"/>
                  </a:cubicBezTo>
                  <a:cubicBezTo>
                    <a:pt x="49" y="2350"/>
                    <a:pt x="1" y="2495"/>
                    <a:pt x="12" y="2675"/>
                  </a:cubicBezTo>
                  <a:cubicBezTo>
                    <a:pt x="37" y="3880"/>
                    <a:pt x="1688" y="4676"/>
                    <a:pt x="2773" y="4676"/>
                  </a:cubicBezTo>
                  <a:cubicBezTo>
                    <a:pt x="2832" y="4676"/>
                    <a:pt x="2893" y="4676"/>
                    <a:pt x="2941" y="4664"/>
                  </a:cubicBezTo>
                  <a:cubicBezTo>
                    <a:pt x="4037" y="4568"/>
                    <a:pt x="4977" y="3796"/>
                    <a:pt x="5339" y="2712"/>
                  </a:cubicBezTo>
                  <a:cubicBezTo>
                    <a:pt x="5628" y="1832"/>
                    <a:pt x="5435" y="940"/>
                    <a:pt x="4845" y="398"/>
                  </a:cubicBezTo>
                  <a:cubicBezTo>
                    <a:pt x="4556" y="145"/>
                    <a:pt x="4182" y="0"/>
                    <a:pt x="378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9"/>
          <p:cNvSpPr txBox="1">
            <a:spLocks noGrp="1"/>
          </p:cNvSpPr>
          <p:nvPr>
            <p:ph type="title"/>
          </p:nvPr>
        </p:nvSpPr>
        <p:spPr>
          <a:xfrm>
            <a:off x="4572000" y="1462975"/>
            <a:ext cx="3852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subTitle" idx="1"/>
          </p:nvPr>
        </p:nvSpPr>
        <p:spPr>
          <a:xfrm>
            <a:off x="4572000" y="2457175"/>
            <a:ext cx="3852000" cy="122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CUSTOM_7_1"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3"/>
          <p:cNvSpPr/>
          <p:nvPr/>
        </p:nvSpPr>
        <p:spPr>
          <a:xfrm rot="609174">
            <a:off x="6705443" y="-2598488"/>
            <a:ext cx="5416732" cy="4273196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3"/>
          <p:cNvSpPr/>
          <p:nvPr/>
        </p:nvSpPr>
        <p:spPr>
          <a:xfrm rot="8100000">
            <a:off x="-2711216" y="-1226934"/>
            <a:ext cx="5416718" cy="4273185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3"/>
          <p:cNvSpPr/>
          <p:nvPr/>
        </p:nvSpPr>
        <p:spPr>
          <a:xfrm rot="-1800003">
            <a:off x="7161154" y="3706874"/>
            <a:ext cx="3221907" cy="2541699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3"/>
          <p:cNvSpPr/>
          <p:nvPr/>
        </p:nvSpPr>
        <p:spPr>
          <a:xfrm rot="8100000" flipH="1">
            <a:off x="199655" y="4191880"/>
            <a:ext cx="407848" cy="321388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22" name="Google Shape;322;p33"/>
          <p:cNvSpPr/>
          <p:nvPr/>
        </p:nvSpPr>
        <p:spPr>
          <a:xfrm rot="8100000" flipH="1">
            <a:off x="8437829" y="1805600"/>
            <a:ext cx="1450677" cy="1143144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23" name="Google Shape;323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4" name="Google Shape;324;p33"/>
          <p:cNvSpPr txBox="1">
            <a:spLocks noGrp="1"/>
          </p:cNvSpPr>
          <p:nvPr>
            <p:ph type="title" idx="2"/>
          </p:nvPr>
        </p:nvSpPr>
        <p:spPr>
          <a:xfrm>
            <a:off x="2202465" y="240892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5" name="Google Shape;325;p33"/>
          <p:cNvSpPr txBox="1">
            <a:spLocks noGrp="1"/>
          </p:cNvSpPr>
          <p:nvPr>
            <p:ph type="subTitle" idx="1"/>
          </p:nvPr>
        </p:nvSpPr>
        <p:spPr>
          <a:xfrm>
            <a:off x="2202465" y="284669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3"/>
          <p:cNvSpPr txBox="1">
            <a:spLocks noGrp="1"/>
          </p:cNvSpPr>
          <p:nvPr>
            <p:ph type="title" idx="3"/>
          </p:nvPr>
        </p:nvSpPr>
        <p:spPr>
          <a:xfrm>
            <a:off x="6437263" y="127877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7" name="Google Shape;327;p33"/>
          <p:cNvSpPr txBox="1">
            <a:spLocks noGrp="1"/>
          </p:cNvSpPr>
          <p:nvPr>
            <p:ph type="subTitle" idx="4"/>
          </p:nvPr>
        </p:nvSpPr>
        <p:spPr>
          <a:xfrm>
            <a:off x="6437263" y="171654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33"/>
          <p:cNvSpPr txBox="1">
            <a:spLocks noGrp="1"/>
          </p:cNvSpPr>
          <p:nvPr>
            <p:ph type="title" idx="5"/>
          </p:nvPr>
        </p:nvSpPr>
        <p:spPr>
          <a:xfrm>
            <a:off x="2202465" y="353907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29" name="Google Shape;329;p33"/>
          <p:cNvSpPr txBox="1">
            <a:spLocks noGrp="1"/>
          </p:cNvSpPr>
          <p:nvPr>
            <p:ph type="subTitle" idx="6"/>
          </p:nvPr>
        </p:nvSpPr>
        <p:spPr>
          <a:xfrm>
            <a:off x="2202465" y="397684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33"/>
          <p:cNvSpPr txBox="1">
            <a:spLocks noGrp="1"/>
          </p:cNvSpPr>
          <p:nvPr>
            <p:ph type="title" idx="7"/>
          </p:nvPr>
        </p:nvSpPr>
        <p:spPr>
          <a:xfrm>
            <a:off x="2202463" y="127877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31" name="Google Shape;331;p33"/>
          <p:cNvSpPr txBox="1">
            <a:spLocks noGrp="1"/>
          </p:cNvSpPr>
          <p:nvPr>
            <p:ph type="subTitle" idx="8"/>
          </p:nvPr>
        </p:nvSpPr>
        <p:spPr>
          <a:xfrm>
            <a:off x="2202463" y="171654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33"/>
          <p:cNvSpPr txBox="1">
            <a:spLocks noGrp="1"/>
          </p:cNvSpPr>
          <p:nvPr>
            <p:ph type="title" idx="9"/>
          </p:nvPr>
        </p:nvSpPr>
        <p:spPr>
          <a:xfrm>
            <a:off x="6437266" y="240892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33" name="Google Shape;333;p33"/>
          <p:cNvSpPr txBox="1">
            <a:spLocks noGrp="1"/>
          </p:cNvSpPr>
          <p:nvPr>
            <p:ph type="subTitle" idx="13"/>
          </p:nvPr>
        </p:nvSpPr>
        <p:spPr>
          <a:xfrm>
            <a:off x="6437266" y="284669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4" name="Google Shape;334;p33"/>
          <p:cNvSpPr txBox="1">
            <a:spLocks noGrp="1"/>
          </p:cNvSpPr>
          <p:nvPr>
            <p:ph type="title" idx="14"/>
          </p:nvPr>
        </p:nvSpPr>
        <p:spPr>
          <a:xfrm>
            <a:off x="6437266" y="353907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8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335" name="Google Shape;335;p33"/>
          <p:cNvSpPr txBox="1">
            <a:spLocks noGrp="1"/>
          </p:cNvSpPr>
          <p:nvPr>
            <p:ph type="subTitle" idx="15"/>
          </p:nvPr>
        </p:nvSpPr>
        <p:spPr>
          <a:xfrm>
            <a:off x="6437266" y="3976843"/>
            <a:ext cx="20037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6"/>
          <p:cNvSpPr/>
          <p:nvPr/>
        </p:nvSpPr>
        <p:spPr>
          <a:xfrm rot="8100000" flipH="1">
            <a:off x="4603339" y="3374702"/>
            <a:ext cx="2814920" cy="2218237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59" name="Google Shape;359;p36"/>
          <p:cNvSpPr/>
          <p:nvPr/>
        </p:nvSpPr>
        <p:spPr>
          <a:xfrm rot="-7911159">
            <a:off x="5697577" y="-1687484"/>
            <a:ext cx="5461247" cy="4643274"/>
          </a:xfrm>
          <a:custGeom>
            <a:avLst/>
            <a:gdLst/>
            <a:ahLst/>
            <a:cxnLst/>
            <a:rect l="l" t="t" r="r" b="b"/>
            <a:pathLst>
              <a:path w="14089" h="11979" extrusionOk="0">
                <a:moveTo>
                  <a:pt x="4285" y="0"/>
                </a:moveTo>
                <a:cubicBezTo>
                  <a:pt x="2217" y="0"/>
                  <a:pt x="1" y="1339"/>
                  <a:pt x="8" y="4986"/>
                </a:cubicBezTo>
                <a:cubicBezTo>
                  <a:pt x="19" y="11168"/>
                  <a:pt x="6059" y="11911"/>
                  <a:pt x="6059" y="11911"/>
                </a:cubicBezTo>
                <a:cubicBezTo>
                  <a:pt x="6402" y="11957"/>
                  <a:pt x="6742" y="11979"/>
                  <a:pt x="7075" y="11979"/>
                </a:cubicBezTo>
                <a:cubicBezTo>
                  <a:pt x="10960" y="11979"/>
                  <a:pt x="14088" y="8957"/>
                  <a:pt x="13585" y="4833"/>
                </a:cubicBezTo>
                <a:cubicBezTo>
                  <a:pt x="13039" y="355"/>
                  <a:pt x="8986" y="2692"/>
                  <a:pt x="7075" y="966"/>
                </a:cubicBezTo>
                <a:cubicBezTo>
                  <a:pt x="6414" y="369"/>
                  <a:pt x="5370" y="0"/>
                  <a:pt x="4285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6"/>
          <p:cNvSpPr/>
          <p:nvPr/>
        </p:nvSpPr>
        <p:spPr>
          <a:xfrm rot="8100000" flipH="1">
            <a:off x="-1365205" y="-843124"/>
            <a:ext cx="6070835" cy="4789209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6"/>
          <p:cNvSpPr/>
          <p:nvPr/>
        </p:nvSpPr>
        <p:spPr>
          <a:xfrm rot="2700022">
            <a:off x="415206" y="4333749"/>
            <a:ext cx="1569019" cy="1236416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62" name="Google Shape;362;p36"/>
          <p:cNvSpPr/>
          <p:nvPr/>
        </p:nvSpPr>
        <p:spPr>
          <a:xfrm rot="2700000">
            <a:off x="1474355" y="3719217"/>
            <a:ext cx="407848" cy="321388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7"/>
          <p:cNvSpPr/>
          <p:nvPr/>
        </p:nvSpPr>
        <p:spPr>
          <a:xfrm rot="-8099985" flipH="1">
            <a:off x="-1869293" y="1388423"/>
            <a:ext cx="4501573" cy="3547373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65" name="Google Shape;365;p37"/>
          <p:cNvSpPr/>
          <p:nvPr/>
        </p:nvSpPr>
        <p:spPr>
          <a:xfrm rot="-2511145">
            <a:off x="2523510" y="3121309"/>
            <a:ext cx="4444792" cy="3779066"/>
          </a:xfrm>
          <a:custGeom>
            <a:avLst/>
            <a:gdLst/>
            <a:ahLst/>
            <a:cxnLst/>
            <a:rect l="l" t="t" r="r" b="b"/>
            <a:pathLst>
              <a:path w="14089" h="11979" extrusionOk="0">
                <a:moveTo>
                  <a:pt x="4285" y="0"/>
                </a:moveTo>
                <a:cubicBezTo>
                  <a:pt x="2217" y="0"/>
                  <a:pt x="1" y="1339"/>
                  <a:pt x="8" y="4986"/>
                </a:cubicBezTo>
                <a:cubicBezTo>
                  <a:pt x="19" y="11168"/>
                  <a:pt x="6059" y="11911"/>
                  <a:pt x="6059" y="11911"/>
                </a:cubicBezTo>
                <a:cubicBezTo>
                  <a:pt x="6402" y="11957"/>
                  <a:pt x="6742" y="11979"/>
                  <a:pt x="7075" y="11979"/>
                </a:cubicBezTo>
                <a:cubicBezTo>
                  <a:pt x="10960" y="11979"/>
                  <a:pt x="14088" y="8957"/>
                  <a:pt x="13585" y="4833"/>
                </a:cubicBezTo>
                <a:cubicBezTo>
                  <a:pt x="13039" y="355"/>
                  <a:pt x="8986" y="2692"/>
                  <a:pt x="7075" y="966"/>
                </a:cubicBezTo>
                <a:cubicBezTo>
                  <a:pt x="6414" y="369"/>
                  <a:pt x="5370" y="0"/>
                  <a:pt x="4285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37"/>
          <p:cNvSpPr/>
          <p:nvPr/>
        </p:nvSpPr>
        <p:spPr>
          <a:xfrm rot="-8100000" flipH="1">
            <a:off x="6040369" y="-463495"/>
            <a:ext cx="4940932" cy="3897842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37"/>
          <p:cNvSpPr/>
          <p:nvPr/>
        </p:nvSpPr>
        <p:spPr>
          <a:xfrm rot="8100027">
            <a:off x="1040508" y="199705"/>
            <a:ext cx="1276990" cy="1006289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68" name="Google Shape;368;p37"/>
          <p:cNvSpPr/>
          <p:nvPr/>
        </p:nvSpPr>
        <p:spPr>
          <a:xfrm rot="8100000">
            <a:off x="7198510" y="3530734"/>
            <a:ext cx="700242" cy="5518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69" name="Google Shape;369;p37"/>
          <p:cNvSpPr/>
          <p:nvPr/>
        </p:nvSpPr>
        <p:spPr>
          <a:xfrm rot="8100000">
            <a:off x="1636805" y="1453098"/>
            <a:ext cx="403406" cy="317882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370" name="Google Shape;370;p37"/>
          <p:cNvSpPr/>
          <p:nvPr/>
        </p:nvSpPr>
        <p:spPr>
          <a:xfrm rot="-5662294" flipH="1">
            <a:off x="2101523" y="-2552337"/>
            <a:ext cx="4940943" cy="3897852"/>
          </a:xfrm>
          <a:custGeom>
            <a:avLst/>
            <a:gdLst/>
            <a:ahLst/>
            <a:cxnLst/>
            <a:rect l="l" t="t" r="r" b="b"/>
            <a:pathLst>
              <a:path w="14561" h="11487" extrusionOk="0">
                <a:moveTo>
                  <a:pt x="11926" y="1"/>
                </a:moveTo>
                <a:cubicBezTo>
                  <a:pt x="10902" y="1"/>
                  <a:pt x="9858" y="524"/>
                  <a:pt x="9405" y="1514"/>
                </a:cubicBezTo>
                <a:cubicBezTo>
                  <a:pt x="9143" y="2104"/>
                  <a:pt x="9099" y="2803"/>
                  <a:pt x="8651" y="3284"/>
                </a:cubicBezTo>
                <a:cubicBezTo>
                  <a:pt x="8294" y="3674"/>
                  <a:pt x="7764" y="3828"/>
                  <a:pt x="7216" y="3828"/>
                </a:cubicBezTo>
                <a:cubicBezTo>
                  <a:pt x="6858" y="3828"/>
                  <a:pt x="6492" y="3763"/>
                  <a:pt x="6160" y="3655"/>
                </a:cubicBezTo>
                <a:cubicBezTo>
                  <a:pt x="5309" y="3382"/>
                  <a:pt x="4544" y="2902"/>
                  <a:pt x="3660" y="2738"/>
                </a:cubicBezTo>
                <a:cubicBezTo>
                  <a:pt x="3515" y="2711"/>
                  <a:pt x="3372" y="2698"/>
                  <a:pt x="3233" y="2698"/>
                </a:cubicBezTo>
                <a:cubicBezTo>
                  <a:pt x="1900" y="2698"/>
                  <a:pt x="835" y="3867"/>
                  <a:pt x="459" y="5053"/>
                </a:cubicBezTo>
                <a:cubicBezTo>
                  <a:pt x="0" y="6506"/>
                  <a:pt x="437" y="8133"/>
                  <a:pt x="1431" y="9303"/>
                </a:cubicBezTo>
                <a:cubicBezTo>
                  <a:pt x="2414" y="10471"/>
                  <a:pt x="3922" y="11181"/>
                  <a:pt x="5473" y="11410"/>
                </a:cubicBezTo>
                <a:cubicBezTo>
                  <a:pt x="5821" y="11461"/>
                  <a:pt x="6174" y="11487"/>
                  <a:pt x="6529" y="11487"/>
                </a:cubicBezTo>
                <a:cubicBezTo>
                  <a:pt x="7934" y="11487"/>
                  <a:pt x="9348" y="11081"/>
                  <a:pt x="10420" y="10209"/>
                </a:cubicBezTo>
                <a:cubicBezTo>
                  <a:pt x="11153" y="9608"/>
                  <a:pt x="11687" y="8778"/>
                  <a:pt x="11917" y="7871"/>
                </a:cubicBezTo>
                <a:cubicBezTo>
                  <a:pt x="12102" y="7162"/>
                  <a:pt x="11971" y="6375"/>
                  <a:pt x="12201" y="5676"/>
                </a:cubicBezTo>
                <a:cubicBezTo>
                  <a:pt x="12442" y="4955"/>
                  <a:pt x="13206" y="4660"/>
                  <a:pt x="13697" y="4125"/>
                </a:cubicBezTo>
                <a:cubicBezTo>
                  <a:pt x="14265" y="3514"/>
                  <a:pt x="14561" y="2662"/>
                  <a:pt x="14386" y="1853"/>
                </a:cubicBezTo>
                <a:cubicBezTo>
                  <a:pt x="14353" y="1722"/>
                  <a:pt x="14320" y="1591"/>
                  <a:pt x="14265" y="1471"/>
                </a:cubicBezTo>
                <a:cubicBezTo>
                  <a:pt x="13855" y="475"/>
                  <a:pt x="12900" y="1"/>
                  <a:pt x="11926" y="1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8"/>
          <p:cNvSpPr/>
          <p:nvPr/>
        </p:nvSpPr>
        <p:spPr>
          <a:xfrm rot="8100000">
            <a:off x="4370292" y="635573"/>
            <a:ext cx="403406" cy="317882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grpSp>
        <p:nvGrpSpPr>
          <p:cNvPr id="373" name="Google Shape;373;p38"/>
          <p:cNvGrpSpPr/>
          <p:nvPr/>
        </p:nvGrpSpPr>
        <p:grpSpPr>
          <a:xfrm>
            <a:off x="-646975" y="-374130"/>
            <a:ext cx="10194565" cy="5800128"/>
            <a:chOff x="-646975" y="-374130"/>
            <a:chExt cx="10194565" cy="5800128"/>
          </a:xfrm>
        </p:grpSpPr>
        <p:sp>
          <p:nvSpPr>
            <p:cNvPr id="374" name="Google Shape;374;p38"/>
            <p:cNvSpPr/>
            <p:nvPr/>
          </p:nvSpPr>
          <p:spPr>
            <a:xfrm>
              <a:off x="1870840" y="-374130"/>
              <a:ext cx="5133775" cy="1145250"/>
            </a:xfrm>
            <a:custGeom>
              <a:avLst/>
              <a:gdLst/>
              <a:ahLst/>
              <a:cxnLst/>
              <a:rect l="l" t="t" r="r" b="b"/>
              <a:pathLst>
                <a:path w="205351" h="45810" extrusionOk="0">
                  <a:moveTo>
                    <a:pt x="0" y="3111"/>
                  </a:moveTo>
                  <a:cubicBezTo>
                    <a:pt x="0" y="22732"/>
                    <a:pt x="21273" y="43999"/>
                    <a:pt x="40836" y="45504"/>
                  </a:cubicBezTo>
                  <a:cubicBezTo>
                    <a:pt x="49686" y="46185"/>
                    <a:pt x="59123" y="45886"/>
                    <a:pt x="67283" y="42392"/>
                  </a:cubicBezTo>
                  <a:cubicBezTo>
                    <a:pt x="78174" y="37728"/>
                    <a:pt x="88131" y="29179"/>
                    <a:pt x="99953" y="28391"/>
                  </a:cubicBezTo>
                  <a:cubicBezTo>
                    <a:pt x="106957" y="27924"/>
                    <a:pt x="114676" y="26807"/>
                    <a:pt x="120954" y="29947"/>
                  </a:cubicBezTo>
                  <a:cubicBezTo>
                    <a:pt x="133274" y="36110"/>
                    <a:pt x="146517" y="44028"/>
                    <a:pt x="160236" y="42781"/>
                  </a:cubicBezTo>
                  <a:cubicBezTo>
                    <a:pt x="180875" y="40904"/>
                    <a:pt x="205351" y="20725"/>
                    <a:pt x="205351" y="0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75" name="Google Shape;375;p38"/>
            <p:cNvSpPr/>
            <p:nvPr/>
          </p:nvSpPr>
          <p:spPr>
            <a:xfrm rot="10800000">
              <a:off x="5512892" y="3299823"/>
              <a:ext cx="4034698" cy="2126175"/>
            </a:xfrm>
            <a:custGeom>
              <a:avLst/>
              <a:gdLst/>
              <a:ahLst/>
              <a:cxnLst/>
              <a:rect l="l" t="t" r="r" b="b"/>
              <a:pathLst>
                <a:path w="189378" h="99797" extrusionOk="0">
                  <a:moveTo>
                    <a:pt x="184349" y="0"/>
                  </a:moveTo>
                  <a:cubicBezTo>
                    <a:pt x="190638" y="4194"/>
                    <a:pt x="190353" y="15949"/>
                    <a:pt x="186682" y="22557"/>
                  </a:cubicBezTo>
                  <a:cubicBezTo>
                    <a:pt x="181067" y="32666"/>
                    <a:pt x="171121" y="40277"/>
                    <a:pt x="161013" y="45893"/>
                  </a:cubicBezTo>
                  <a:cubicBezTo>
                    <a:pt x="141510" y="56730"/>
                    <a:pt x="116127" y="44557"/>
                    <a:pt x="94119" y="48226"/>
                  </a:cubicBezTo>
                  <a:cubicBezTo>
                    <a:pt x="72779" y="51783"/>
                    <a:pt x="65830" y="81543"/>
                    <a:pt x="48226" y="94119"/>
                  </a:cubicBezTo>
                  <a:cubicBezTo>
                    <a:pt x="39066" y="100662"/>
                    <a:pt x="25923" y="100378"/>
                    <a:pt x="14779" y="98786"/>
                  </a:cubicBezTo>
                  <a:cubicBezTo>
                    <a:pt x="9582" y="98043"/>
                    <a:pt x="5250" y="93341"/>
                    <a:pt x="0" y="93341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76" name="Google Shape;376;p38"/>
            <p:cNvSpPr/>
            <p:nvPr/>
          </p:nvSpPr>
          <p:spPr>
            <a:xfrm rot="10800000" flipH="1">
              <a:off x="-646975" y="3368779"/>
              <a:ext cx="3122717" cy="1988257"/>
            </a:xfrm>
            <a:custGeom>
              <a:avLst/>
              <a:gdLst/>
              <a:ahLst/>
              <a:cxnLst/>
              <a:rect l="l" t="t" r="r" b="b"/>
              <a:pathLst>
                <a:path w="28561" h="18185" extrusionOk="0">
                  <a:moveTo>
                    <a:pt x="25102" y="0"/>
                  </a:moveTo>
                  <a:lnTo>
                    <a:pt x="24933" y="121"/>
                  </a:lnTo>
                  <a:cubicBezTo>
                    <a:pt x="25885" y="1422"/>
                    <a:pt x="26873" y="2760"/>
                    <a:pt x="27476" y="4279"/>
                  </a:cubicBezTo>
                  <a:cubicBezTo>
                    <a:pt x="28343" y="6424"/>
                    <a:pt x="28223" y="8508"/>
                    <a:pt x="27162" y="10002"/>
                  </a:cubicBezTo>
                  <a:cubicBezTo>
                    <a:pt x="26449" y="11014"/>
                    <a:pt x="25363" y="11609"/>
                    <a:pt x="24228" y="11609"/>
                  </a:cubicBezTo>
                  <a:cubicBezTo>
                    <a:pt x="24174" y="11609"/>
                    <a:pt x="24120" y="11608"/>
                    <a:pt x="24066" y="11605"/>
                  </a:cubicBezTo>
                  <a:cubicBezTo>
                    <a:pt x="23343" y="11569"/>
                    <a:pt x="22439" y="11123"/>
                    <a:pt x="21487" y="10653"/>
                  </a:cubicBezTo>
                  <a:cubicBezTo>
                    <a:pt x="20378" y="10094"/>
                    <a:pt x="19146" y="9477"/>
                    <a:pt x="18004" y="9477"/>
                  </a:cubicBezTo>
                  <a:cubicBezTo>
                    <a:pt x="17670" y="9477"/>
                    <a:pt x="17342" y="9530"/>
                    <a:pt x="17028" y="9653"/>
                  </a:cubicBezTo>
                  <a:cubicBezTo>
                    <a:pt x="16172" y="9991"/>
                    <a:pt x="15510" y="10797"/>
                    <a:pt x="14991" y="12123"/>
                  </a:cubicBezTo>
                  <a:cubicBezTo>
                    <a:pt x="14847" y="12509"/>
                    <a:pt x="14726" y="12991"/>
                    <a:pt x="14582" y="13497"/>
                  </a:cubicBezTo>
                  <a:cubicBezTo>
                    <a:pt x="14100" y="15280"/>
                    <a:pt x="13497" y="17510"/>
                    <a:pt x="11545" y="17907"/>
                  </a:cubicBezTo>
                  <a:cubicBezTo>
                    <a:pt x="11328" y="17952"/>
                    <a:pt x="11119" y="17973"/>
                    <a:pt x="10919" y="17973"/>
                  </a:cubicBezTo>
                  <a:cubicBezTo>
                    <a:pt x="8852" y="17973"/>
                    <a:pt x="7638" y="15698"/>
                    <a:pt x="6363" y="13292"/>
                  </a:cubicBezTo>
                  <a:cubicBezTo>
                    <a:pt x="5036" y="10783"/>
                    <a:pt x="3672" y="8211"/>
                    <a:pt x="1209" y="8211"/>
                  </a:cubicBezTo>
                  <a:cubicBezTo>
                    <a:pt x="833" y="8211"/>
                    <a:pt x="432" y="8271"/>
                    <a:pt x="1" y="8400"/>
                  </a:cubicBezTo>
                  <a:lnTo>
                    <a:pt x="61" y="8604"/>
                  </a:lnTo>
                  <a:cubicBezTo>
                    <a:pt x="466" y="8481"/>
                    <a:pt x="843" y="8424"/>
                    <a:pt x="1198" y="8424"/>
                  </a:cubicBezTo>
                  <a:cubicBezTo>
                    <a:pt x="3550" y="8424"/>
                    <a:pt x="4884" y="10938"/>
                    <a:pt x="6183" y="13389"/>
                  </a:cubicBezTo>
                  <a:cubicBezTo>
                    <a:pt x="7436" y="15751"/>
                    <a:pt x="8725" y="18185"/>
                    <a:pt x="10931" y="18185"/>
                  </a:cubicBezTo>
                  <a:cubicBezTo>
                    <a:pt x="11148" y="18185"/>
                    <a:pt x="11365" y="18161"/>
                    <a:pt x="11593" y="18113"/>
                  </a:cubicBezTo>
                  <a:cubicBezTo>
                    <a:pt x="13666" y="17690"/>
                    <a:pt x="14281" y="15389"/>
                    <a:pt x="14787" y="13545"/>
                  </a:cubicBezTo>
                  <a:cubicBezTo>
                    <a:pt x="14919" y="13051"/>
                    <a:pt x="15052" y="12569"/>
                    <a:pt x="15184" y="12195"/>
                  </a:cubicBezTo>
                  <a:cubicBezTo>
                    <a:pt x="15679" y="10931"/>
                    <a:pt x="16305" y="10159"/>
                    <a:pt x="17112" y="9846"/>
                  </a:cubicBezTo>
                  <a:cubicBezTo>
                    <a:pt x="17404" y="9732"/>
                    <a:pt x="17708" y="9682"/>
                    <a:pt x="18021" y="9682"/>
                  </a:cubicBezTo>
                  <a:cubicBezTo>
                    <a:pt x="19091" y="9682"/>
                    <a:pt x="20264" y="10265"/>
                    <a:pt x="21402" y="10834"/>
                  </a:cubicBezTo>
                  <a:cubicBezTo>
                    <a:pt x="22366" y="11316"/>
                    <a:pt x="23282" y="11774"/>
                    <a:pt x="24066" y="11810"/>
                  </a:cubicBezTo>
                  <a:cubicBezTo>
                    <a:pt x="24122" y="11812"/>
                    <a:pt x="24177" y="11814"/>
                    <a:pt x="24233" y="11814"/>
                  </a:cubicBezTo>
                  <a:cubicBezTo>
                    <a:pt x="25426" y="11814"/>
                    <a:pt x="26571" y="11194"/>
                    <a:pt x="27331" y="10123"/>
                  </a:cubicBezTo>
                  <a:cubicBezTo>
                    <a:pt x="28440" y="8580"/>
                    <a:pt x="28560" y="6411"/>
                    <a:pt x="27668" y="4206"/>
                  </a:cubicBezTo>
                  <a:cubicBezTo>
                    <a:pt x="27054" y="2664"/>
                    <a:pt x="26066" y="1302"/>
                    <a:pt x="25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8"/>
            <p:cNvSpPr/>
            <p:nvPr/>
          </p:nvSpPr>
          <p:spPr>
            <a:xfrm>
              <a:off x="8014879" y="-175025"/>
              <a:ext cx="1494275" cy="2914475"/>
            </a:xfrm>
            <a:custGeom>
              <a:avLst/>
              <a:gdLst/>
              <a:ahLst/>
              <a:cxnLst/>
              <a:rect l="l" t="t" r="r" b="b"/>
              <a:pathLst>
                <a:path w="59771" h="116579" extrusionOk="0">
                  <a:moveTo>
                    <a:pt x="23212" y="0"/>
                  </a:moveTo>
                  <a:cubicBezTo>
                    <a:pt x="8890" y="3582"/>
                    <a:pt x="-2927" y="23793"/>
                    <a:pt x="655" y="38115"/>
                  </a:cubicBezTo>
                  <a:cubicBezTo>
                    <a:pt x="3020" y="47570"/>
                    <a:pt x="12291" y="54329"/>
                    <a:pt x="14656" y="63784"/>
                  </a:cubicBezTo>
                  <a:cubicBezTo>
                    <a:pt x="17364" y="74612"/>
                    <a:pt x="10036" y="86499"/>
                    <a:pt x="13101" y="97231"/>
                  </a:cubicBezTo>
                  <a:cubicBezTo>
                    <a:pt x="14188" y="101036"/>
                    <a:pt x="17128" y="104050"/>
                    <a:pt x="19323" y="107343"/>
                  </a:cubicBezTo>
                  <a:cubicBezTo>
                    <a:pt x="24145" y="114576"/>
                    <a:pt x="36437" y="119004"/>
                    <a:pt x="44214" y="115121"/>
                  </a:cubicBezTo>
                  <a:cubicBezTo>
                    <a:pt x="48364" y="113049"/>
                    <a:pt x="52511" y="110973"/>
                    <a:pt x="56660" y="108899"/>
                  </a:cubicBezTo>
                  <a:cubicBezTo>
                    <a:pt x="57972" y="108243"/>
                    <a:pt x="58304" y="105787"/>
                    <a:pt x="59771" y="105787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78" name="Google Shape;378;p38"/>
            <p:cNvSpPr/>
            <p:nvPr/>
          </p:nvSpPr>
          <p:spPr>
            <a:xfrm rot="-6134353">
              <a:off x="-50436" y="691332"/>
              <a:ext cx="993579" cy="1181760"/>
            </a:xfrm>
            <a:custGeom>
              <a:avLst/>
              <a:gdLst/>
              <a:ahLst/>
              <a:cxnLst/>
              <a:rect l="l" t="t" r="r" b="b"/>
              <a:pathLst>
                <a:path w="39742" h="47269" extrusionOk="0">
                  <a:moveTo>
                    <a:pt x="30774" y="0"/>
                  </a:moveTo>
                  <a:cubicBezTo>
                    <a:pt x="24418" y="0"/>
                    <a:pt x="17192" y="76"/>
                    <a:pt x="12106" y="3889"/>
                  </a:cubicBezTo>
                  <a:cubicBezTo>
                    <a:pt x="7041" y="7686"/>
                    <a:pt x="3566" y="13568"/>
                    <a:pt x="1216" y="19446"/>
                  </a:cubicBezTo>
                  <a:cubicBezTo>
                    <a:pt x="-2489" y="28711"/>
                    <a:pt x="3982" y="44251"/>
                    <a:pt x="13662" y="46671"/>
                  </a:cubicBezTo>
                  <a:cubicBezTo>
                    <a:pt x="23224" y="49061"/>
                    <a:pt x="34657" y="38908"/>
                    <a:pt x="37775" y="29558"/>
                  </a:cubicBezTo>
                  <a:cubicBezTo>
                    <a:pt x="40978" y="19953"/>
                    <a:pt x="40899" y="0"/>
                    <a:pt x="30774" y="0"/>
                  </a:cubicBezTo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379" name="Google Shape;379;p38"/>
          <p:cNvSpPr/>
          <p:nvPr/>
        </p:nvSpPr>
        <p:spPr>
          <a:xfrm rot="8100000">
            <a:off x="2620167" y="4451460"/>
            <a:ext cx="403406" cy="317882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nton"/>
              <a:ea typeface="Anton"/>
              <a:cs typeface="Anton"/>
              <a:sym typeface="Anto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ton"/>
              <a:buNone/>
              <a:defRPr sz="3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●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○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■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●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○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■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●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arker Grotesque Medium"/>
              <a:buChar char="○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arker Grotesque Medium"/>
              <a:buChar char="■"/>
              <a:defRPr>
                <a:solidFill>
                  <a:schemeClr val="dk1"/>
                </a:solidFill>
                <a:latin typeface="Darker Grotesque Medium"/>
                <a:ea typeface="Darker Grotesque Medium"/>
                <a:cs typeface="Darker Grotesque Medium"/>
                <a:sym typeface="Darker Grotesque Mediu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5" r:id="rId4"/>
    <p:sldLayoutId id="2147483658" r:id="rId5"/>
    <p:sldLayoutId id="2147483679" r:id="rId6"/>
    <p:sldLayoutId id="2147483682" r:id="rId7"/>
    <p:sldLayoutId id="2147483683" r:id="rId8"/>
    <p:sldLayoutId id="2147483684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1"/>
          <p:cNvSpPr txBox="1">
            <a:spLocks noGrp="1"/>
          </p:cNvSpPr>
          <p:nvPr>
            <p:ph type="ctrTitle"/>
          </p:nvPr>
        </p:nvSpPr>
        <p:spPr>
          <a:xfrm>
            <a:off x="622326" y="1299025"/>
            <a:ext cx="6173700" cy="20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TENNIS FEILD</a:t>
            </a:r>
            <a:endParaRPr dirty="0"/>
          </a:p>
        </p:txBody>
      </p:sp>
      <p:sp>
        <p:nvSpPr>
          <p:cNvPr id="389" name="Google Shape;389;p41"/>
          <p:cNvSpPr txBox="1">
            <a:spLocks noGrp="1"/>
          </p:cNvSpPr>
          <p:nvPr>
            <p:ph type="subTitle" idx="1"/>
          </p:nvPr>
        </p:nvSpPr>
        <p:spPr>
          <a:xfrm>
            <a:off x="720000" y="3357608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BY:farah ayed, melissa kilani</a:t>
            </a:r>
            <a:endParaRPr sz="1600" dirty="0"/>
          </a:p>
        </p:txBody>
      </p:sp>
      <p:cxnSp>
        <p:nvCxnSpPr>
          <p:cNvPr id="390" name="Google Shape;390;p41"/>
          <p:cNvCxnSpPr/>
          <p:nvPr/>
        </p:nvCxnSpPr>
        <p:spPr>
          <a:xfrm>
            <a:off x="796200" y="3284804"/>
            <a:ext cx="9918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91" name="Google Shape;391;p41"/>
          <p:cNvGrpSpPr/>
          <p:nvPr/>
        </p:nvGrpSpPr>
        <p:grpSpPr>
          <a:xfrm>
            <a:off x="7005749" y="1594590"/>
            <a:ext cx="1313045" cy="2594616"/>
            <a:chOff x="5108548" y="1478775"/>
            <a:chExt cx="1949585" cy="3852437"/>
          </a:xfrm>
        </p:grpSpPr>
        <p:sp>
          <p:nvSpPr>
            <p:cNvPr id="392" name="Google Shape;392;p41"/>
            <p:cNvSpPr/>
            <p:nvPr/>
          </p:nvSpPr>
          <p:spPr>
            <a:xfrm>
              <a:off x="6266121" y="1564824"/>
              <a:ext cx="792011" cy="1361884"/>
            </a:xfrm>
            <a:custGeom>
              <a:avLst/>
              <a:gdLst/>
              <a:ahLst/>
              <a:cxnLst/>
              <a:rect l="l" t="t" r="r" b="b"/>
              <a:pathLst>
                <a:path w="7750" h="13326" extrusionOk="0">
                  <a:moveTo>
                    <a:pt x="2717" y="1"/>
                  </a:moveTo>
                  <a:cubicBezTo>
                    <a:pt x="1690" y="1"/>
                    <a:pt x="929" y="455"/>
                    <a:pt x="929" y="455"/>
                  </a:cubicBezTo>
                  <a:lnTo>
                    <a:pt x="1001" y="1034"/>
                  </a:lnTo>
                  <a:cubicBezTo>
                    <a:pt x="1001" y="1034"/>
                    <a:pt x="1893" y="1384"/>
                    <a:pt x="2194" y="2107"/>
                  </a:cubicBezTo>
                  <a:cubicBezTo>
                    <a:pt x="2507" y="2841"/>
                    <a:pt x="1507" y="3733"/>
                    <a:pt x="808" y="4697"/>
                  </a:cubicBezTo>
                  <a:cubicBezTo>
                    <a:pt x="121" y="5661"/>
                    <a:pt x="700" y="6504"/>
                    <a:pt x="1085" y="7155"/>
                  </a:cubicBezTo>
                  <a:cubicBezTo>
                    <a:pt x="1471" y="7818"/>
                    <a:pt x="1" y="9939"/>
                    <a:pt x="1" y="11361"/>
                  </a:cubicBezTo>
                  <a:cubicBezTo>
                    <a:pt x="1" y="12783"/>
                    <a:pt x="1423" y="13325"/>
                    <a:pt x="2387" y="13325"/>
                  </a:cubicBezTo>
                  <a:cubicBezTo>
                    <a:pt x="3351" y="13325"/>
                    <a:pt x="5123" y="12867"/>
                    <a:pt x="5664" y="11747"/>
                  </a:cubicBezTo>
                  <a:cubicBezTo>
                    <a:pt x="6207" y="10626"/>
                    <a:pt x="5399" y="10819"/>
                    <a:pt x="5785" y="10012"/>
                  </a:cubicBezTo>
                  <a:cubicBezTo>
                    <a:pt x="6170" y="9204"/>
                    <a:pt x="7749" y="8047"/>
                    <a:pt x="7134" y="6504"/>
                  </a:cubicBezTo>
                  <a:cubicBezTo>
                    <a:pt x="6508" y="4962"/>
                    <a:pt x="5243" y="4613"/>
                    <a:pt x="5364" y="3877"/>
                  </a:cubicBezTo>
                  <a:cubicBezTo>
                    <a:pt x="5471" y="3154"/>
                    <a:pt x="5929" y="1263"/>
                    <a:pt x="4242" y="371"/>
                  </a:cubicBezTo>
                  <a:cubicBezTo>
                    <a:pt x="3710" y="95"/>
                    <a:pt x="3186" y="1"/>
                    <a:pt x="27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1"/>
            <p:cNvSpPr/>
            <p:nvPr/>
          </p:nvSpPr>
          <p:spPr>
            <a:xfrm>
              <a:off x="5341350" y="1505346"/>
              <a:ext cx="1550503" cy="3825866"/>
            </a:xfrm>
            <a:custGeom>
              <a:avLst/>
              <a:gdLst/>
              <a:ahLst/>
              <a:cxnLst/>
              <a:rect l="l" t="t" r="r" b="b"/>
              <a:pathLst>
                <a:path w="15172" h="37436" extrusionOk="0">
                  <a:moveTo>
                    <a:pt x="8301" y="1"/>
                  </a:moveTo>
                  <a:cubicBezTo>
                    <a:pt x="7339" y="1"/>
                    <a:pt x="6367" y="637"/>
                    <a:pt x="6157" y="1074"/>
                  </a:cubicBezTo>
                  <a:cubicBezTo>
                    <a:pt x="5892" y="1652"/>
                    <a:pt x="6085" y="4002"/>
                    <a:pt x="6157" y="4459"/>
                  </a:cubicBezTo>
                  <a:cubicBezTo>
                    <a:pt x="6242" y="4930"/>
                    <a:pt x="6242" y="5158"/>
                    <a:pt x="6628" y="5158"/>
                  </a:cubicBezTo>
                  <a:cubicBezTo>
                    <a:pt x="7013" y="5158"/>
                    <a:pt x="7664" y="4966"/>
                    <a:pt x="7664" y="4966"/>
                  </a:cubicBezTo>
                  <a:lnTo>
                    <a:pt x="7664" y="4966"/>
                  </a:lnTo>
                  <a:cubicBezTo>
                    <a:pt x="7604" y="6050"/>
                    <a:pt x="7676" y="5689"/>
                    <a:pt x="7471" y="6243"/>
                  </a:cubicBezTo>
                  <a:cubicBezTo>
                    <a:pt x="7351" y="6545"/>
                    <a:pt x="6194" y="6665"/>
                    <a:pt x="5579" y="6737"/>
                  </a:cubicBezTo>
                  <a:cubicBezTo>
                    <a:pt x="4965" y="6821"/>
                    <a:pt x="4387" y="8015"/>
                    <a:pt x="4314" y="8931"/>
                  </a:cubicBezTo>
                  <a:cubicBezTo>
                    <a:pt x="4229" y="9858"/>
                    <a:pt x="4615" y="11473"/>
                    <a:pt x="4652" y="12136"/>
                  </a:cubicBezTo>
                  <a:cubicBezTo>
                    <a:pt x="4700" y="12787"/>
                    <a:pt x="4422" y="16185"/>
                    <a:pt x="4194" y="17064"/>
                  </a:cubicBezTo>
                  <a:cubicBezTo>
                    <a:pt x="3964" y="17956"/>
                    <a:pt x="3423" y="20149"/>
                    <a:pt x="3350" y="21728"/>
                  </a:cubicBezTo>
                  <a:cubicBezTo>
                    <a:pt x="3265" y="23306"/>
                    <a:pt x="3350" y="26777"/>
                    <a:pt x="3350" y="26777"/>
                  </a:cubicBezTo>
                  <a:cubicBezTo>
                    <a:pt x="3350" y="26777"/>
                    <a:pt x="2844" y="28356"/>
                    <a:pt x="2844" y="29585"/>
                  </a:cubicBezTo>
                  <a:cubicBezTo>
                    <a:pt x="2844" y="30826"/>
                    <a:pt x="2350" y="34911"/>
                    <a:pt x="2301" y="35177"/>
                  </a:cubicBezTo>
                  <a:cubicBezTo>
                    <a:pt x="2266" y="35453"/>
                    <a:pt x="2001" y="35755"/>
                    <a:pt x="1964" y="35876"/>
                  </a:cubicBezTo>
                  <a:cubicBezTo>
                    <a:pt x="1916" y="35984"/>
                    <a:pt x="0" y="36912"/>
                    <a:pt x="229" y="37261"/>
                  </a:cubicBezTo>
                  <a:cubicBezTo>
                    <a:pt x="311" y="37386"/>
                    <a:pt x="782" y="37435"/>
                    <a:pt x="1367" y="37435"/>
                  </a:cubicBezTo>
                  <a:cubicBezTo>
                    <a:pt x="2420" y="37435"/>
                    <a:pt x="3843" y="37275"/>
                    <a:pt x="4037" y="37105"/>
                  </a:cubicBezTo>
                  <a:cubicBezTo>
                    <a:pt x="4350" y="36840"/>
                    <a:pt x="4025" y="36189"/>
                    <a:pt x="4025" y="35731"/>
                  </a:cubicBezTo>
                  <a:cubicBezTo>
                    <a:pt x="4025" y="35260"/>
                    <a:pt x="5206" y="30320"/>
                    <a:pt x="5434" y="29055"/>
                  </a:cubicBezTo>
                  <a:cubicBezTo>
                    <a:pt x="5664" y="27778"/>
                    <a:pt x="5543" y="25548"/>
                    <a:pt x="5543" y="25548"/>
                  </a:cubicBezTo>
                  <a:cubicBezTo>
                    <a:pt x="5543" y="25548"/>
                    <a:pt x="6507" y="22572"/>
                    <a:pt x="6664" y="21801"/>
                  </a:cubicBezTo>
                  <a:cubicBezTo>
                    <a:pt x="6821" y="21041"/>
                    <a:pt x="7086" y="20535"/>
                    <a:pt x="7086" y="20535"/>
                  </a:cubicBezTo>
                  <a:lnTo>
                    <a:pt x="7929" y="20535"/>
                  </a:lnTo>
                  <a:cubicBezTo>
                    <a:pt x="7929" y="20535"/>
                    <a:pt x="8508" y="24355"/>
                    <a:pt x="8857" y="25162"/>
                  </a:cubicBezTo>
                  <a:cubicBezTo>
                    <a:pt x="9207" y="25970"/>
                    <a:pt x="9641" y="26548"/>
                    <a:pt x="9713" y="27127"/>
                  </a:cubicBezTo>
                  <a:cubicBezTo>
                    <a:pt x="9797" y="27705"/>
                    <a:pt x="10134" y="29862"/>
                    <a:pt x="10520" y="30705"/>
                  </a:cubicBezTo>
                  <a:cubicBezTo>
                    <a:pt x="10905" y="31561"/>
                    <a:pt x="11472" y="35538"/>
                    <a:pt x="11472" y="35538"/>
                  </a:cubicBezTo>
                  <a:cubicBezTo>
                    <a:pt x="11472" y="35538"/>
                    <a:pt x="11328" y="36923"/>
                    <a:pt x="11749" y="37044"/>
                  </a:cubicBezTo>
                  <a:cubicBezTo>
                    <a:pt x="12081" y="37139"/>
                    <a:pt x="13484" y="37367"/>
                    <a:pt x="14274" y="37367"/>
                  </a:cubicBezTo>
                  <a:cubicBezTo>
                    <a:pt x="14490" y="37367"/>
                    <a:pt x="14660" y="37350"/>
                    <a:pt x="14750" y="37309"/>
                  </a:cubicBezTo>
                  <a:cubicBezTo>
                    <a:pt x="15171" y="37116"/>
                    <a:pt x="12978" y="35622"/>
                    <a:pt x="12978" y="35622"/>
                  </a:cubicBezTo>
                  <a:cubicBezTo>
                    <a:pt x="12978" y="35622"/>
                    <a:pt x="12677" y="29778"/>
                    <a:pt x="12677" y="28549"/>
                  </a:cubicBezTo>
                  <a:cubicBezTo>
                    <a:pt x="12677" y="27320"/>
                    <a:pt x="11749" y="26356"/>
                    <a:pt x="11749" y="25584"/>
                  </a:cubicBezTo>
                  <a:cubicBezTo>
                    <a:pt x="11749" y="24813"/>
                    <a:pt x="11628" y="21728"/>
                    <a:pt x="11400" y="20077"/>
                  </a:cubicBezTo>
                  <a:cubicBezTo>
                    <a:pt x="11170" y="18414"/>
                    <a:pt x="10857" y="16378"/>
                    <a:pt x="10629" y="15715"/>
                  </a:cubicBezTo>
                  <a:cubicBezTo>
                    <a:pt x="10399" y="15064"/>
                    <a:pt x="10436" y="14485"/>
                    <a:pt x="10436" y="12822"/>
                  </a:cubicBezTo>
                  <a:cubicBezTo>
                    <a:pt x="10436" y="11172"/>
                    <a:pt x="11207" y="10208"/>
                    <a:pt x="11436" y="8931"/>
                  </a:cubicBezTo>
                  <a:cubicBezTo>
                    <a:pt x="11665" y="7665"/>
                    <a:pt x="10749" y="6966"/>
                    <a:pt x="10206" y="6821"/>
                  </a:cubicBezTo>
                  <a:cubicBezTo>
                    <a:pt x="9665" y="6665"/>
                    <a:pt x="9207" y="6122"/>
                    <a:pt x="9122" y="5665"/>
                  </a:cubicBezTo>
                  <a:cubicBezTo>
                    <a:pt x="9050" y="5195"/>
                    <a:pt x="9242" y="3881"/>
                    <a:pt x="9242" y="3881"/>
                  </a:cubicBezTo>
                  <a:cubicBezTo>
                    <a:pt x="9242" y="3881"/>
                    <a:pt x="10327" y="3038"/>
                    <a:pt x="10399" y="2387"/>
                  </a:cubicBezTo>
                  <a:cubicBezTo>
                    <a:pt x="10472" y="1724"/>
                    <a:pt x="10364" y="881"/>
                    <a:pt x="9207" y="230"/>
                  </a:cubicBezTo>
                  <a:cubicBezTo>
                    <a:pt x="8923" y="68"/>
                    <a:pt x="8612" y="1"/>
                    <a:pt x="8301" y="1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1"/>
            <p:cNvSpPr/>
            <p:nvPr/>
          </p:nvSpPr>
          <p:spPr>
            <a:xfrm>
              <a:off x="5679925" y="3185146"/>
              <a:ext cx="853533" cy="718142"/>
            </a:xfrm>
            <a:custGeom>
              <a:avLst/>
              <a:gdLst/>
              <a:ahLst/>
              <a:cxnLst/>
              <a:rect l="l" t="t" r="r" b="b"/>
              <a:pathLst>
                <a:path w="8352" h="7027" extrusionOk="0">
                  <a:moveTo>
                    <a:pt x="1001" y="1"/>
                  </a:moveTo>
                  <a:cubicBezTo>
                    <a:pt x="965" y="266"/>
                    <a:pt x="916" y="483"/>
                    <a:pt x="881" y="627"/>
                  </a:cubicBezTo>
                  <a:cubicBezTo>
                    <a:pt x="651" y="1519"/>
                    <a:pt x="110" y="3712"/>
                    <a:pt x="37" y="5291"/>
                  </a:cubicBezTo>
                  <a:cubicBezTo>
                    <a:pt x="25" y="5568"/>
                    <a:pt x="13" y="5894"/>
                    <a:pt x="1" y="6255"/>
                  </a:cubicBezTo>
                  <a:cubicBezTo>
                    <a:pt x="507" y="6460"/>
                    <a:pt x="1122" y="6677"/>
                    <a:pt x="1664" y="6761"/>
                  </a:cubicBezTo>
                  <a:cubicBezTo>
                    <a:pt x="1846" y="6796"/>
                    <a:pt x="2032" y="6810"/>
                    <a:pt x="2216" y="6810"/>
                  </a:cubicBezTo>
                  <a:cubicBezTo>
                    <a:pt x="2482" y="6810"/>
                    <a:pt x="2742" y="6780"/>
                    <a:pt x="2978" y="6737"/>
                  </a:cubicBezTo>
                  <a:cubicBezTo>
                    <a:pt x="3146" y="6159"/>
                    <a:pt x="3291" y="5640"/>
                    <a:pt x="3351" y="5364"/>
                  </a:cubicBezTo>
                  <a:cubicBezTo>
                    <a:pt x="3508" y="4604"/>
                    <a:pt x="3773" y="4098"/>
                    <a:pt x="3773" y="4098"/>
                  </a:cubicBezTo>
                  <a:lnTo>
                    <a:pt x="4616" y="4098"/>
                  </a:lnTo>
                  <a:cubicBezTo>
                    <a:pt x="4616" y="4098"/>
                    <a:pt x="4845" y="5592"/>
                    <a:pt x="5098" y="6906"/>
                  </a:cubicBezTo>
                  <a:cubicBezTo>
                    <a:pt x="5438" y="6976"/>
                    <a:pt x="5860" y="7026"/>
                    <a:pt x="6359" y="7026"/>
                  </a:cubicBezTo>
                  <a:cubicBezTo>
                    <a:pt x="6550" y="7026"/>
                    <a:pt x="6752" y="7019"/>
                    <a:pt x="6966" y="7002"/>
                  </a:cubicBezTo>
                  <a:cubicBezTo>
                    <a:pt x="7568" y="6966"/>
                    <a:pt x="8015" y="6869"/>
                    <a:pt x="8352" y="6761"/>
                  </a:cubicBezTo>
                  <a:cubicBezTo>
                    <a:pt x="8291" y="5677"/>
                    <a:pt x="8207" y="4472"/>
                    <a:pt x="8087" y="3640"/>
                  </a:cubicBezTo>
                  <a:cubicBezTo>
                    <a:pt x="7930" y="2507"/>
                    <a:pt x="7737" y="1218"/>
                    <a:pt x="7557" y="290"/>
                  </a:cubicBezTo>
                  <a:cubicBezTo>
                    <a:pt x="6785" y="246"/>
                    <a:pt x="5715" y="195"/>
                    <a:pt x="4704" y="195"/>
                  </a:cubicBezTo>
                  <a:cubicBezTo>
                    <a:pt x="4340" y="195"/>
                    <a:pt x="3984" y="202"/>
                    <a:pt x="3652" y="218"/>
                  </a:cubicBezTo>
                  <a:cubicBezTo>
                    <a:pt x="3467" y="227"/>
                    <a:pt x="3288" y="232"/>
                    <a:pt x="3115" y="232"/>
                  </a:cubicBezTo>
                  <a:cubicBezTo>
                    <a:pt x="2219" y="232"/>
                    <a:pt x="1496" y="112"/>
                    <a:pt x="10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1"/>
            <p:cNvSpPr/>
            <p:nvPr/>
          </p:nvSpPr>
          <p:spPr>
            <a:xfrm>
              <a:off x="6024735" y="1503404"/>
              <a:ext cx="391713" cy="431887"/>
            </a:xfrm>
            <a:custGeom>
              <a:avLst/>
              <a:gdLst/>
              <a:ahLst/>
              <a:cxnLst/>
              <a:rect l="l" t="t" r="r" b="b"/>
              <a:pathLst>
                <a:path w="3833" h="4226" extrusionOk="0">
                  <a:moveTo>
                    <a:pt x="1724" y="0"/>
                  </a:moveTo>
                  <a:cubicBezTo>
                    <a:pt x="1087" y="0"/>
                    <a:pt x="430" y="259"/>
                    <a:pt x="1" y="550"/>
                  </a:cubicBezTo>
                  <a:cubicBezTo>
                    <a:pt x="87" y="540"/>
                    <a:pt x="178" y="533"/>
                    <a:pt x="272" y="533"/>
                  </a:cubicBezTo>
                  <a:cubicBezTo>
                    <a:pt x="608" y="533"/>
                    <a:pt x="976" y="617"/>
                    <a:pt x="1278" y="900"/>
                  </a:cubicBezTo>
                  <a:cubicBezTo>
                    <a:pt x="2014" y="1599"/>
                    <a:pt x="1242" y="1936"/>
                    <a:pt x="1471" y="2213"/>
                  </a:cubicBezTo>
                  <a:cubicBezTo>
                    <a:pt x="1712" y="2478"/>
                    <a:pt x="1941" y="2828"/>
                    <a:pt x="1941" y="2828"/>
                  </a:cubicBezTo>
                  <a:cubicBezTo>
                    <a:pt x="1941" y="2828"/>
                    <a:pt x="2086" y="2540"/>
                    <a:pt x="2397" y="2540"/>
                  </a:cubicBezTo>
                  <a:cubicBezTo>
                    <a:pt x="2446" y="2540"/>
                    <a:pt x="2498" y="2547"/>
                    <a:pt x="2555" y="2563"/>
                  </a:cubicBezTo>
                  <a:cubicBezTo>
                    <a:pt x="2978" y="2671"/>
                    <a:pt x="2820" y="3370"/>
                    <a:pt x="2592" y="3527"/>
                  </a:cubicBezTo>
                  <a:cubicBezTo>
                    <a:pt x="2363" y="3672"/>
                    <a:pt x="2049" y="3707"/>
                    <a:pt x="2049" y="3707"/>
                  </a:cubicBezTo>
                  <a:cubicBezTo>
                    <a:pt x="2049" y="3707"/>
                    <a:pt x="2266" y="4009"/>
                    <a:pt x="2520" y="4226"/>
                  </a:cubicBezTo>
                  <a:cubicBezTo>
                    <a:pt x="2531" y="4033"/>
                    <a:pt x="2555" y="3900"/>
                    <a:pt x="2555" y="3900"/>
                  </a:cubicBezTo>
                  <a:cubicBezTo>
                    <a:pt x="2555" y="3900"/>
                    <a:pt x="3677" y="3057"/>
                    <a:pt x="3760" y="2406"/>
                  </a:cubicBezTo>
                  <a:cubicBezTo>
                    <a:pt x="3833" y="1743"/>
                    <a:pt x="3773" y="876"/>
                    <a:pt x="2616" y="213"/>
                  </a:cubicBezTo>
                  <a:cubicBezTo>
                    <a:pt x="2343" y="62"/>
                    <a:pt x="2036" y="0"/>
                    <a:pt x="17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1"/>
            <p:cNvSpPr/>
            <p:nvPr/>
          </p:nvSpPr>
          <p:spPr>
            <a:xfrm>
              <a:off x="5761171" y="2160526"/>
              <a:ext cx="705861" cy="1187331"/>
            </a:xfrm>
            <a:custGeom>
              <a:avLst/>
              <a:gdLst/>
              <a:ahLst/>
              <a:cxnLst/>
              <a:rect l="l" t="t" r="r" b="b"/>
              <a:pathLst>
                <a:path w="6907" h="11618" extrusionOk="0">
                  <a:moveTo>
                    <a:pt x="5448" y="1"/>
                  </a:moveTo>
                  <a:lnTo>
                    <a:pt x="5448" y="1"/>
                  </a:lnTo>
                  <a:cubicBezTo>
                    <a:pt x="5460" y="447"/>
                    <a:pt x="5508" y="1640"/>
                    <a:pt x="5592" y="2097"/>
                  </a:cubicBezTo>
                  <a:cubicBezTo>
                    <a:pt x="5713" y="2676"/>
                    <a:pt x="5713" y="3061"/>
                    <a:pt x="5713" y="3061"/>
                  </a:cubicBezTo>
                  <a:cubicBezTo>
                    <a:pt x="5713" y="3061"/>
                    <a:pt x="5158" y="3164"/>
                    <a:pt x="4380" y="3164"/>
                  </a:cubicBezTo>
                  <a:cubicBezTo>
                    <a:pt x="3798" y="3164"/>
                    <a:pt x="3091" y="3106"/>
                    <a:pt x="2399" y="2905"/>
                  </a:cubicBezTo>
                  <a:cubicBezTo>
                    <a:pt x="2399" y="2905"/>
                    <a:pt x="2472" y="1291"/>
                    <a:pt x="2556" y="784"/>
                  </a:cubicBezTo>
                  <a:cubicBezTo>
                    <a:pt x="2592" y="568"/>
                    <a:pt x="2616" y="351"/>
                    <a:pt x="2628" y="158"/>
                  </a:cubicBezTo>
                  <a:lnTo>
                    <a:pt x="2628" y="158"/>
                  </a:lnTo>
                  <a:cubicBezTo>
                    <a:pt x="2375" y="206"/>
                    <a:pt x="2086" y="254"/>
                    <a:pt x="1833" y="278"/>
                  </a:cubicBezTo>
                  <a:cubicBezTo>
                    <a:pt x="1797" y="809"/>
                    <a:pt x="1725" y="1748"/>
                    <a:pt x="1592" y="2447"/>
                  </a:cubicBezTo>
                  <a:cubicBezTo>
                    <a:pt x="1471" y="3086"/>
                    <a:pt x="857" y="4038"/>
                    <a:pt x="411" y="4689"/>
                  </a:cubicBezTo>
                  <a:cubicBezTo>
                    <a:pt x="471" y="5110"/>
                    <a:pt x="531" y="5484"/>
                    <a:pt x="544" y="5725"/>
                  </a:cubicBezTo>
                  <a:cubicBezTo>
                    <a:pt x="592" y="6376"/>
                    <a:pt x="314" y="9774"/>
                    <a:pt x="86" y="10653"/>
                  </a:cubicBezTo>
                  <a:cubicBezTo>
                    <a:pt x="62" y="10750"/>
                    <a:pt x="38" y="10859"/>
                    <a:pt x="1" y="10967"/>
                  </a:cubicBezTo>
                  <a:cubicBezTo>
                    <a:pt x="724" y="11220"/>
                    <a:pt x="2062" y="11617"/>
                    <a:pt x="3243" y="11617"/>
                  </a:cubicBezTo>
                  <a:cubicBezTo>
                    <a:pt x="4435" y="11617"/>
                    <a:pt x="6026" y="11292"/>
                    <a:pt x="6906" y="11087"/>
                  </a:cubicBezTo>
                  <a:cubicBezTo>
                    <a:pt x="6773" y="10292"/>
                    <a:pt x="6641" y="9629"/>
                    <a:pt x="6521" y="9304"/>
                  </a:cubicBezTo>
                  <a:cubicBezTo>
                    <a:pt x="6291" y="8653"/>
                    <a:pt x="6328" y="8074"/>
                    <a:pt x="6328" y="6411"/>
                  </a:cubicBezTo>
                  <a:cubicBezTo>
                    <a:pt x="6328" y="5544"/>
                    <a:pt x="6545" y="4869"/>
                    <a:pt x="6786" y="4231"/>
                  </a:cubicBezTo>
                  <a:cubicBezTo>
                    <a:pt x="6665" y="3857"/>
                    <a:pt x="6521" y="3302"/>
                    <a:pt x="6364" y="2520"/>
                  </a:cubicBezTo>
                  <a:cubicBezTo>
                    <a:pt x="6171" y="1471"/>
                    <a:pt x="6147" y="784"/>
                    <a:pt x="6159" y="423"/>
                  </a:cubicBezTo>
                  <a:cubicBezTo>
                    <a:pt x="6135" y="423"/>
                    <a:pt x="6111" y="410"/>
                    <a:pt x="6098" y="410"/>
                  </a:cubicBezTo>
                  <a:cubicBezTo>
                    <a:pt x="5857" y="338"/>
                    <a:pt x="5629" y="182"/>
                    <a:pt x="54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1"/>
            <p:cNvSpPr/>
            <p:nvPr/>
          </p:nvSpPr>
          <p:spPr>
            <a:xfrm>
              <a:off x="6384362" y="2202018"/>
              <a:ext cx="555532" cy="1512523"/>
            </a:xfrm>
            <a:custGeom>
              <a:avLst/>
              <a:gdLst/>
              <a:ahLst/>
              <a:cxnLst/>
              <a:rect l="l" t="t" r="r" b="b"/>
              <a:pathLst>
                <a:path w="5436" h="14800" extrusionOk="0">
                  <a:moveTo>
                    <a:pt x="186" y="0"/>
                  </a:moveTo>
                  <a:cubicBezTo>
                    <a:pt x="70" y="0"/>
                    <a:pt x="0" y="4"/>
                    <a:pt x="0" y="4"/>
                  </a:cubicBezTo>
                  <a:lnTo>
                    <a:pt x="699" y="3354"/>
                  </a:lnTo>
                  <a:cubicBezTo>
                    <a:pt x="699" y="3354"/>
                    <a:pt x="1001" y="4005"/>
                    <a:pt x="1194" y="4391"/>
                  </a:cubicBezTo>
                  <a:cubicBezTo>
                    <a:pt x="1387" y="4776"/>
                    <a:pt x="2001" y="6584"/>
                    <a:pt x="2194" y="7090"/>
                  </a:cubicBezTo>
                  <a:cubicBezTo>
                    <a:pt x="2386" y="7585"/>
                    <a:pt x="2700" y="8440"/>
                    <a:pt x="3194" y="9283"/>
                  </a:cubicBezTo>
                  <a:cubicBezTo>
                    <a:pt x="3700" y="10139"/>
                    <a:pt x="4242" y="11561"/>
                    <a:pt x="4242" y="11561"/>
                  </a:cubicBezTo>
                  <a:cubicBezTo>
                    <a:pt x="4242" y="11561"/>
                    <a:pt x="3929" y="12103"/>
                    <a:pt x="3893" y="12525"/>
                  </a:cubicBezTo>
                  <a:cubicBezTo>
                    <a:pt x="3857" y="12947"/>
                    <a:pt x="3893" y="13297"/>
                    <a:pt x="3893" y="13682"/>
                  </a:cubicBezTo>
                  <a:cubicBezTo>
                    <a:pt x="3893" y="13829"/>
                    <a:pt x="3926" y="13875"/>
                    <a:pt x="3967" y="13875"/>
                  </a:cubicBezTo>
                  <a:cubicBezTo>
                    <a:pt x="4034" y="13875"/>
                    <a:pt x="4122" y="13754"/>
                    <a:pt x="4122" y="13754"/>
                  </a:cubicBezTo>
                  <a:lnTo>
                    <a:pt x="4314" y="12947"/>
                  </a:lnTo>
                  <a:cubicBezTo>
                    <a:pt x="4314" y="12947"/>
                    <a:pt x="4544" y="13176"/>
                    <a:pt x="4628" y="13489"/>
                  </a:cubicBezTo>
                  <a:cubicBezTo>
                    <a:pt x="4700" y="13790"/>
                    <a:pt x="4544" y="14489"/>
                    <a:pt x="4628" y="14754"/>
                  </a:cubicBezTo>
                  <a:cubicBezTo>
                    <a:pt x="4636" y="14785"/>
                    <a:pt x="4651" y="14800"/>
                    <a:pt x="4673" y="14800"/>
                  </a:cubicBezTo>
                  <a:cubicBezTo>
                    <a:pt x="4839" y="14800"/>
                    <a:pt x="5356" y="13906"/>
                    <a:pt x="5399" y="13297"/>
                  </a:cubicBezTo>
                  <a:cubicBezTo>
                    <a:pt x="5436" y="12598"/>
                    <a:pt x="5086" y="10175"/>
                    <a:pt x="4700" y="9090"/>
                  </a:cubicBezTo>
                  <a:cubicBezTo>
                    <a:pt x="4314" y="8018"/>
                    <a:pt x="4014" y="7162"/>
                    <a:pt x="3700" y="6669"/>
                  </a:cubicBezTo>
                  <a:cubicBezTo>
                    <a:pt x="3387" y="6163"/>
                    <a:pt x="2579" y="3234"/>
                    <a:pt x="2423" y="2692"/>
                  </a:cubicBezTo>
                  <a:cubicBezTo>
                    <a:pt x="2278" y="2162"/>
                    <a:pt x="2700" y="1077"/>
                    <a:pt x="2037" y="499"/>
                  </a:cubicBezTo>
                  <a:cubicBezTo>
                    <a:pt x="1533" y="51"/>
                    <a:pt x="587" y="0"/>
                    <a:pt x="186" y="0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1"/>
            <p:cNvSpPr/>
            <p:nvPr/>
          </p:nvSpPr>
          <p:spPr>
            <a:xfrm>
              <a:off x="5108548" y="1733244"/>
              <a:ext cx="822670" cy="862138"/>
            </a:xfrm>
            <a:custGeom>
              <a:avLst/>
              <a:gdLst/>
              <a:ahLst/>
              <a:cxnLst/>
              <a:rect l="l" t="t" r="r" b="b"/>
              <a:pathLst>
                <a:path w="8050" h="8436" extrusionOk="0">
                  <a:moveTo>
                    <a:pt x="2772" y="1"/>
                  </a:moveTo>
                  <a:cubicBezTo>
                    <a:pt x="2772" y="1"/>
                    <a:pt x="1808" y="2001"/>
                    <a:pt x="1700" y="2615"/>
                  </a:cubicBezTo>
                  <a:cubicBezTo>
                    <a:pt x="1579" y="3242"/>
                    <a:pt x="579" y="5507"/>
                    <a:pt x="458" y="6170"/>
                  </a:cubicBezTo>
                  <a:cubicBezTo>
                    <a:pt x="350" y="6821"/>
                    <a:pt x="0" y="7858"/>
                    <a:pt x="302" y="8050"/>
                  </a:cubicBezTo>
                  <a:cubicBezTo>
                    <a:pt x="351" y="8080"/>
                    <a:pt x="438" y="8094"/>
                    <a:pt x="556" y="8094"/>
                  </a:cubicBezTo>
                  <a:cubicBezTo>
                    <a:pt x="1197" y="8094"/>
                    <a:pt x="2729" y="7700"/>
                    <a:pt x="3736" y="7435"/>
                  </a:cubicBezTo>
                  <a:cubicBezTo>
                    <a:pt x="4929" y="7134"/>
                    <a:pt x="6122" y="6942"/>
                    <a:pt x="6122" y="6942"/>
                  </a:cubicBezTo>
                  <a:lnTo>
                    <a:pt x="6893" y="8436"/>
                  </a:lnTo>
                  <a:lnTo>
                    <a:pt x="8050" y="4628"/>
                  </a:lnTo>
                  <a:cubicBezTo>
                    <a:pt x="8050" y="4628"/>
                    <a:pt x="7670" y="4428"/>
                    <a:pt x="7169" y="4428"/>
                  </a:cubicBezTo>
                  <a:cubicBezTo>
                    <a:pt x="6974" y="4428"/>
                    <a:pt x="6760" y="4459"/>
                    <a:pt x="6544" y="4543"/>
                  </a:cubicBezTo>
                  <a:cubicBezTo>
                    <a:pt x="5784" y="4856"/>
                    <a:pt x="5821" y="4856"/>
                    <a:pt x="5158" y="5122"/>
                  </a:cubicBezTo>
                  <a:cubicBezTo>
                    <a:pt x="4507" y="5399"/>
                    <a:pt x="2193" y="6013"/>
                    <a:pt x="2193" y="6013"/>
                  </a:cubicBezTo>
                  <a:cubicBezTo>
                    <a:pt x="2193" y="6013"/>
                    <a:pt x="2929" y="3049"/>
                    <a:pt x="2965" y="2663"/>
                  </a:cubicBezTo>
                  <a:cubicBezTo>
                    <a:pt x="3001" y="2278"/>
                    <a:pt x="4520" y="1217"/>
                    <a:pt x="4640" y="1061"/>
                  </a:cubicBezTo>
                  <a:cubicBezTo>
                    <a:pt x="4748" y="916"/>
                    <a:pt x="4459" y="470"/>
                    <a:pt x="4459" y="470"/>
                  </a:cubicBezTo>
                  <a:lnTo>
                    <a:pt x="2772" y="1"/>
                  </a:ln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1"/>
            <p:cNvSpPr/>
            <p:nvPr/>
          </p:nvSpPr>
          <p:spPr>
            <a:xfrm>
              <a:off x="5689736" y="1619908"/>
              <a:ext cx="183644" cy="407155"/>
            </a:xfrm>
            <a:custGeom>
              <a:avLst/>
              <a:gdLst/>
              <a:ahLst/>
              <a:cxnLst/>
              <a:rect l="l" t="t" r="r" b="b"/>
              <a:pathLst>
                <a:path w="1797" h="3984" extrusionOk="0">
                  <a:moveTo>
                    <a:pt x="929" y="1"/>
                  </a:moveTo>
                  <a:lnTo>
                    <a:pt x="869" y="266"/>
                  </a:lnTo>
                  <a:cubicBezTo>
                    <a:pt x="592" y="555"/>
                    <a:pt x="327" y="1145"/>
                    <a:pt x="158" y="1857"/>
                  </a:cubicBezTo>
                  <a:cubicBezTo>
                    <a:pt x="1" y="2567"/>
                    <a:pt x="1" y="3230"/>
                    <a:pt x="134" y="3616"/>
                  </a:cubicBezTo>
                  <a:lnTo>
                    <a:pt x="62" y="3917"/>
                  </a:lnTo>
                  <a:lnTo>
                    <a:pt x="423" y="3978"/>
                  </a:lnTo>
                  <a:cubicBezTo>
                    <a:pt x="442" y="3982"/>
                    <a:pt x="460" y="3984"/>
                    <a:pt x="479" y="3984"/>
                  </a:cubicBezTo>
                  <a:cubicBezTo>
                    <a:pt x="857" y="3984"/>
                    <a:pt x="1326" y="3203"/>
                    <a:pt x="1556" y="2170"/>
                  </a:cubicBezTo>
                  <a:cubicBezTo>
                    <a:pt x="1797" y="1086"/>
                    <a:pt x="1676" y="146"/>
                    <a:pt x="1291" y="61"/>
                  </a:cubicBezTo>
                  <a:lnTo>
                    <a:pt x="9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1"/>
            <p:cNvSpPr/>
            <p:nvPr/>
          </p:nvSpPr>
          <p:spPr>
            <a:xfrm>
              <a:off x="5645485" y="1619295"/>
              <a:ext cx="191002" cy="401534"/>
            </a:xfrm>
            <a:custGeom>
              <a:avLst/>
              <a:gdLst/>
              <a:ahLst/>
              <a:cxnLst/>
              <a:rect l="l" t="t" r="r" b="b"/>
              <a:pathLst>
                <a:path w="1869" h="3929" extrusionOk="0">
                  <a:moveTo>
                    <a:pt x="1306" y="1"/>
                  </a:moveTo>
                  <a:cubicBezTo>
                    <a:pt x="928" y="1"/>
                    <a:pt x="459" y="782"/>
                    <a:pt x="230" y="1815"/>
                  </a:cubicBezTo>
                  <a:cubicBezTo>
                    <a:pt x="0" y="2887"/>
                    <a:pt x="109" y="3839"/>
                    <a:pt x="495" y="3923"/>
                  </a:cubicBezTo>
                  <a:cubicBezTo>
                    <a:pt x="513" y="3927"/>
                    <a:pt x="532" y="3929"/>
                    <a:pt x="551" y="3929"/>
                  </a:cubicBezTo>
                  <a:cubicBezTo>
                    <a:pt x="929" y="3929"/>
                    <a:pt x="1398" y="3147"/>
                    <a:pt x="1627" y="2115"/>
                  </a:cubicBezTo>
                  <a:cubicBezTo>
                    <a:pt x="1868" y="1031"/>
                    <a:pt x="1748" y="91"/>
                    <a:pt x="1362" y="7"/>
                  </a:cubicBezTo>
                  <a:cubicBezTo>
                    <a:pt x="1344" y="3"/>
                    <a:pt x="1325" y="1"/>
                    <a:pt x="13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1"/>
            <p:cNvSpPr/>
            <p:nvPr/>
          </p:nvSpPr>
          <p:spPr>
            <a:xfrm>
              <a:off x="5243957" y="1684292"/>
              <a:ext cx="512406" cy="154931"/>
            </a:xfrm>
            <a:custGeom>
              <a:avLst/>
              <a:gdLst/>
              <a:ahLst/>
              <a:cxnLst/>
              <a:rect l="l" t="t" r="r" b="b"/>
              <a:pathLst>
                <a:path w="5014" h="1516" extrusionOk="0">
                  <a:moveTo>
                    <a:pt x="257" y="1"/>
                  </a:moveTo>
                  <a:cubicBezTo>
                    <a:pt x="155" y="1"/>
                    <a:pt x="56" y="78"/>
                    <a:pt x="25" y="190"/>
                  </a:cubicBezTo>
                  <a:cubicBezTo>
                    <a:pt x="1" y="311"/>
                    <a:pt x="86" y="443"/>
                    <a:pt x="206" y="480"/>
                  </a:cubicBezTo>
                  <a:lnTo>
                    <a:pt x="4689" y="1516"/>
                  </a:lnTo>
                  <a:lnTo>
                    <a:pt x="4749" y="1516"/>
                  </a:lnTo>
                  <a:cubicBezTo>
                    <a:pt x="4858" y="1516"/>
                    <a:pt x="4954" y="1444"/>
                    <a:pt x="4978" y="1335"/>
                  </a:cubicBezTo>
                  <a:cubicBezTo>
                    <a:pt x="5014" y="1203"/>
                    <a:pt x="4930" y="1070"/>
                    <a:pt x="4797" y="1046"/>
                  </a:cubicBezTo>
                  <a:lnTo>
                    <a:pt x="314" y="9"/>
                  </a:lnTo>
                  <a:cubicBezTo>
                    <a:pt x="295" y="4"/>
                    <a:pt x="276" y="1"/>
                    <a:pt x="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1"/>
            <p:cNvSpPr/>
            <p:nvPr/>
          </p:nvSpPr>
          <p:spPr>
            <a:xfrm>
              <a:off x="5380696" y="1686029"/>
              <a:ext cx="207047" cy="126112"/>
            </a:xfrm>
            <a:custGeom>
              <a:avLst/>
              <a:gdLst/>
              <a:ahLst/>
              <a:cxnLst/>
              <a:rect l="l" t="t" r="r" b="b"/>
              <a:pathLst>
                <a:path w="2026" h="1234" extrusionOk="0">
                  <a:moveTo>
                    <a:pt x="252" y="0"/>
                  </a:moveTo>
                  <a:cubicBezTo>
                    <a:pt x="170" y="0"/>
                    <a:pt x="96" y="66"/>
                    <a:pt x="85" y="149"/>
                  </a:cubicBezTo>
                  <a:lnTo>
                    <a:pt x="1" y="1004"/>
                  </a:lnTo>
                  <a:lnTo>
                    <a:pt x="1881" y="1234"/>
                  </a:lnTo>
                  <a:lnTo>
                    <a:pt x="2013" y="583"/>
                  </a:lnTo>
                  <a:cubicBezTo>
                    <a:pt x="2025" y="487"/>
                    <a:pt x="1965" y="402"/>
                    <a:pt x="1881" y="390"/>
                  </a:cubicBezTo>
                  <a:lnTo>
                    <a:pt x="290" y="5"/>
                  </a:lnTo>
                  <a:cubicBezTo>
                    <a:pt x="277" y="2"/>
                    <a:pt x="265" y="0"/>
                    <a:pt x="252" y="0"/>
                  </a:cubicBezTo>
                  <a:close/>
                </a:path>
              </a:pathLst>
            </a:custGeom>
            <a:solidFill>
              <a:srgbClr val="F2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1"/>
            <p:cNvSpPr/>
            <p:nvPr/>
          </p:nvSpPr>
          <p:spPr>
            <a:xfrm>
              <a:off x="5434962" y="1790065"/>
              <a:ext cx="200711" cy="139806"/>
            </a:xfrm>
            <a:custGeom>
              <a:avLst/>
              <a:gdLst/>
              <a:ahLst/>
              <a:cxnLst/>
              <a:rect l="l" t="t" r="r" b="b"/>
              <a:pathLst>
                <a:path w="1964" h="1368" extrusionOk="0">
                  <a:moveTo>
                    <a:pt x="963" y="1"/>
                  </a:moveTo>
                  <a:cubicBezTo>
                    <a:pt x="841" y="1"/>
                    <a:pt x="761" y="28"/>
                    <a:pt x="771" y="95"/>
                  </a:cubicBezTo>
                  <a:cubicBezTo>
                    <a:pt x="807" y="336"/>
                    <a:pt x="1120" y="409"/>
                    <a:pt x="1120" y="409"/>
                  </a:cubicBezTo>
                  <a:cubicBezTo>
                    <a:pt x="1120" y="409"/>
                    <a:pt x="469" y="529"/>
                    <a:pt x="228" y="637"/>
                  </a:cubicBezTo>
                  <a:cubicBezTo>
                    <a:pt x="0" y="758"/>
                    <a:pt x="0" y="1023"/>
                    <a:pt x="0" y="1023"/>
                  </a:cubicBezTo>
                  <a:lnTo>
                    <a:pt x="277" y="1336"/>
                  </a:lnTo>
                  <a:cubicBezTo>
                    <a:pt x="267" y="1358"/>
                    <a:pt x="309" y="1367"/>
                    <a:pt x="383" y="1367"/>
                  </a:cubicBezTo>
                  <a:cubicBezTo>
                    <a:pt x="590" y="1367"/>
                    <a:pt x="1049" y="1296"/>
                    <a:pt x="1326" y="1252"/>
                  </a:cubicBezTo>
                  <a:cubicBezTo>
                    <a:pt x="1470" y="1228"/>
                    <a:pt x="1602" y="1143"/>
                    <a:pt x="1675" y="1011"/>
                  </a:cubicBezTo>
                  <a:cubicBezTo>
                    <a:pt x="1795" y="806"/>
                    <a:pt x="1964" y="481"/>
                    <a:pt x="1891" y="336"/>
                  </a:cubicBezTo>
                  <a:cubicBezTo>
                    <a:pt x="1806" y="166"/>
                    <a:pt x="1261" y="1"/>
                    <a:pt x="963" y="1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1"/>
            <p:cNvSpPr/>
            <p:nvPr/>
          </p:nvSpPr>
          <p:spPr>
            <a:xfrm>
              <a:off x="5170070" y="1479593"/>
              <a:ext cx="194681" cy="430558"/>
            </a:xfrm>
            <a:custGeom>
              <a:avLst/>
              <a:gdLst/>
              <a:ahLst/>
              <a:cxnLst/>
              <a:rect l="l" t="t" r="r" b="b"/>
              <a:pathLst>
                <a:path w="1905" h="4213" extrusionOk="0">
                  <a:moveTo>
                    <a:pt x="989" y="0"/>
                  </a:moveTo>
                  <a:lnTo>
                    <a:pt x="929" y="277"/>
                  </a:lnTo>
                  <a:cubicBezTo>
                    <a:pt x="627" y="590"/>
                    <a:pt x="338" y="1217"/>
                    <a:pt x="169" y="1976"/>
                  </a:cubicBezTo>
                  <a:cubicBezTo>
                    <a:pt x="13" y="2724"/>
                    <a:pt x="1" y="3423"/>
                    <a:pt x="145" y="3832"/>
                  </a:cubicBezTo>
                  <a:lnTo>
                    <a:pt x="73" y="4146"/>
                  </a:lnTo>
                  <a:lnTo>
                    <a:pt x="459" y="4205"/>
                  </a:lnTo>
                  <a:cubicBezTo>
                    <a:pt x="479" y="4210"/>
                    <a:pt x="500" y="4213"/>
                    <a:pt x="521" y="4213"/>
                  </a:cubicBezTo>
                  <a:cubicBezTo>
                    <a:pt x="912" y="4213"/>
                    <a:pt x="1412" y="3388"/>
                    <a:pt x="1652" y="2301"/>
                  </a:cubicBezTo>
                  <a:cubicBezTo>
                    <a:pt x="1905" y="1157"/>
                    <a:pt x="1784" y="145"/>
                    <a:pt x="1374" y="60"/>
                  </a:cubicBezTo>
                  <a:lnTo>
                    <a:pt x="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1"/>
            <p:cNvSpPr/>
            <p:nvPr/>
          </p:nvSpPr>
          <p:spPr>
            <a:xfrm>
              <a:off x="5122140" y="1478775"/>
              <a:ext cx="203266" cy="425244"/>
            </a:xfrm>
            <a:custGeom>
              <a:avLst/>
              <a:gdLst/>
              <a:ahLst/>
              <a:cxnLst/>
              <a:rect l="l" t="t" r="r" b="b"/>
              <a:pathLst>
                <a:path w="1989" h="4161" extrusionOk="0">
                  <a:moveTo>
                    <a:pt x="1394" y="1"/>
                  </a:moveTo>
                  <a:cubicBezTo>
                    <a:pt x="994" y="1"/>
                    <a:pt x="504" y="826"/>
                    <a:pt x="253" y="1912"/>
                  </a:cubicBezTo>
                  <a:cubicBezTo>
                    <a:pt x="0" y="3069"/>
                    <a:pt x="132" y="4069"/>
                    <a:pt x="542" y="4154"/>
                  </a:cubicBezTo>
                  <a:cubicBezTo>
                    <a:pt x="563" y="4159"/>
                    <a:pt x="585" y="4161"/>
                    <a:pt x="606" y="4161"/>
                  </a:cubicBezTo>
                  <a:cubicBezTo>
                    <a:pt x="1006" y="4161"/>
                    <a:pt x="1495" y="3335"/>
                    <a:pt x="1735" y="2250"/>
                  </a:cubicBezTo>
                  <a:cubicBezTo>
                    <a:pt x="1988" y="1093"/>
                    <a:pt x="1868" y="92"/>
                    <a:pt x="1458" y="8"/>
                  </a:cubicBezTo>
                  <a:cubicBezTo>
                    <a:pt x="1437" y="3"/>
                    <a:pt x="1415" y="1"/>
                    <a:pt x="139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1"/>
            <p:cNvSpPr/>
            <p:nvPr/>
          </p:nvSpPr>
          <p:spPr>
            <a:xfrm>
              <a:off x="5204612" y="1650465"/>
              <a:ext cx="39447" cy="81860"/>
            </a:xfrm>
            <a:custGeom>
              <a:avLst/>
              <a:gdLst/>
              <a:ahLst/>
              <a:cxnLst/>
              <a:rect l="l" t="t" r="r" b="b"/>
              <a:pathLst>
                <a:path w="386" h="801" extrusionOk="0">
                  <a:moveTo>
                    <a:pt x="263" y="0"/>
                  </a:moveTo>
                  <a:cubicBezTo>
                    <a:pt x="192" y="0"/>
                    <a:pt x="93" y="161"/>
                    <a:pt x="48" y="364"/>
                  </a:cubicBezTo>
                  <a:cubicBezTo>
                    <a:pt x="0" y="594"/>
                    <a:pt x="24" y="787"/>
                    <a:pt x="97" y="798"/>
                  </a:cubicBezTo>
                  <a:cubicBezTo>
                    <a:pt x="102" y="800"/>
                    <a:pt x="107" y="800"/>
                    <a:pt x="113" y="800"/>
                  </a:cubicBezTo>
                  <a:cubicBezTo>
                    <a:pt x="195" y="800"/>
                    <a:pt x="292" y="640"/>
                    <a:pt x="338" y="437"/>
                  </a:cubicBezTo>
                  <a:cubicBezTo>
                    <a:pt x="386" y="208"/>
                    <a:pt x="362" y="15"/>
                    <a:pt x="278" y="3"/>
                  </a:cubicBezTo>
                  <a:cubicBezTo>
                    <a:pt x="273" y="1"/>
                    <a:pt x="268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1"/>
            <p:cNvSpPr/>
            <p:nvPr/>
          </p:nvSpPr>
          <p:spPr>
            <a:xfrm>
              <a:off x="5341350" y="5121663"/>
              <a:ext cx="442096" cy="209505"/>
            </a:xfrm>
            <a:custGeom>
              <a:avLst/>
              <a:gdLst/>
              <a:ahLst/>
              <a:cxnLst/>
              <a:rect l="l" t="t" r="r" b="b"/>
              <a:pathLst>
                <a:path w="4326" h="2050" extrusionOk="0">
                  <a:moveTo>
                    <a:pt x="2446" y="0"/>
                  </a:moveTo>
                  <a:cubicBezTo>
                    <a:pt x="2220" y="0"/>
                    <a:pt x="1964" y="490"/>
                    <a:pt x="1964" y="490"/>
                  </a:cubicBezTo>
                  <a:cubicBezTo>
                    <a:pt x="1916" y="598"/>
                    <a:pt x="0" y="1526"/>
                    <a:pt x="229" y="1875"/>
                  </a:cubicBezTo>
                  <a:cubicBezTo>
                    <a:pt x="311" y="2000"/>
                    <a:pt x="782" y="2049"/>
                    <a:pt x="1367" y="2049"/>
                  </a:cubicBezTo>
                  <a:cubicBezTo>
                    <a:pt x="2420" y="2049"/>
                    <a:pt x="3843" y="1889"/>
                    <a:pt x="4037" y="1719"/>
                  </a:cubicBezTo>
                  <a:cubicBezTo>
                    <a:pt x="4326" y="1465"/>
                    <a:pt x="4073" y="899"/>
                    <a:pt x="4025" y="453"/>
                  </a:cubicBezTo>
                  <a:cubicBezTo>
                    <a:pt x="3471" y="670"/>
                    <a:pt x="2880" y="670"/>
                    <a:pt x="2880" y="670"/>
                  </a:cubicBezTo>
                  <a:lnTo>
                    <a:pt x="2832" y="490"/>
                  </a:lnTo>
                  <a:lnTo>
                    <a:pt x="2603" y="104"/>
                  </a:lnTo>
                  <a:cubicBezTo>
                    <a:pt x="2555" y="30"/>
                    <a:pt x="2502" y="0"/>
                    <a:pt x="24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1"/>
            <p:cNvSpPr/>
            <p:nvPr/>
          </p:nvSpPr>
          <p:spPr>
            <a:xfrm>
              <a:off x="6509961" y="5139138"/>
              <a:ext cx="381903" cy="185080"/>
            </a:xfrm>
            <a:custGeom>
              <a:avLst/>
              <a:gdLst/>
              <a:ahLst/>
              <a:cxnLst/>
              <a:rect l="l" t="t" r="r" b="b"/>
              <a:pathLst>
                <a:path w="3737" h="1811" extrusionOk="0">
                  <a:moveTo>
                    <a:pt x="1374" y="0"/>
                  </a:moveTo>
                  <a:cubicBezTo>
                    <a:pt x="1317" y="0"/>
                    <a:pt x="1257" y="29"/>
                    <a:pt x="1218" y="126"/>
                  </a:cubicBezTo>
                  <a:cubicBezTo>
                    <a:pt x="1122" y="354"/>
                    <a:pt x="1074" y="499"/>
                    <a:pt x="1074" y="499"/>
                  </a:cubicBezTo>
                  <a:cubicBezTo>
                    <a:pt x="1074" y="499"/>
                    <a:pt x="447" y="378"/>
                    <a:pt x="25" y="258"/>
                  </a:cubicBezTo>
                  <a:lnTo>
                    <a:pt x="25" y="258"/>
                  </a:lnTo>
                  <a:cubicBezTo>
                    <a:pt x="1" y="668"/>
                    <a:pt x="13" y="1403"/>
                    <a:pt x="314" y="1487"/>
                  </a:cubicBezTo>
                  <a:cubicBezTo>
                    <a:pt x="646" y="1582"/>
                    <a:pt x="2049" y="1810"/>
                    <a:pt x="2839" y="1810"/>
                  </a:cubicBezTo>
                  <a:cubicBezTo>
                    <a:pt x="3055" y="1810"/>
                    <a:pt x="3225" y="1793"/>
                    <a:pt x="3315" y="1752"/>
                  </a:cubicBezTo>
                  <a:cubicBezTo>
                    <a:pt x="3736" y="1559"/>
                    <a:pt x="1543" y="65"/>
                    <a:pt x="1543" y="65"/>
                  </a:cubicBezTo>
                  <a:cubicBezTo>
                    <a:pt x="1543" y="65"/>
                    <a:pt x="1461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Why would a tennis field be necessary </a:t>
            </a:r>
            <a:endParaRPr dirty="0"/>
          </a:p>
        </p:txBody>
      </p:sp>
      <p:sp>
        <p:nvSpPr>
          <p:cNvPr id="415" name="Google Shape;415;p42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ym typeface="Darker Grotesque Medium"/>
              </a:rPr>
              <a:t>Our school only provides courts for football, volleyball and basketball and some people don’t find any interest in these sports, based off of our </a:t>
            </a:r>
            <a:r>
              <a:rPr lang="en-US" sz="2000" dirty="0" smtClean="0"/>
              <a:t>survey</a:t>
            </a:r>
            <a:r>
              <a:rPr lang="en-US" sz="2000" dirty="0" smtClean="0">
                <a:sym typeface="Darker Grotesque Medium"/>
              </a:rPr>
              <a:t> </a:t>
            </a:r>
            <a:r>
              <a:rPr lang="en-US" sz="2000" dirty="0" smtClean="0">
                <a:sym typeface="Darker Grotesque Medium"/>
              </a:rPr>
              <a:t>the majority fo</a:t>
            </a:r>
            <a:r>
              <a:rPr lang="en-US" sz="2000" dirty="0" smtClean="0"/>
              <a:t>und interest in tennis rather than the brought up sports and said that they would use the tennis </a:t>
            </a:r>
            <a:r>
              <a:rPr lang="en-US" sz="2000" dirty="0" smtClean="0"/>
              <a:t>field. </a:t>
            </a:r>
            <a:r>
              <a:rPr lang="en-US" sz="2000" dirty="0" smtClean="0"/>
              <a:t>it can also improve students talents and grow their curiosity into starting a new sport.</a:t>
            </a:r>
            <a:endParaRPr sz="2000" dirty="0">
              <a:sym typeface="Darker Grotesque Medium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781" y="2586657"/>
            <a:ext cx="1414395" cy="22435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6054" y="391237"/>
            <a:ext cx="7704000" cy="572700"/>
          </a:xfrm>
        </p:spPr>
        <p:txBody>
          <a:bodyPr/>
          <a:lstStyle/>
          <a:p>
            <a:r>
              <a:rPr lang="en-US" sz="4000" dirty="0" smtClean="0"/>
              <a:t>Placement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sz="2800" dirty="0" smtClean="0"/>
              <a:t>The results of the survey have showed that the clear majority think that the best place for the court to be placed is in the gym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741" y="2435839"/>
            <a:ext cx="2701751" cy="20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7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46"/>
          <p:cNvSpPr txBox="1">
            <a:spLocks noGrp="1"/>
          </p:cNvSpPr>
          <p:nvPr>
            <p:ph type="title"/>
          </p:nvPr>
        </p:nvSpPr>
        <p:spPr>
          <a:xfrm>
            <a:off x="3372386" y="725334"/>
            <a:ext cx="533051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How to raise money </a:t>
            </a:r>
            <a:endParaRPr dirty="0"/>
          </a:p>
        </p:txBody>
      </p:sp>
      <p:sp>
        <p:nvSpPr>
          <p:cNvPr id="549" name="Google Shape;549;p46"/>
          <p:cNvSpPr txBox="1">
            <a:spLocks noGrp="1"/>
          </p:cNvSpPr>
          <p:nvPr>
            <p:ph type="subTitle" idx="1"/>
          </p:nvPr>
        </p:nvSpPr>
        <p:spPr>
          <a:xfrm>
            <a:off x="3873911" y="3057886"/>
            <a:ext cx="3852000" cy="12144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sz="1200" dirty="0" smtClean="0"/>
              <a:t>We will start a </a:t>
            </a:r>
            <a:r>
              <a:rPr lang="en-US" sz="1200" dirty="0"/>
              <a:t>fundraiser such as</a:t>
            </a:r>
            <a:r>
              <a:rPr lang="en-US" sz="1200" dirty="0" smtClean="0"/>
              <a:t>:</a:t>
            </a:r>
          </a:p>
          <a:p>
            <a:pPr marL="0" lvl="0" indent="0">
              <a:spcAft>
                <a:spcPts val="1600"/>
              </a:spcAft>
            </a:pPr>
            <a:r>
              <a:rPr lang="en-US" sz="1200" dirty="0" smtClean="0"/>
              <a:t>Sausage </a:t>
            </a:r>
            <a:r>
              <a:rPr lang="en-US" sz="1200" dirty="0"/>
              <a:t>sizzle or BBQ fundraiser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lvl="0" indent="0">
              <a:spcAft>
                <a:spcPts val="1600"/>
              </a:spcAft>
            </a:pPr>
            <a:r>
              <a:rPr lang="en-US" sz="1200" dirty="0"/>
              <a:t>A movie night or an outdoor movie event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lvl="0" indent="0">
              <a:spcAft>
                <a:spcPts val="1600"/>
              </a:spcAft>
            </a:pPr>
            <a:r>
              <a:rPr lang="en-US" sz="1200" dirty="0"/>
              <a:t>A trivia night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lvl="0" indent="0">
              <a:spcAft>
                <a:spcPts val="1600"/>
              </a:spcAft>
            </a:pPr>
            <a:r>
              <a:rPr lang="en-US" sz="1200" dirty="0"/>
              <a:t>Food fundraiser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lvl="0" indent="0">
              <a:spcAft>
                <a:spcPts val="1600"/>
              </a:spcAft>
            </a:pPr>
            <a:r>
              <a:rPr lang="en-US" sz="1200" dirty="0"/>
              <a:t>Bake Sale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lvl="0" indent="0">
              <a:spcAft>
                <a:spcPts val="1600"/>
              </a:spcAft>
            </a:pPr>
            <a:r>
              <a:rPr lang="en-US" sz="1200" dirty="0"/>
              <a:t>Selling raffle tickets. </a:t>
            </a:r>
            <a:endParaRPr sz="1200" dirty="0"/>
          </a:p>
        </p:txBody>
      </p:sp>
      <p:cxnSp>
        <p:nvCxnSpPr>
          <p:cNvPr id="550" name="Google Shape;550;p46"/>
          <p:cNvCxnSpPr/>
          <p:nvPr/>
        </p:nvCxnSpPr>
        <p:spPr>
          <a:xfrm>
            <a:off x="7468481" y="4450509"/>
            <a:ext cx="9918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42" y="1460304"/>
            <a:ext cx="3566469" cy="30970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178" y="2097391"/>
            <a:ext cx="2206943" cy="18228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0676" y="2975338"/>
            <a:ext cx="286537" cy="286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0675" y="2975338"/>
            <a:ext cx="286537" cy="2865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p5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The advantages of tennis</a:t>
            </a:r>
            <a:endParaRPr dirty="0"/>
          </a:p>
        </p:txBody>
      </p:sp>
      <p:sp>
        <p:nvSpPr>
          <p:cNvPr id="995" name="Google Shape;995;p56"/>
          <p:cNvSpPr txBox="1">
            <a:spLocks noGrp="1"/>
          </p:cNvSpPr>
          <p:nvPr>
            <p:ph type="title" idx="5"/>
          </p:nvPr>
        </p:nvSpPr>
        <p:spPr>
          <a:xfrm>
            <a:off x="2153373" y="3686523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000" dirty="0" smtClean="0"/>
              <a:t>5: </a:t>
            </a:r>
            <a:r>
              <a:rPr lang="en-US" sz="1000" dirty="0" smtClean="0">
                <a:solidFill>
                  <a:srgbClr val="202124"/>
                </a:solidFill>
                <a:latin typeface="arial" panose="020B0604020202020204" pitchFamily="34" charset="0"/>
              </a:rPr>
              <a:t>improving 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muscle tone, strength and flexibility.</a:t>
            </a:r>
            <a:b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</a:br>
            <a:endParaRPr sz="1000" dirty="0"/>
          </a:p>
        </p:txBody>
      </p:sp>
      <p:sp>
        <p:nvSpPr>
          <p:cNvPr id="996" name="Google Shape;996;p56"/>
          <p:cNvSpPr txBox="1">
            <a:spLocks noGrp="1"/>
          </p:cNvSpPr>
          <p:nvPr>
            <p:ph type="title" idx="2"/>
          </p:nvPr>
        </p:nvSpPr>
        <p:spPr>
          <a:xfrm>
            <a:off x="2194223" y="2630180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000" dirty="0" smtClean="0"/>
              <a:t>3: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202124"/>
                </a:solidFill>
                <a:latin typeface="arial" panose="020B0604020202020204" pitchFamily="34" charset="0"/>
              </a:rPr>
              <a:t>it improves metabolic 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function.</a:t>
            </a:r>
            <a:b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</a:br>
            <a:endParaRPr sz="1000" dirty="0"/>
          </a:p>
        </p:txBody>
      </p:sp>
      <p:sp>
        <p:nvSpPr>
          <p:cNvPr id="998" name="Google Shape;998;p56"/>
          <p:cNvSpPr txBox="1">
            <a:spLocks noGrp="1"/>
          </p:cNvSpPr>
          <p:nvPr>
            <p:ph type="title" idx="3"/>
          </p:nvPr>
        </p:nvSpPr>
        <p:spPr>
          <a:xfrm>
            <a:off x="6437266" y="1450247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900" dirty="0" smtClean="0"/>
              <a:t>2:</a:t>
            </a:r>
            <a:r>
              <a:rPr lang="en-US" sz="9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rgbClr val="202124"/>
                </a:solidFill>
                <a:latin typeface="arial" panose="020B0604020202020204" pitchFamily="34" charset="0"/>
              </a:rPr>
              <a:t>it lowers </a:t>
            </a:r>
            <a:r>
              <a:rPr lang="en-US" sz="900" dirty="0">
                <a:solidFill>
                  <a:srgbClr val="202124"/>
                </a:solidFill>
                <a:latin typeface="arial" panose="020B0604020202020204" pitchFamily="34" charset="0"/>
              </a:rPr>
              <a:t>resting heart rate and blood pressure.</a:t>
            </a:r>
            <a:br>
              <a:rPr lang="en-US" sz="900" dirty="0">
                <a:solidFill>
                  <a:srgbClr val="202124"/>
                </a:solidFill>
                <a:latin typeface="arial" panose="020B0604020202020204" pitchFamily="34" charset="0"/>
              </a:rPr>
            </a:br>
            <a:endParaRPr sz="900" dirty="0"/>
          </a:p>
        </p:txBody>
      </p:sp>
      <p:sp>
        <p:nvSpPr>
          <p:cNvPr id="1001" name="Google Shape;1001;p56"/>
          <p:cNvSpPr txBox="1">
            <a:spLocks noGrp="1"/>
          </p:cNvSpPr>
          <p:nvPr>
            <p:ph type="title" idx="7"/>
          </p:nvPr>
        </p:nvSpPr>
        <p:spPr>
          <a:xfrm>
            <a:off x="2206980" y="1436606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800" dirty="0" smtClean="0"/>
              <a:t>1:</a:t>
            </a:r>
            <a:r>
              <a:rPr lang="en-US" sz="800" dirty="0">
                <a:solidFill>
                  <a:srgbClr val="202124"/>
                </a:solidFill>
                <a:latin typeface="arial" panose="020B0604020202020204" pitchFamily="34" charset="0"/>
              </a:rPr>
              <a:t>Tennis is incredibly helpful in losing body weight in people due to its intense physical nature. </a:t>
            </a:r>
            <a:endParaRPr sz="800" dirty="0"/>
          </a:p>
        </p:txBody>
      </p:sp>
      <p:sp>
        <p:nvSpPr>
          <p:cNvPr id="1003" name="Google Shape;1003;p56"/>
          <p:cNvSpPr txBox="1">
            <a:spLocks noGrp="1"/>
          </p:cNvSpPr>
          <p:nvPr>
            <p:ph type="title" idx="9"/>
          </p:nvPr>
        </p:nvSpPr>
        <p:spPr>
          <a:xfrm>
            <a:off x="6393163" y="2618825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1000" dirty="0" smtClean="0"/>
              <a:t>4: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rgbClr val="202124"/>
                </a:solidFill>
                <a:latin typeface="arial" panose="020B0604020202020204" pitchFamily="34" charset="0"/>
              </a:rPr>
              <a:t>it increases bone 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density.</a:t>
            </a:r>
            <a:b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</a:br>
            <a:endParaRPr sz="1000" dirty="0"/>
          </a:p>
        </p:txBody>
      </p:sp>
      <p:sp>
        <p:nvSpPr>
          <p:cNvPr id="1005" name="Google Shape;1005;p56"/>
          <p:cNvSpPr txBox="1">
            <a:spLocks noGrp="1"/>
          </p:cNvSpPr>
          <p:nvPr>
            <p:ph type="title" idx="14"/>
          </p:nvPr>
        </p:nvSpPr>
        <p:spPr>
          <a:xfrm>
            <a:off x="6492521" y="3718347"/>
            <a:ext cx="20037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1000" dirty="0" smtClean="0"/>
              <a:t>6:</a:t>
            </a:r>
            <a:r>
              <a:rPr lang="en-US" sz="1000" dirty="0">
                <a:solidFill>
                  <a:srgbClr val="202124"/>
                </a:solidFill>
                <a:latin typeface="arial" panose="020B0604020202020204" pitchFamily="34" charset="0"/>
              </a:rPr>
              <a:t>You improve your stamina.</a:t>
            </a:r>
            <a:endParaRPr sz="1000" dirty="0"/>
          </a:p>
        </p:txBody>
      </p:sp>
      <p:sp>
        <p:nvSpPr>
          <p:cNvPr id="1007" name="Google Shape;1007;p56"/>
          <p:cNvSpPr/>
          <p:nvPr/>
        </p:nvSpPr>
        <p:spPr>
          <a:xfrm>
            <a:off x="5541724" y="1417113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56"/>
          <p:cNvSpPr/>
          <p:nvPr/>
        </p:nvSpPr>
        <p:spPr>
          <a:xfrm>
            <a:off x="5541724" y="2514788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56"/>
          <p:cNvSpPr/>
          <p:nvPr/>
        </p:nvSpPr>
        <p:spPr>
          <a:xfrm>
            <a:off x="5541724" y="3612463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56"/>
          <p:cNvSpPr/>
          <p:nvPr/>
        </p:nvSpPr>
        <p:spPr>
          <a:xfrm>
            <a:off x="1306924" y="1417113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56"/>
          <p:cNvSpPr/>
          <p:nvPr/>
        </p:nvSpPr>
        <p:spPr>
          <a:xfrm>
            <a:off x="1306924" y="2514788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56"/>
          <p:cNvSpPr/>
          <p:nvPr/>
        </p:nvSpPr>
        <p:spPr>
          <a:xfrm>
            <a:off x="1306924" y="3612463"/>
            <a:ext cx="743142" cy="698301"/>
          </a:xfrm>
          <a:custGeom>
            <a:avLst/>
            <a:gdLst/>
            <a:ahLst/>
            <a:cxnLst/>
            <a:rect l="l" t="t" r="r" b="b"/>
            <a:pathLst>
              <a:path w="5736" h="5390" extrusionOk="0">
                <a:moveTo>
                  <a:pt x="2327" y="0"/>
                </a:moveTo>
                <a:cubicBezTo>
                  <a:pt x="1872" y="0"/>
                  <a:pt x="1427" y="134"/>
                  <a:pt x="1043" y="452"/>
                </a:cubicBezTo>
                <a:cubicBezTo>
                  <a:pt x="775" y="669"/>
                  <a:pt x="610" y="947"/>
                  <a:pt x="506" y="1267"/>
                </a:cubicBezTo>
                <a:cubicBezTo>
                  <a:pt x="32" y="2134"/>
                  <a:pt x="1" y="3361"/>
                  <a:pt x="424" y="4145"/>
                </a:cubicBezTo>
                <a:cubicBezTo>
                  <a:pt x="881" y="4994"/>
                  <a:pt x="1728" y="5389"/>
                  <a:pt x="2600" y="5389"/>
                </a:cubicBezTo>
                <a:cubicBezTo>
                  <a:pt x="3223" y="5389"/>
                  <a:pt x="3859" y="5188"/>
                  <a:pt x="4374" y="4805"/>
                </a:cubicBezTo>
                <a:cubicBezTo>
                  <a:pt x="5664" y="3836"/>
                  <a:pt x="5736" y="2134"/>
                  <a:pt x="4612" y="1030"/>
                </a:cubicBezTo>
                <a:cubicBezTo>
                  <a:pt x="4019" y="444"/>
                  <a:pt x="3156" y="0"/>
                  <a:pt x="2327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5" name="Google Shape;1015;p56"/>
          <p:cNvGrpSpPr/>
          <p:nvPr/>
        </p:nvGrpSpPr>
        <p:grpSpPr>
          <a:xfrm>
            <a:off x="1328393" y="1475599"/>
            <a:ext cx="683365" cy="643082"/>
            <a:chOff x="1317338" y="1413850"/>
            <a:chExt cx="748975" cy="704825"/>
          </a:xfrm>
        </p:grpSpPr>
        <p:sp>
          <p:nvSpPr>
            <p:cNvPr id="1016" name="Google Shape;1016;p56"/>
            <p:cNvSpPr/>
            <p:nvPr/>
          </p:nvSpPr>
          <p:spPr>
            <a:xfrm>
              <a:off x="1317338" y="1696000"/>
              <a:ext cx="277200" cy="276850"/>
            </a:xfrm>
            <a:custGeom>
              <a:avLst/>
              <a:gdLst/>
              <a:ahLst/>
              <a:cxnLst/>
              <a:rect l="l" t="t" r="r" b="b"/>
              <a:pathLst>
                <a:path w="11088" h="11074" extrusionOk="0">
                  <a:moveTo>
                    <a:pt x="5544" y="0"/>
                  </a:moveTo>
                  <a:cubicBezTo>
                    <a:pt x="2483" y="0"/>
                    <a:pt x="1" y="2482"/>
                    <a:pt x="1" y="5543"/>
                  </a:cubicBezTo>
                  <a:cubicBezTo>
                    <a:pt x="1" y="8604"/>
                    <a:pt x="2483" y="11074"/>
                    <a:pt x="5544" y="11074"/>
                  </a:cubicBezTo>
                  <a:cubicBezTo>
                    <a:pt x="8605" y="11074"/>
                    <a:pt x="11087" y="8604"/>
                    <a:pt x="11087" y="5543"/>
                  </a:cubicBezTo>
                  <a:cubicBezTo>
                    <a:pt x="11087" y="2482"/>
                    <a:pt x="8605" y="0"/>
                    <a:pt x="55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56"/>
            <p:cNvSpPr/>
            <p:nvPr/>
          </p:nvSpPr>
          <p:spPr>
            <a:xfrm>
              <a:off x="1329413" y="1700200"/>
              <a:ext cx="277175" cy="277200"/>
            </a:xfrm>
            <a:custGeom>
              <a:avLst/>
              <a:gdLst/>
              <a:ahLst/>
              <a:cxnLst/>
              <a:rect l="l" t="t" r="r" b="b"/>
              <a:pathLst>
                <a:path w="11087" h="11088" extrusionOk="0">
                  <a:moveTo>
                    <a:pt x="5543" y="1"/>
                  </a:moveTo>
                  <a:cubicBezTo>
                    <a:pt x="2482" y="1"/>
                    <a:pt x="0" y="2483"/>
                    <a:pt x="0" y="5544"/>
                  </a:cubicBezTo>
                  <a:cubicBezTo>
                    <a:pt x="0" y="8605"/>
                    <a:pt x="2482" y="11087"/>
                    <a:pt x="5543" y="11087"/>
                  </a:cubicBezTo>
                  <a:cubicBezTo>
                    <a:pt x="8604" y="11087"/>
                    <a:pt x="11086" y="8605"/>
                    <a:pt x="11086" y="5544"/>
                  </a:cubicBezTo>
                  <a:cubicBezTo>
                    <a:pt x="11086" y="2483"/>
                    <a:pt x="8604" y="1"/>
                    <a:pt x="55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56"/>
            <p:cNvSpPr/>
            <p:nvPr/>
          </p:nvSpPr>
          <p:spPr>
            <a:xfrm>
              <a:off x="1413163" y="1783950"/>
              <a:ext cx="109975" cy="109975"/>
            </a:xfrm>
            <a:custGeom>
              <a:avLst/>
              <a:gdLst/>
              <a:ahLst/>
              <a:cxnLst/>
              <a:rect l="l" t="t" r="r" b="b"/>
              <a:pathLst>
                <a:path w="4399" h="4399" extrusionOk="0">
                  <a:moveTo>
                    <a:pt x="2193" y="1"/>
                  </a:moveTo>
                  <a:cubicBezTo>
                    <a:pt x="977" y="1"/>
                    <a:pt x="0" y="976"/>
                    <a:pt x="0" y="2194"/>
                  </a:cubicBezTo>
                  <a:cubicBezTo>
                    <a:pt x="0" y="3411"/>
                    <a:pt x="977" y="4399"/>
                    <a:pt x="2193" y="4399"/>
                  </a:cubicBezTo>
                  <a:cubicBezTo>
                    <a:pt x="3411" y="4399"/>
                    <a:pt x="4399" y="3411"/>
                    <a:pt x="4399" y="2194"/>
                  </a:cubicBezTo>
                  <a:cubicBezTo>
                    <a:pt x="4399" y="976"/>
                    <a:pt x="3411" y="1"/>
                    <a:pt x="219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56"/>
            <p:cNvSpPr/>
            <p:nvPr/>
          </p:nvSpPr>
          <p:spPr>
            <a:xfrm>
              <a:off x="1527338" y="1686675"/>
              <a:ext cx="278075" cy="319025"/>
            </a:xfrm>
            <a:custGeom>
              <a:avLst/>
              <a:gdLst/>
              <a:ahLst/>
              <a:cxnLst/>
              <a:rect l="l" t="t" r="r" b="b"/>
              <a:pathLst>
                <a:path w="11123" h="12761" extrusionOk="0">
                  <a:moveTo>
                    <a:pt x="8437" y="0"/>
                  </a:moveTo>
                  <a:cubicBezTo>
                    <a:pt x="7528" y="0"/>
                    <a:pt x="6591" y="67"/>
                    <a:pt x="6206" y="312"/>
                  </a:cubicBezTo>
                  <a:cubicBezTo>
                    <a:pt x="6206" y="312"/>
                    <a:pt x="3218" y="1482"/>
                    <a:pt x="1615" y="2698"/>
                  </a:cubicBezTo>
                  <a:cubicBezTo>
                    <a:pt x="1" y="3903"/>
                    <a:pt x="735" y="5025"/>
                    <a:pt x="1000" y="5675"/>
                  </a:cubicBezTo>
                  <a:cubicBezTo>
                    <a:pt x="1265" y="6338"/>
                    <a:pt x="3242" y="10785"/>
                    <a:pt x="3242" y="10785"/>
                  </a:cubicBezTo>
                  <a:cubicBezTo>
                    <a:pt x="3242" y="10785"/>
                    <a:pt x="3086" y="11146"/>
                    <a:pt x="2772" y="11387"/>
                  </a:cubicBezTo>
                  <a:cubicBezTo>
                    <a:pt x="2459" y="11628"/>
                    <a:pt x="1241" y="12122"/>
                    <a:pt x="1109" y="12363"/>
                  </a:cubicBezTo>
                  <a:cubicBezTo>
                    <a:pt x="976" y="12604"/>
                    <a:pt x="1953" y="12761"/>
                    <a:pt x="2507" y="12761"/>
                  </a:cubicBezTo>
                  <a:cubicBezTo>
                    <a:pt x="3061" y="12761"/>
                    <a:pt x="4567" y="12496"/>
                    <a:pt x="5097" y="12472"/>
                  </a:cubicBezTo>
                  <a:cubicBezTo>
                    <a:pt x="5628" y="12448"/>
                    <a:pt x="5496" y="11857"/>
                    <a:pt x="5411" y="11676"/>
                  </a:cubicBezTo>
                  <a:cubicBezTo>
                    <a:pt x="5339" y="11495"/>
                    <a:pt x="4941" y="10652"/>
                    <a:pt x="4856" y="10194"/>
                  </a:cubicBezTo>
                  <a:cubicBezTo>
                    <a:pt x="4784" y="9748"/>
                    <a:pt x="4302" y="8109"/>
                    <a:pt x="4194" y="7181"/>
                  </a:cubicBezTo>
                  <a:cubicBezTo>
                    <a:pt x="4098" y="6265"/>
                    <a:pt x="3507" y="4759"/>
                    <a:pt x="3507" y="4759"/>
                  </a:cubicBezTo>
                  <a:cubicBezTo>
                    <a:pt x="3507" y="4759"/>
                    <a:pt x="5496" y="3807"/>
                    <a:pt x="7242" y="3349"/>
                  </a:cubicBezTo>
                  <a:cubicBezTo>
                    <a:pt x="8978" y="2904"/>
                    <a:pt x="11063" y="976"/>
                    <a:pt x="11099" y="903"/>
                  </a:cubicBezTo>
                  <a:cubicBezTo>
                    <a:pt x="11123" y="818"/>
                    <a:pt x="10544" y="84"/>
                    <a:pt x="9424" y="23"/>
                  </a:cubicBezTo>
                  <a:cubicBezTo>
                    <a:pt x="9120" y="10"/>
                    <a:pt x="8781" y="0"/>
                    <a:pt x="8437" y="0"/>
                  </a:cubicBezTo>
                  <a:close/>
                </a:path>
              </a:pathLst>
            </a:custGeom>
            <a:solidFill>
              <a:srgbClr val="E3A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56"/>
            <p:cNvSpPr/>
            <p:nvPr/>
          </p:nvSpPr>
          <p:spPr>
            <a:xfrm>
              <a:off x="1551738" y="1955475"/>
              <a:ext cx="116300" cy="50225"/>
            </a:xfrm>
            <a:custGeom>
              <a:avLst/>
              <a:gdLst/>
              <a:ahLst/>
              <a:cxnLst/>
              <a:rect l="l" t="t" r="r" b="b"/>
              <a:pathLst>
                <a:path w="4652" h="2009" extrusionOk="0">
                  <a:moveTo>
                    <a:pt x="2468" y="0"/>
                  </a:moveTo>
                  <a:cubicBezTo>
                    <a:pt x="2349" y="0"/>
                    <a:pt x="2266" y="33"/>
                    <a:pt x="2266" y="33"/>
                  </a:cubicBezTo>
                  <a:cubicBezTo>
                    <a:pt x="2266" y="33"/>
                    <a:pt x="2110" y="394"/>
                    <a:pt x="1796" y="635"/>
                  </a:cubicBezTo>
                  <a:cubicBezTo>
                    <a:pt x="1483" y="876"/>
                    <a:pt x="265" y="1370"/>
                    <a:pt x="133" y="1611"/>
                  </a:cubicBezTo>
                  <a:cubicBezTo>
                    <a:pt x="0" y="1852"/>
                    <a:pt x="977" y="2009"/>
                    <a:pt x="1531" y="2009"/>
                  </a:cubicBezTo>
                  <a:cubicBezTo>
                    <a:pt x="2085" y="2009"/>
                    <a:pt x="3591" y="1744"/>
                    <a:pt x="4121" y="1720"/>
                  </a:cubicBezTo>
                  <a:cubicBezTo>
                    <a:pt x="4652" y="1696"/>
                    <a:pt x="4520" y="1105"/>
                    <a:pt x="4435" y="924"/>
                  </a:cubicBezTo>
                  <a:cubicBezTo>
                    <a:pt x="4411" y="852"/>
                    <a:pt x="4338" y="695"/>
                    <a:pt x="4255" y="502"/>
                  </a:cubicBezTo>
                  <a:lnTo>
                    <a:pt x="3122" y="502"/>
                  </a:lnTo>
                  <a:cubicBezTo>
                    <a:pt x="2937" y="82"/>
                    <a:pt x="2657" y="0"/>
                    <a:pt x="24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56"/>
            <p:cNvSpPr/>
            <p:nvPr/>
          </p:nvSpPr>
          <p:spPr>
            <a:xfrm>
              <a:off x="1548438" y="1529975"/>
              <a:ext cx="371175" cy="210575"/>
            </a:xfrm>
            <a:custGeom>
              <a:avLst/>
              <a:gdLst/>
              <a:ahLst/>
              <a:cxnLst/>
              <a:rect l="l" t="t" r="r" b="b"/>
              <a:pathLst>
                <a:path w="14847" h="8423" extrusionOk="0">
                  <a:moveTo>
                    <a:pt x="2145" y="1"/>
                  </a:moveTo>
                  <a:cubicBezTo>
                    <a:pt x="2145" y="1"/>
                    <a:pt x="795" y="820"/>
                    <a:pt x="603" y="1350"/>
                  </a:cubicBezTo>
                  <a:cubicBezTo>
                    <a:pt x="603" y="1350"/>
                    <a:pt x="0" y="1857"/>
                    <a:pt x="24" y="2098"/>
                  </a:cubicBezTo>
                  <a:cubicBezTo>
                    <a:pt x="48" y="2327"/>
                    <a:pt x="868" y="5291"/>
                    <a:pt x="976" y="5870"/>
                  </a:cubicBezTo>
                  <a:cubicBezTo>
                    <a:pt x="1085" y="6448"/>
                    <a:pt x="2398" y="6797"/>
                    <a:pt x="3085" y="6797"/>
                  </a:cubicBezTo>
                  <a:cubicBezTo>
                    <a:pt x="3543" y="6797"/>
                    <a:pt x="3813" y="6749"/>
                    <a:pt x="4185" y="6749"/>
                  </a:cubicBezTo>
                  <a:cubicBezTo>
                    <a:pt x="4371" y="6749"/>
                    <a:pt x="4583" y="6761"/>
                    <a:pt x="4856" y="6797"/>
                  </a:cubicBezTo>
                  <a:cubicBezTo>
                    <a:pt x="5675" y="6906"/>
                    <a:pt x="8061" y="7424"/>
                    <a:pt x="8061" y="7424"/>
                  </a:cubicBezTo>
                  <a:cubicBezTo>
                    <a:pt x="8061" y="7424"/>
                    <a:pt x="11212" y="8423"/>
                    <a:pt x="12737" y="8423"/>
                  </a:cubicBezTo>
                  <a:cubicBezTo>
                    <a:pt x="12920" y="8423"/>
                    <a:pt x="13080" y="8409"/>
                    <a:pt x="13207" y="8376"/>
                  </a:cubicBezTo>
                  <a:cubicBezTo>
                    <a:pt x="14400" y="8087"/>
                    <a:pt x="14846" y="6617"/>
                    <a:pt x="14340" y="5134"/>
                  </a:cubicBezTo>
                  <a:cubicBezTo>
                    <a:pt x="13846" y="3653"/>
                    <a:pt x="13026" y="2857"/>
                    <a:pt x="11786" y="2857"/>
                  </a:cubicBezTo>
                  <a:cubicBezTo>
                    <a:pt x="10795" y="2857"/>
                    <a:pt x="10103" y="3479"/>
                    <a:pt x="9325" y="3479"/>
                  </a:cubicBezTo>
                  <a:cubicBezTo>
                    <a:pt x="9129" y="3479"/>
                    <a:pt x="8926" y="3439"/>
                    <a:pt x="8712" y="3339"/>
                  </a:cubicBezTo>
                  <a:cubicBezTo>
                    <a:pt x="7664" y="2833"/>
                    <a:pt x="7086" y="2279"/>
                    <a:pt x="6290" y="1616"/>
                  </a:cubicBezTo>
                  <a:cubicBezTo>
                    <a:pt x="5495" y="953"/>
                    <a:pt x="4229" y="110"/>
                    <a:pt x="3386" y="62"/>
                  </a:cubicBezTo>
                  <a:cubicBezTo>
                    <a:pt x="2531" y="1"/>
                    <a:pt x="2145" y="1"/>
                    <a:pt x="21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56"/>
            <p:cNvSpPr/>
            <p:nvPr/>
          </p:nvSpPr>
          <p:spPr>
            <a:xfrm>
              <a:off x="1484863" y="1413850"/>
              <a:ext cx="122325" cy="228800"/>
            </a:xfrm>
            <a:custGeom>
              <a:avLst/>
              <a:gdLst/>
              <a:ahLst/>
              <a:cxnLst/>
              <a:rect l="l" t="t" r="r" b="b"/>
              <a:pathLst>
                <a:path w="4893" h="9152" extrusionOk="0">
                  <a:moveTo>
                    <a:pt x="3006" y="1"/>
                  </a:moveTo>
                  <a:cubicBezTo>
                    <a:pt x="2594" y="1"/>
                    <a:pt x="2198" y="81"/>
                    <a:pt x="2013" y="103"/>
                  </a:cubicBezTo>
                  <a:cubicBezTo>
                    <a:pt x="2013" y="103"/>
                    <a:pt x="904" y="211"/>
                    <a:pt x="458" y="1320"/>
                  </a:cubicBezTo>
                  <a:cubicBezTo>
                    <a:pt x="0" y="2428"/>
                    <a:pt x="193" y="3068"/>
                    <a:pt x="350" y="3224"/>
                  </a:cubicBezTo>
                  <a:cubicBezTo>
                    <a:pt x="506" y="3381"/>
                    <a:pt x="350" y="4128"/>
                    <a:pt x="350" y="4284"/>
                  </a:cubicBezTo>
                  <a:cubicBezTo>
                    <a:pt x="350" y="4441"/>
                    <a:pt x="747" y="4622"/>
                    <a:pt x="747" y="4622"/>
                  </a:cubicBezTo>
                  <a:cubicBezTo>
                    <a:pt x="747" y="4622"/>
                    <a:pt x="1169" y="5417"/>
                    <a:pt x="1301" y="5502"/>
                  </a:cubicBezTo>
                  <a:cubicBezTo>
                    <a:pt x="1329" y="5517"/>
                    <a:pt x="1365" y="5523"/>
                    <a:pt x="1406" y="5523"/>
                  </a:cubicBezTo>
                  <a:cubicBezTo>
                    <a:pt x="1562" y="5523"/>
                    <a:pt x="1793" y="5436"/>
                    <a:pt x="1965" y="5417"/>
                  </a:cubicBezTo>
                  <a:cubicBezTo>
                    <a:pt x="2169" y="5393"/>
                    <a:pt x="2302" y="5333"/>
                    <a:pt x="2302" y="5333"/>
                  </a:cubicBezTo>
                  <a:lnTo>
                    <a:pt x="3254" y="6418"/>
                  </a:lnTo>
                  <a:cubicBezTo>
                    <a:pt x="3254" y="6418"/>
                    <a:pt x="3363" y="8406"/>
                    <a:pt x="3869" y="8936"/>
                  </a:cubicBezTo>
                  <a:cubicBezTo>
                    <a:pt x="4012" y="9086"/>
                    <a:pt x="4116" y="9151"/>
                    <a:pt x="4189" y="9151"/>
                  </a:cubicBezTo>
                  <a:cubicBezTo>
                    <a:pt x="4368" y="9151"/>
                    <a:pt x="4365" y="8761"/>
                    <a:pt x="4314" y="8273"/>
                  </a:cubicBezTo>
                  <a:cubicBezTo>
                    <a:pt x="4230" y="7586"/>
                    <a:pt x="4495" y="6212"/>
                    <a:pt x="4603" y="5706"/>
                  </a:cubicBezTo>
                  <a:cubicBezTo>
                    <a:pt x="4712" y="5200"/>
                    <a:pt x="4893" y="4682"/>
                    <a:pt x="4893" y="4682"/>
                  </a:cubicBezTo>
                  <a:cubicBezTo>
                    <a:pt x="4893" y="4682"/>
                    <a:pt x="4362" y="4357"/>
                    <a:pt x="4314" y="3935"/>
                  </a:cubicBezTo>
                  <a:cubicBezTo>
                    <a:pt x="4254" y="3513"/>
                    <a:pt x="4362" y="2959"/>
                    <a:pt x="4555" y="2694"/>
                  </a:cubicBezTo>
                  <a:cubicBezTo>
                    <a:pt x="4736" y="2428"/>
                    <a:pt x="4579" y="1320"/>
                    <a:pt x="4182" y="525"/>
                  </a:cubicBezTo>
                  <a:cubicBezTo>
                    <a:pt x="3969" y="106"/>
                    <a:pt x="3478" y="1"/>
                    <a:pt x="3006" y="1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56"/>
            <p:cNvSpPr/>
            <p:nvPr/>
          </p:nvSpPr>
          <p:spPr>
            <a:xfrm>
              <a:off x="1493888" y="1413850"/>
              <a:ext cx="144350" cy="95075"/>
            </a:xfrm>
            <a:custGeom>
              <a:avLst/>
              <a:gdLst/>
              <a:ahLst/>
              <a:cxnLst/>
              <a:rect l="l" t="t" r="r" b="b"/>
              <a:pathLst>
                <a:path w="5774" h="3803" extrusionOk="0">
                  <a:moveTo>
                    <a:pt x="2645" y="1"/>
                  </a:moveTo>
                  <a:cubicBezTo>
                    <a:pt x="2233" y="1"/>
                    <a:pt x="1837" y="81"/>
                    <a:pt x="1652" y="103"/>
                  </a:cubicBezTo>
                  <a:cubicBezTo>
                    <a:pt x="1652" y="103"/>
                    <a:pt x="543" y="211"/>
                    <a:pt x="97" y="1320"/>
                  </a:cubicBezTo>
                  <a:cubicBezTo>
                    <a:pt x="61" y="1416"/>
                    <a:pt x="25" y="1501"/>
                    <a:pt x="1" y="1585"/>
                  </a:cubicBezTo>
                  <a:cubicBezTo>
                    <a:pt x="204" y="1435"/>
                    <a:pt x="570" y="1238"/>
                    <a:pt x="1046" y="1238"/>
                  </a:cubicBezTo>
                  <a:cubicBezTo>
                    <a:pt x="1106" y="1238"/>
                    <a:pt x="1167" y="1241"/>
                    <a:pt x="1230" y="1248"/>
                  </a:cubicBezTo>
                  <a:cubicBezTo>
                    <a:pt x="2097" y="1320"/>
                    <a:pt x="1580" y="2356"/>
                    <a:pt x="1893" y="2537"/>
                  </a:cubicBezTo>
                  <a:cubicBezTo>
                    <a:pt x="1932" y="2560"/>
                    <a:pt x="1962" y="2569"/>
                    <a:pt x="1988" y="2569"/>
                  </a:cubicBezTo>
                  <a:cubicBezTo>
                    <a:pt x="2149" y="2569"/>
                    <a:pt x="2097" y="2182"/>
                    <a:pt x="2490" y="2182"/>
                  </a:cubicBezTo>
                  <a:cubicBezTo>
                    <a:pt x="2537" y="2182"/>
                    <a:pt x="2591" y="2188"/>
                    <a:pt x="2652" y="2200"/>
                  </a:cubicBezTo>
                  <a:cubicBezTo>
                    <a:pt x="3315" y="2332"/>
                    <a:pt x="3182" y="3044"/>
                    <a:pt x="2953" y="3140"/>
                  </a:cubicBezTo>
                  <a:cubicBezTo>
                    <a:pt x="2712" y="3248"/>
                    <a:pt x="2603" y="3333"/>
                    <a:pt x="2603" y="3333"/>
                  </a:cubicBezTo>
                  <a:cubicBezTo>
                    <a:pt x="2603" y="3333"/>
                    <a:pt x="3158" y="3802"/>
                    <a:pt x="3664" y="3802"/>
                  </a:cubicBezTo>
                  <a:cubicBezTo>
                    <a:pt x="3749" y="3802"/>
                    <a:pt x="3845" y="3778"/>
                    <a:pt x="3942" y="3742"/>
                  </a:cubicBezTo>
                  <a:cubicBezTo>
                    <a:pt x="3942" y="3477"/>
                    <a:pt x="3977" y="3212"/>
                    <a:pt x="4050" y="2983"/>
                  </a:cubicBezTo>
                  <a:cubicBezTo>
                    <a:pt x="4074" y="3019"/>
                    <a:pt x="4110" y="3044"/>
                    <a:pt x="4134" y="3068"/>
                  </a:cubicBezTo>
                  <a:cubicBezTo>
                    <a:pt x="4284" y="3156"/>
                    <a:pt x="4475" y="3198"/>
                    <a:pt x="4667" y="3198"/>
                  </a:cubicBezTo>
                  <a:cubicBezTo>
                    <a:pt x="5049" y="3198"/>
                    <a:pt x="5436" y="3035"/>
                    <a:pt x="5508" y="2754"/>
                  </a:cubicBezTo>
                  <a:cubicBezTo>
                    <a:pt x="5616" y="2332"/>
                    <a:pt x="5773" y="585"/>
                    <a:pt x="5038" y="452"/>
                  </a:cubicBezTo>
                  <a:cubicBezTo>
                    <a:pt x="4931" y="432"/>
                    <a:pt x="4830" y="424"/>
                    <a:pt x="4735" y="424"/>
                  </a:cubicBezTo>
                  <a:cubicBezTo>
                    <a:pt x="4313" y="424"/>
                    <a:pt x="4009" y="590"/>
                    <a:pt x="3881" y="669"/>
                  </a:cubicBezTo>
                  <a:cubicBezTo>
                    <a:pt x="3869" y="621"/>
                    <a:pt x="3845" y="573"/>
                    <a:pt x="3821" y="525"/>
                  </a:cubicBezTo>
                  <a:cubicBezTo>
                    <a:pt x="3608" y="106"/>
                    <a:pt x="3117" y="1"/>
                    <a:pt x="26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56"/>
            <p:cNvSpPr/>
            <p:nvPr/>
          </p:nvSpPr>
          <p:spPr>
            <a:xfrm>
              <a:off x="1608363" y="1542000"/>
              <a:ext cx="116325" cy="106875"/>
            </a:xfrm>
            <a:custGeom>
              <a:avLst/>
              <a:gdLst/>
              <a:ahLst/>
              <a:cxnLst/>
              <a:rect l="l" t="t" r="r" b="b"/>
              <a:pathLst>
                <a:path w="4653" h="4275" extrusionOk="0">
                  <a:moveTo>
                    <a:pt x="1829" y="0"/>
                  </a:moveTo>
                  <a:cubicBezTo>
                    <a:pt x="1712" y="0"/>
                    <a:pt x="1238" y="63"/>
                    <a:pt x="664" y="1002"/>
                  </a:cubicBezTo>
                  <a:cubicBezTo>
                    <a:pt x="1" y="2087"/>
                    <a:pt x="435" y="3569"/>
                    <a:pt x="1508" y="4147"/>
                  </a:cubicBezTo>
                  <a:cubicBezTo>
                    <a:pt x="1674" y="4236"/>
                    <a:pt x="1861" y="4274"/>
                    <a:pt x="2060" y="4274"/>
                  </a:cubicBezTo>
                  <a:cubicBezTo>
                    <a:pt x="3162" y="4274"/>
                    <a:pt x="4608" y="3094"/>
                    <a:pt x="4628" y="2665"/>
                  </a:cubicBezTo>
                  <a:cubicBezTo>
                    <a:pt x="4652" y="2171"/>
                    <a:pt x="4339" y="894"/>
                    <a:pt x="1856" y="2"/>
                  </a:cubicBezTo>
                  <a:cubicBezTo>
                    <a:pt x="1856" y="2"/>
                    <a:pt x="1847" y="0"/>
                    <a:pt x="1829" y="0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56"/>
            <p:cNvSpPr/>
            <p:nvPr/>
          </p:nvSpPr>
          <p:spPr>
            <a:xfrm>
              <a:off x="1464363" y="1827000"/>
              <a:ext cx="406725" cy="138950"/>
            </a:xfrm>
            <a:custGeom>
              <a:avLst/>
              <a:gdLst/>
              <a:ahLst/>
              <a:cxnLst/>
              <a:rect l="l" t="t" r="r" b="b"/>
              <a:pathLst>
                <a:path w="16269" h="5558" extrusionOk="0">
                  <a:moveTo>
                    <a:pt x="340" y="1"/>
                  </a:moveTo>
                  <a:cubicBezTo>
                    <a:pt x="206" y="1"/>
                    <a:pt x="88" y="82"/>
                    <a:pt x="49" y="218"/>
                  </a:cubicBezTo>
                  <a:cubicBezTo>
                    <a:pt x="1" y="376"/>
                    <a:pt x="85" y="544"/>
                    <a:pt x="242" y="604"/>
                  </a:cubicBezTo>
                  <a:lnTo>
                    <a:pt x="15835" y="5545"/>
                  </a:lnTo>
                  <a:cubicBezTo>
                    <a:pt x="15872" y="5557"/>
                    <a:pt x="15896" y="5557"/>
                    <a:pt x="15931" y="5557"/>
                  </a:cubicBezTo>
                  <a:cubicBezTo>
                    <a:pt x="16064" y="5557"/>
                    <a:pt x="16185" y="5472"/>
                    <a:pt x="16221" y="5340"/>
                  </a:cubicBezTo>
                  <a:cubicBezTo>
                    <a:pt x="16269" y="5183"/>
                    <a:pt x="16185" y="5015"/>
                    <a:pt x="16028" y="4955"/>
                  </a:cubicBezTo>
                  <a:lnTo>
                    <a:pt x="434" y="14"/>
                  </a:lnTo>
                  <a:cubicBezTo>
                    <a:pt x="403" y="5"/>
                    <a:pt x="371" y="1"/>
                    <a:pt x="3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56"/>
            <p:cNvSpPr/>
            <p:nvPr/>
          </p:nvSpPr>
          <p:spPr>
            <a:xfrm>
              <a:off x="1766838" y="1603800"/>
              <a:ext cx="152775" cy="136700"/>
            </a:xfrm>
            <a:custGeom>
              <a:avLst/>
              <a:gdLst/>
              <a:ahLst/>
              <a:cxnLst/>
              <a:rect l="l" t="t" r="r" b="b"/>
              <a:pathLst>
                <a:path w="6111" h="5468" extrusionOk="0">
                  <a:moveTo>
                    <a:pt x="3724" y="1"/>
                  </a:moveTo>
                  <a:lnTo>
                    <a:pt x="3724" y="1"/>
                  </a:lnTo>
                  <a:cubicBezTo>
                    <a:pt x="3736" y="555"/>
                    <a:pt x="3700" y="1386"/>
                    <a:pt x="3411" y="2073"/>
                  </a:cubicBezTo>
                  <a:cubicBezTo>
                    <a:pt x="2941" y="3206"/>
                    <a:pt x="1170" y="4158"/>
                    <a:pt x="217" y="4580"/>
                  </a:cubicBezTo>
                  <a:cubicBezTo>
                    <a:pt x="145" y="4615"/>
                    <a:pt x="73" y="4652"/>
                    <a:pt x="0" y="4676"/>
                  </a:cubicBezTo>
                  <a:cubicBezTo>
                    <a:pt x="1024" y="4966"/>
                    <a:pt x="2934" y="5468"/>
                    <a:pt x="4012" y="5468"/>
                  </a:cubicBezTo>
                  <a:cubicBezTo>
                    <a:pt x="4191" y="5468"/>
                    <a:pt x="4346" y="5454"/>
                    <a:pt x="4471" y="5423"/>
                  </a:cubicBezTo>
                  <a:cubicBezTo>
                    <a:pt x="5664" y="5134"/>
                    <a:pt x="6110" y="3664"/>
                    <a:pt x="5604" y="2181"/>
                  </a:cubicBezTo>
                  <a:cubicBezTo>
                    <a:pt x="5206" y="989"/>
                    <a:pt x="4592" y="242"/>
                    <a:pt x="3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56"/>
            <p:cNvSpPr/>
            <p:nvPr/>
          </p:nvSpPr>
          <p:spPr>
            <a:xfrm>
              <a:off x="1677063" y="1652900"/>
              <a:ext cx="240425" cy="388700"/>
            </a:xfrm>
            <a:custGeom>
              <a:avLst/>
              <a:gdLst/>
              <a:ahLst/>
              <a:cxnLst/>
              <a:rect l="l" t="t" r="r" b="b"/>
              <a:pathLst>
                <a:path w="9617" h="15548" extrusionOk="0">
                  <a:moveTo>
                    <a:pt x="7592" y="0"/>
                  </a:moveTo>
                  <a:cubicBezTo>
                    <a:pt x="7592" y="0"/>
                    <a:pt x="4785" y="664"/>
                    <a:pt x="2808" y="2086"/>
                  </a:cubicBezTo>
                  <a:cubicBezTo>
                    <a:pt x="1687" y="2892"/>
                    <a:pt x="579" y="4568"/>
                    <a:pt x="1025" y="6002"/>
                  </a:cubicBezTo>
                  <a:cubicBezTo>
                    <a:pt x="1326" y="6966"/>
                    <a:pt x="1531" y="7978"/>
                    <a:pt x="1735" y="8978"/>
                  </a:cubicBezTo>
                  <a:cubicBezTo>
                    <a:pt x="2073" y="10557"/>
                    <a:pt x="2386" y="12136"/>
                    <a:pt x="2700" y="13714"/>
                  </a:cubicBezTo>
                  <a:cubicBezTo>
                    <a:pt x="2700" y="13714"/>
                    <a:pt x="1856" y="14136"/>
                    <a:pt x="1435" y="14449"/>
                  </a:cubicBezTo>
                  <a:cubicBezTo>
                    <a:pt x="1012" y="14774"/>
                    <a:pt x="0" y="14980"/>
                    <a:pt x="302" y="15353"/>
                  </a:cubicBezTo>
                  <a:cubicBezTo>
                    <a:pt x="415" y="15499"/>
                    <a:pt x="922" y="15547"/>
                    <a:pt x="1527" y="15547"/>
                  </a:cubicBezTo>
                  <a:cubicBezTo>
                    <a:pt x="2472" y="15547"/>
                    <a:pt x="3654" y="15429"/>
                    <a:pt x="3941" y="15377"/>
                  </a:cubicBezTo>
                  <a:cubicBezTo>
                    <a:pt x="4423" y="15304"/>
                    <a:pt x="4737" y="15088"/>
                    <a:pt x="4761" y="14931"/>
                  </a:cubicBezTo>
                  <a:cubicBezTo>
                    <a:pt x="4785" y="14774"/>
                    <a:pt x="4242" y="13521"/>
                    <a:pt x="4182" y="13159"/>
                  </a:cubicBezTo>
                  <a:cubicBezTo>
                    <a:pt x="4121" y="12846"/>
                    <a:pt x="3760" y="11834"/>
                    <a:pt x="3700" y="9062"/>
                  </a:cubicBezTo>
                  <a:cubicBezTo>
                    <a:pt x="3688" y="8400"/>
                    <a:pt x="3808" y="7267"/>
                    <a:pt x="3604" y="6737"/>
                  </a:cubicBezTo>
                  <a:cubicBezTo>
                    <a:pt x="3387" y="6207"/>
                    <a:pt x="3206" y="5760"/>
                    <a:pt x="3206" y="5760"/>
                  </a:cubicBezTo>
                  <a:cubicBezTo>
                    <a:pt x="3206" y="5760"/>
                    <a:pt x="7195" y="4279"/>
                    <a:pt x="8352" y="3435"/>
                  </a:cubicBezTo>
                  <a:cubicBezTo>
                    <a:pt x="9520" y="2592"/>
                    <a:pt x="9616" y="1218"/>
                    <a:pt x="9195" y="399"/>
                  </a:cubicBezTo>
                  <a:lnTo>
                    <a:pt x="759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56"/>
            <p:cNvSpPr/>
            <p:nvPr/>
          </p:nvSpPr>
          <p:spPr>
            <a:xfrm>
              <a:off x="1677063" y="1673375"/>
              <a:ext cx="210900" cy="368225"/>
            </a:xfrm>
            <a:custGeom>
              <a:avLst/>
              <a:gdLst/>
              <a:ahLst/>
              <a:cxnLst/>
              <a:rect l="l" t="t" r="r" b="b"/>
              <a:pathLst>
                <a:path w="8436" h="14729" extrusionOk="0">
                  <a:moveTo>
                    <a:pt x="5134" y="1"/>
                  </a:moveTo>
                  <a:cubicBezTo>
                    <a:pt x="4362" y="327"/>
                    <a:pt x="3531" y="748"/>
                    <a:pt x="2808" y="1267"/>
                  </a:cubicBezTo>
                  <a:cubicBezTo>
                    <a:pt x="1687" y="2073"/>
                    <a:pt x="579" y="3749"/>
                    <a:pt x="1025" y="5183"/>
                  </a:cubicBezTo>
                  <a:cubicBezTo>
                    <a:pt x="1326" y="6147"/>
                    <a:pt x="1531" y="7159"/>
                    <a:pt x="1735" y="8159"/>
                  </a:cubicBezTo>
                  <a:cubicBezTo>
                    <a:pt x="2073" y="9738"/>
                    <a:pt x="2386" y="11317"/>
                    <a:pt x="2700" y="12895"/>
                  </a:cubicBezTo>
                  <a:cubicBezTo>
                    <a:pt x="2700" y="12895"/>
                    <a:pt x="1856" y="13317"/>
                    <a:pt x="1435" y="13630"/>
                  </a:cubicBezTo>
                  <a:cubicBezTo>
                    <a:pt x="1012" y="13955"/>
                    <a:pt x="0" y="14161"/>
                    <a:pt x="302" y="14534"/>
                  </a:cubicBezTo>
                  <a:cubicBezTo>
                    <a:pt x="415" y="14680"/>
                    <a:pt x="922" y="14728"/>
                    <a:pt x="1527" y="14728"/>
                  </a:cubicBezTo>
                  <a:cubicBezTo>
                    <a:pt x="2472" y="14728"/>
                    <a:pt x="3654" y="14610"/>
                    <a:pt x="3941" y="14558"/>
                  </a:cubicBezTo>
                  <a:cubicBezTo>
                    <a:pt x="4423" y="14485"/>
                    <a:pt x="4737" y="14269"/>
                    <a:pt x="4761" y="14112"/>
                  </a:cubicBezTo>
                  <a:cubicBezTo>
                    <a:pt x="4785" y="13955"/>
                    <a:pt x="4242" y="12702"/>
                    <a:pt x="4182" y="12340"/>
                  </a:cubicBezTo>
                  <a:cubicBezTo>
                    <a:pt x="4121" y="12027"/>
                    <a:pt x="3760" y="11015"/>
                    <a:pt x="3700" y="8243"/>
                  </a:cubicBezTo>
                  <a:cubicBezTo>
                    <a:pt x="3688" y="7581"/>
                    <a:pt x="3808" y="6448"/>
                    <a:pt x="3604" y="5918"/>
                  </a:cubicBezTo>
                  <a:cubicBezTo>
                    <a:pt x="3387" y="5388"/>
                    <a:pt x="3206" y="4941"/>
                    <a:pt x="3206" y="4941"/>
                  </a:cubicBezTo>
                  <a:cubicBezTo>
                    <a:pt x="3206" y="4941"/>
                    <a:pt x="7195" y="3460"/>
                    <a:pt x="8352" y="2616"/>
                  </a:cubicBezTo>
                  <a:cubicBezTo>
                    <a:pt x="8387" y="2604"/>
                    <a:pt x="8411" y="2580"/>
                    <a:pt x="8436" y="2556"/>
                  </a:cubicBezTo>
                  <a:cubicBezTo>
                    <a:pt x="8291" y="2098"/>
                    <a:pt x="8014" y="1567"/>
                    <a:pt x="7460" y="1061"/>
                  </a:cubicBezTo>
                  <a:cubicBezTo>
                    <a:pt x="6797" y="447"/>
                    <a:pt x="5881" y="145"/>
                    <a:pt x="5134" y="1"/>
                  </a:cubicBezTo>
                  <a:close/>
                </a:path>
              </a:pathLst>
            </a:custGeom>
            <a:solidFill>
              <a:srgbClr val="E6AF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56"/>
            <p:cNvSpPr/>
            <p:nvPr/>
          </p:nvSpPr>
          <p:spPr>
            <a:xfrm>
              <a:off x="1677063" y="1970750"/>
              <a:ext cx="119625" cy="70850"/>
            </a:xfrm>
            <a:custGeom>
              <a:avLst/>
              <a:gdLst/>
              <a:ahLst/>
              <a:cxnLst/>
              <a:rect l="l" t="t" r="r" b="b"/>
              <a:pathLst>
                <a:path w="4785" h="2834" extrusionOk="0">
                  <a:moveTo>
                    <a:pt x="2507" y="0"/>
                  </a:moveTo>
                  <a:lnTo>
                    <a:pt x="2507" y="0"/>
                  </a:lnTo>
                  <a:cubicBezTo>
                    <a:pt x="2567" y="338"/>
                    <a:pt x="2640" y="662"/>
                    <a:pt x="2700" y="1000"/>
                  </a:cubicBezTo>
                  <a:cubicBezTo>
                    <a:pt x="2700" y="1000"/>
                    <a:pt x="1856" y="1422"/>
                    <a:pt x="1435" y="1735"/>
                  </a:cubicBezTo>
                  <a:cubicBezTo>
                    <a:pt x="1012" y="2060"/>
                    <a:pt x="0" y="2266"/>
                    <a:pt x="302" y="2639"/>
                  </a:cubicBezTo>
                  <a:cubicBezTo>
                    <a:pt x="415" y="2785"/>
                    <a:pt x="922" y="2833"/>
                    <a:pt x="1527" y="2833"/>
                  </a:cubicBezTo>
                  <a:cubicBezTo>
                    <a:pt x="2472" y="2833"/>
                    <a:pt x="3654" y="2715"/>
                    <a:pt x="3941" y="2663"/>
                  </a:cubicBezTo>
                  <a:cubicBezTo>
                    <a:pt x="4423" y="2590"/>
                    <a:pt x="4737" y="2374"/>
                    <a:pt x="4761" y="2217"/>
                  </a:cubicBezTo>
                  <a:cubicBezTo>
                    <a:pt x="4785" y="2060"/>
                    <a:pt x="4242" y="807"/>
                    <a:pt x="4182" y="445"/>
                  </a:cubicBezTo>
                  <a:cubicBezTo>
                    <a:pt x="4170" y="362"/>
                    <a:pt x="4134" y="241"/>
                    <a:pt x="4097" y="72"/>
                  </a:cubicBezTo>
                  <a:cubicBezTo>
                    <a:pt x="3917" y="121"/>
                    <a:pt x="3724" y="145"/>
                    <a:pt x="3519" y="156"/>
                  </a:cubicBezTo>
                  <a:cubicBezTo>
                    <a:pt x="3488" y="157"/>
                    <a:pt x="3458" y="158"/>
                    <a:pt x="3429" y="158"/>
                  </a:cubicBezTo>
                  <a:cubicBezTo>
                    <a:pt x="3017" y="158"/>
                    <a:pt x="2709" y="78"/>
                    <a:pt x="2507" y="0"/>
                  </a:cubicBez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56"/>
            <p:cNvSpPr/>
            <p:nvPr/>
          </p:nvSpPr>
          <p:spPr>
            <a:xfrm>
              <a:off x="1677063" y="1993450"/>
              <a:ext cx="119325" cy="48150"/>
            </a:xfrm>
            <a:custGeom>
              <a:avLst/>
              <a:gdLst/>
              <a:ahLst/>
              <a:cxnLst/>
              <a:rect l="l" t="t" r="r" b="b"/>
              <a:pathLst>
                <a:path w="4773" h="1926" extrusionOk="0">
                  <a:moveTo>
                    <a:pt x="3095" y="1"/>
                  </a:moveTo>
                  <a:cubicBezTo>
                    <a:pt x="2898" y="1"/>
                    <a:pt x="2700" y="92"/>
                    <a:pt x="2700" y="92"/>
                  </a:cubicBezTo>
                  <a:cubicBezTo>
                    <a:pt x="2700" y="92"/>
                    <a:pt x="1856" y="514"/>
                    <a:pt x="1435" y="827"/>
                  </a:cubicBezTo>
                  <a:cubicBezTo>
                    <a:pt x="1012" y="1152"/>
                    <a:pt x="0" y="1358"/>
                    <a:pt x="302" y="1731"/>
                  </a:cubicBezTo>
                  <a:cubicBezTo>
                    <a:pt x="415" y="1877"/>
                    <a:pt x="922" y="1925"/>
                    <a:pt x="1527" y="1925"/>
                  </a:cubicBezTo>
                  <a:cubicBezTo>
                    <a:pt x="2472" y="1925"/>
                    <a:pt x="3654" y="1807"/>
                    <a:pt x="3941" y="1755"/>
                  </a:cubicBezTo>
                  <a:cubicBezTo>
                    <a:pt x="4423" y="1682"/>
                    <a:pt x="4737" y="1466"/>
                    <a:pt x="4761" y="1309"/>
                  </a:cubicBezTo>
                  <a:cubicBezTo>
                    <a:pt x="4772" y="1225"/>
                    <a:pt x="4628" y="815"/>
                    <a:pt x="4471" y="405"/>
                  </a:cubicBezTo>
                  <a:cubicBezTo>
                    <a:pt x="4242" y="526"/>
                    <a:pt x="3977" y="622"/>
                    <a:pt x="3760" y="622"/>
                  </a:cubicBezTo>
                  <a:cubicBezTo>
                    <a:pt x="3206" y="622"/>
                    <a:pt x="3604" y="574"/>
                    <a:pt x="3435" y="201"/>
                  </a:cubicBezTo>
                  <a:cubicBezTo>
                    <a:pt x="3370" y="46"/>
                    <a:pt x="3233" y="1"/>
                    <a:pt x="30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56"/>
            <p:cNvSpPr/>
            <p:nvPr/>
          </p:nvSpPr>
          <p:spPr>
            <a:xfrm>
              <a:off x="1514088" y="1579700"/>
              <a:ext cx="63300" cy="302600"/>
            </a:xfrm>
            <a:custGeom>
              <a:avLst/>
              <a:gdLst/>
              <a:ahLst/>
              <a:cxnLst/>
              <a:rect l="l" t="t" r="r" b="b"/>
              <a:pathLst>
                <a:path w="2532" h="12104" extrusionOk="0">
                  <a:moveTo>
                    <a:pt x="1434" y="1"/>
                  </a:moveTo>
                  <a:cubicBezTo>
                    <a:pt x="1241" y="253"/>
                    <a:pt x="844" y="832"/>
                    <a:pt x="783" y="1278"/>
                  </a:cubicBezTo>
                  <a:cubicBezTo>
                    <a:pt x="699" y="1868"/>
                    <a:pt x="868" y="2760"/>
                    <a:pt x="940" y="3278"/>
                  </a:cubicBezTo>
                  <a:cubicBezTo>
                    <a:pt x="1024" y="3784"/>
                    <a:pt x="868" y="5351"/>
                    <a:pt x="699" y="5869"/>
                  </a:cubicBezTo>
                  <a:cubicBezTo>
                    <a:pt x="542" y="6375"/>
                    <a:pt x="301" y="7508"/>
                    <a:pt x="349" y="8050"/>
                  </a:cubicBezTo>
                  <a:cubicBezTo>
                    <a:pt x="398" y="8592"/>
                    <a:pt x="108" y="10533"/>
                    <a:pt x="49" y="10833"/>
                  </a:cubicBezTo>
                  <a:cubicBezTo>
                    <a:pt x="0" y="11123"/>
                    <a:pt x="157" y="11364"/>
                    <a:pt x="458" y="11581"/>
                  </a:cubicBezTo>
                  <a:cubicBezTo>
                    <a:pt x="740" y="11784"/>
                    <a:pt x="1160" y="12104"/>
                    <a:pt x="1410" y="12104"/>
                  </a:cubicBezTo>
                  <a:cubicBezTo>
                    <a:pt x="1427" y="12104"/>
                    <a:pt x="1443" y="12102"/>
                    <a:pt x="1458" y="12099"/>
                  </a:cubicBezTo>
                  <a:cubicBezTo>
                    <a:pt x="1699" y="12039"/>
                    <a:pt x="1784" y="11641"/>
                    <a:pt x="1784" y="11557"/>
                  </a:cubicBezTo>
                  <a:cubicBezTo>
                    <a:pt x="1784" y="11473"/>
                    <a:pt x="1506" y="11315"/>
                    <a:pt x="1591" y="11099"/>
                  </a:cubicBezTo>
                  <a:cubicBezTo>
                    <a:pt x="1675" y="10882"/>
                    <a:pt x="1916" y="10858"/>
                    <a:pt x="1916" y="10858"/>
                  </a:cubicBezTo>
                  <a:cubicBezTo>
                    <a:pt x="1916" y="10858"/>
                    <a:pt x="1928" y="10846"/>
                    <a:pt x="1928" y="10833"/>
                  </a:cubicBezTo>
                  <a:cubicBezTo>
                    <a:pt x="1856" y="10665"/>
                    <a:pt x="1795" y="10520"/>
                    <a:pt x="1736" y="10388"/>
                  </a:cubicBezTo>
                  <a:cubicBezTo>
                    <a:pt x="1482" y="10147"/>
                    <a:pt x="1205" y="10062"/>
                    <a:pt x="1133" y="9942"/>
                  </a:cubicBezTo>
                  <a:cubicBezTo>
                    <a:pt x="1097" y="9882"/>
                    <a:pt x="1121" y="9520"/>
                    <a:pt x="1205" y="9074"/>
                  </a:cubicBezTo>
                  <a:cubicBezTo>
                    <a:pt x="1048" y="8508"/>
                    <a:pt x="1072" y="7833"/>
                    <a:pt x="1868" y="7098"/>
                  </a:cubicBezTo>
                  <a:cubicBezTo>
                    <a:pt x="2277" y="6158"/>
                    <a:pt x="2494" y="4905"/>
                    <a:pt x="2518" y="4411"/>
                  </a:cubicBezTo>
                  <a:cubicBezTo>
                    <a:pt x="2518" y="4339"/>
                    <a:pt x="2531" y="4266"/>
                    <a:pt x="2531" y="4194"/>
                  </a:cubicBezTo>
                  <a:cubicBezTo>
                    <a:pt x="2446" y="4098"/>
                    <a:pt x="2374" y="4013"/>
                    <a:pt x="2362" y="3905"/>
                  </a:cubicBezTo>
                  <a:cubicBezTo>
                    <a:pt x="2266" y="3362"/>
                    <a:pt x="1591" y="687"/>
                    <a:pt x="1434" y="1"/>
                  </a:cubicBezTo>
                  <a:close/>
                </a:path>
              </a:pathLst>
            </a:custGeom>
            <a:solidFill>
              <a:srgbClr val="E3A4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56"/>
            <p:cNvSpPr/>
            <p:nvPr/>
          </p:nvSpPr>
          <p:spPr>
            <a:xfrm>
              <a:off x="1731288" y="1792675"/>
              <a:ext cx="321175" cy="320900"/>
            </a:xfrm>
            <a:custGeom>
              <a:avLst/>
              <a:gdLst/>
              <a:ahLst/>
              <a:cxnLst/>
              <a:rect l="l" t="t" r="r" b="b"/>
              <a:pathLst>
                <a:path w="12847" h="12836" extrusionOk="0">
                  <a:moveTo>
                    <a:pt x="6424" y="1"/>
                  </a:moveTo>
                  <a:cubicBezTo>
                    <a:pt x="2881" y="1"/>
                    <a:pt x="0" y="2869"/>
                    <a:pt x="0" y="6424"/>
                  </a:cubicBezTo>
                  <a:cubicBezTo>
                    <a:pt x="0" y="9967"/>
                    <a:pt x="2881" y="12835"/>
                    <a:pt x="6424" y="12835"/>
                  </a:cubicBezTo>
                  <a:cubicBezTo>
                    <a:pt x="9967" y="12835"/>
                    <a:pt x="12846" y="9967"/>
                    <a:pt x="12846" y="6424"/>
                  </a:cubicBezTo>
                  <a:cubicBezTo>
                    <a:pt x="12846" y="2869"/>
                    <a:pt x="9967" y="1"/>
                    <a:pt x="64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56"/>
            <p:cNvSpPr/>
            <p:nvPr/>
          </p:nvSpPr>
          <p:spPr>
            <a:xfrm>
              <a:off x="1745463" y="1797825"/>
              <a:ext cx="320850" cy="320850"/>
            </a:xfrm>
            <a:custGeom>
              <a:avLst/>
              <a:gdLst/>
              <a:ahLst/>
              <a:cxnLst/>
              <a:rect l="l" t="t" r="r" b="b"/>
              <a:pathLst>
                <a:path w="12834" h="12834" extrusionOk="0">
                  <a:moveTo>
                    <a:pt x="6423" y="0"/>
                  </a:moveTo>
                  <a:cubicBezTo>
                    <a:pt x="2868" y="0"/>
                    <a:pt x="0" y="2868"/>
                    <a:pt x="0" y="6423"/>
                  </a:cubicBezTo>
                  <a:cubicBezTo>
                    <a:pt x="0" y="9965"/>
                    <a:pt x="2868" y="12833"/>
                    <a:pt x="6423" y="12833"/>
                  </a:cubicBezTo>
                  <a:cubicBezTo>
                    <a:pt x="9965" y="12833"/>
                    <a:pt x="12833" y="9965"/>
                    <a:pt x="12833" y="6423"/>
                  </a:cubicBezTo>
                  <a:cubicBezTo>
                    <a:pt x="12833" y="2868"/>
                    <a:pt x="9965" y="0"/>
                    <a:pt x="64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56"/>
            <p:cNvSpPr/>
            <p:nvPr/>
          </p:nvSpPr>
          <p:spPr>
            <a:xfrm>
              <a:off x="1842138" y="1894500"/>
              <a:ext cx="127475" cy="127475"/>
            </a:xfrm>
            <a:custGeom>
              <a:avLst/>
              <a:gdLst/>
              <a:ahLst/>
              <a:cxnLst/>
              <a:rect l="l" t="t" r="r" b="b"/>
              <a:pathLst>
                <a:path w="5099" h="5099" extrusionOk="0">
                  <a:moveTo>
                    <a:pt x="2556" y="1"/>
                  </a:moveTo>
                  <a:cubicBezTo>
                    <a:pt x="1146" y="1"/>
                    <a:pt x="1" y="1146"/>
                    <a:pt x="1" y="2556"/>
                  </a:cubicBezTo>
                  <a:cubicBezTo>
                    <a:pt x="1" y="3953"/>
                    <a:pt x="1146" y="5099"/>
                    <a:pt x="2556" y="5099"/>
                  </a:cubicBezTo>
                  <a:cubicBezTo>
                    <a:pt x="3953" y="5099"/>
                    <a:pt x="5099" y="3953"/>
                    <a:pt x="5099" y="2556"/>
                  </a:cubicBezTo>
                  <a:cubicBezTo>
                    <a:pt x="5099" y="1146"/>
                    <a:pt x="3953" y="1"/>
                    <a:pt x="25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56"/>
            <p:cNvSpPr/>
            <p:nvPr/>
          </p:nvSpPr>
          <p:spPr>
            <a:xfrm>
              <a:off x="1891863" y="1944225"/>
              <a:ext cx="28025" cy="28025"/>
            </a:xfrm>
            <a:custGeom>
              <a:avLst/>
              <a:gdLst/>
              <a:ahLst/>
              <a:cxnLst/>
              <a:rect l="l" t="t" r="r" b="b"/>
              <a:pathLst>
                <a:path w="1121" h="1121" extrusionOk="0">
                  <a:moveTo>
                    <a:pt x="567" y="1"/>
                  </a:moveTo>
                  <a:cubicBezTo>
                    <a:pt x="253" y="1"/>
                    <a:pt x="1" y="253"/>
                    <a:pt x="1" y="567"/>
                  </a:cubicBezTo>
                  <a:cubicBezTo>
                    <a:pt x="1" y="868"/>
                    <a:pt x="253" y="1121"/>
                    <a:pt x="567" y="1121"/>
                  </a:cubicBezTo>
                  <a:cubicBezTo>
                    <a:pt x="868" y="1121"/>
                    <a:pt x="1121" y="868"/>
                    <a:pt x="1121" y="567"/>
                  </a:cubicBezTo>
                  <a:cubicBezTo>
                    <a:pt x="1121" y="253"/>
                    <a:pt x="868" y="1"/>
                    <a:pt x="5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56"/>
            <p:cNvSpPr/>
            <p:nvPr/>
          </p:nvSpPr>
          <p:spPr>
            <a:xfrm>
              <a:off x="1615913" y="1567650"/>
              <a:ext cx="123425" cy="365675"/>
            </a:xfrm>
            <a:custGeom>
              <a:avLst/>
              <a:gdLst/>
              <a:ahLst/>
              <a:cxnLst/>
              <a:rect l="l" t="t" r="r" b="b"/>
              <a:pathLst>
                <a:path w="4937" h="14627" extrusionOk="0">
                  <a:moveTo>
                    <a:pt x="735" y="1"/>
                  </a:moveTo>
                  <a:cubicBezTo>
                    <a:pt x="735" y="1"/>
                    <a:pt x="0" y="301"/>
                    <a:pt x="133" y="1699"/>
                  </a:cubicBezTo>
                  <a:cubicBezTo>
                    <a:pt x="266" y="3097"/>
                    <a:pt x="1000" y="3965"/>
                    <a:pt x="1241" y="4784"/>
                  </a:cubicBezTo>
                  <a:cubicBezTo>
                    <a:pt x="1471" y="5604"/>
                    <a:pt x="1241" y="6712"/>
                    <a:pt x="1868" y="7773"/>
                  </a:cubicBezTo>
                  <a:cubicBezTo>
                    <a:pt x="2507" y="8833"/>
                    <a:pt x="3326" y="12292"/>
                    <a:pt x="3326" y="12424"/>
                  </a:cubicBezTo>
                  <a:cubicBezTo>
                    <a:pt x="3326" y="12557"/>
                    <a:pt x="2555" y="12978"/>
                    <a:pt x="2555" y="13184"/>
                  </a:cubicBezTo>
                  <a:cubicBezTo>
                    <a:pt x="2555" y="13401"/>
                    <a:pt x="2531" y="14244"/>
                    <a:pt x="2772" y="14376"/>
                  </a:cubicBezTo>
                  <a:cubicBezTo>
                    <a:pt x="2982" y="14492"/>
                    <a:pt x="3569" y="14626"/>
                    <a:pt x="3875" y="14626"/>
                  </a:cubicBezTo>
                  <a:cubicBezTo>
                    <a:pt x="3920" y="14626"/>
                    <a:pt x="3958" y="14623"/>
                    <a:pt x="3989" y="14617"/>
                  </a:cubicBezTo>
                  <a:cubicBezTo>
                    <a:pt x="4218" y="14558"/>
                    <a:pt x="4122" y="14244"/>
                    <a:pt x="4122" y="14087"/>
                  </a:cubicBezTo>
                  <a:cubicBezTo>
                    <a:pt x="4122" y="13975"/>
                    <a:pt x="4351" y="13943"/>
                    <a:pt x="4530" y="13943"/>
                  </a:cubicBezTo>
                  <a:cubicBezTo>
                    <a:pt x="4600" y="13943"/>
                    <a:pt x="4663" y="13948"/>
                    <a:pt x="4700" y="13955"/>
                  </a:cubicBezTo>
                  <a:cubicBezTo>
                    <a:pt x="4703" y="13956"/>
                    <a:pt x="4706" y="13956"/>
                    <a:pt x="4709" y="13956"/>
                  </a:cubicBezTo>
                  <a:cubicBezTo>
                    <a:pt x="4837" y="13956"/>
                    <a:pt x="4937" y="13472"/>
                    <a:pt x="4748" y="12954"/>
                  </a:cubicBezTo>
                  <a:cubicBezTo>
                    <a:pt x="4567" y="12424"/>
                    <a:pt x="4013" y="8412"/>
                    <a:pt x="3857" y="7532"/>
                  </a:cubicBezTo>
                  <a:cubicBezTo>
                    <a:pt x="3699" y="6664"/>
                    <a:pt x="3724" y="4808"/>
                    <a:pt x="3375" y="4182"/>
                  </a:cubicBezTo>
                  <a:cubicBezTo>
                    <a:pt x="3037" y="3543"/>
                    <a:pt x="2639" y="2748"/>
                    <a:pt x="2615" y="2278"/>
                  </a:cubicBezTo>
                  <a:cubicBezTo>
                    <a:pt x="2579" y="1796"/>
                    <a:pt x="2531" y="1193"/>
                    <a:pt x="2531" y="1193"/>
                  </a:cubicBezTo>
                  <a:lnTo>
                    <a:pt x="735" y="1"/>
                  </a:lnTo>
                  <a:close/>
                </a:path>
              </a:pathLst>
            </a:custGeom>
            <a:solidFill>
              <a:srgbClr val="F0B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7" name="Google Shape;1037;p56"/>
          <p:cNvGrpSpPr/>
          <p:nvPr/>
        </p:nvGrpSpPr>
        <p:grpSpPr>
          <a:xfrm>
            <a:off x="1278676" y="2648931"/>
            <a:ext cx="817597" cy="484795"/>
            <a:chOff x="4928425" y="2599025"/>
            <a:chExt cx="1149925" cy="681850"/>
          </a:xfrm>
        </p:grpSpPr>
        <p:sp>
          <p:nvSpPr>
            <p:cNvPr id="1038" name="Google Shape;1038;p56"/>
            <p:cNvSpPr/>
            <p:nvPr/>
          </p:nvSpPr>
          <p:spPr>
            <a:xfrm>
              <a:off x="4949800" y="3117875"/>
              <a:ext cx="1128550" cy="163000"/>
            </a:xfrm>
            <a:custGeom>
              <a:avLst/>
              <a:gdLst/>
              <a:ahLst/>
              <a:cxnLst/>
              <a:rect l="l" t="t" r="r" b="b"/>
              <a:pathLst>
                <a:path w="45142" h="6520" extrusionOk="0">
                  <a:moveTo>
                    <a:pt x="1" y="1"/>
                  </a:moveTo>
                  <a:lnTo>
                    <a:pt x="1700" y="6520"/>
                  </a:lnTo>
                  <a:lnTo>
                    <a:pt x="45142" y="6520"/>
                  </a:lnTo>
                  <a:lnTo>
                    <a:pt x="4171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56"/>
            <p:cNvSpPr/>
            <p:nvPr/>
          </p:nvSpPr>
          <p:spPr>
            <a:xfrm>
              <a:off x="5057375" y="3149500"/>
              <a:ext cx="483525" cy="56675"/>
            </a:xfrm>
            <a:custGeom>
              <a:avLst/>
              <a:gdLst/>
              <a:ahLst/>
              <a:cxnLst/>
              <a:rect l="l" t="t" r="r" b="b"/>
              <a:pathLst>
                <a:path w="19341" h="2267" extrusionOk="0">
                  <a:moveTo>
                    <a:pt x="2868" y="1"/>
                  </a:moveTo>
                  <a:cubicBezTo>
                    <a:pt x="1096" y="242"/>
                    <a:pt x="0" y="568"/>
                    <a:pt x="0" y="941"/>
                  </a:cubicBezTo>
                  <a:cubicBezTo>
                    <a:pt x="0" y="1664"/>
                    <a:pt x="4326" y="2266"/>
                    <a:pt x="9665" y="2266"/>
                  </a:cubicBezTo>
                  <a:cubicBezTo>
                    <a:pt x="15002" y="2266"/>
                    <a:pt x="19341" y="1664"/>
                    <a:pt x="19341" y="941"/>
                  </a:cubicBezTo>
                  <a:cubicBezTo>
                    <a:pt x="19341" y="627"/>
                    <a:pt x="18534" y="338"/>
                    <a:pt x="17196" y="110"/>
                  </a:cubicBezTo>
                  <a:cubicBezTo>
                    <a:pt x="17172" y="145"/>
                    <a:pt x="17147" y="182"/>
                    <a:pt x="17123" y="230"/>
                  </a:cubicBezTo>
                  <a:cubicBezTo>
                    <a:pt x="17075" y="327"/>
                    <a:pt x="17027" y="410"/>
                    <a:pt x="16979" y="507"/>
                  </a:cubicBezTo>
                  <a:cubicBezTo>
                    <a:pt x="16955" y="555"/>
                    <a:pt x="16919" y="603"/>
                    <a:pt x="16882" y="640"/>
                  </a:cubicBezTo>
                  <a:cubicBezTo>
                    <a:pt x="16871" y="664"/>
                    <a:pt x="16847" y="688"/>
                    <a:pt x="16810" y="712"/>
                  </a:cubicBezTo>
                  <a:cubicBezTo>
                    <a:pt x="16798" y="724"/>
                    <a:pt x="16774" y="724"/>
                    <a:pt x="16762" y="724"/>
                  </a:cubicBezTo>
                  <a:lnTo>
                    <a:pt x="16738" y="724"/>
                  </a:lnTo>
                  <a:cubicBezTo>
                    <a:pt x="16641" y="809"/>
                    <a:pt x="16521" y="881"/>
                    <a:pt x="16376" y="929"/>
                  </a:cubicBezTo>
                  <a:cubicBezTo>
                    <a:pt x="16063" y="1061"/>
                    <a:pt x="15725" y="1085"/>
                    <a:pt x="15388" y="1109"/>
                  </a:cubicBezTo>
                  <a:cubicBezTo>
                    <a:pt x="14906" y="1158"/>
                    <a:pt x="14412" y="1182"/>
                    <a:pt x="13930" y="1182"/>
                  </a:cubicBezTo>
                  <a:cubicBezTo>
                    <a:pt x="13725" y="1182"/>
                    <a:pt x="13521" y="1170"/>
                    <a:pt x="13315" y="1158"/>
                  </a:cubicBezTo>
                  <a:cubicBezTo>
                    <a:pt x="12605" y="1134"/>
                    <a:pt x="11906" y="1050"/>
                    <a:pt x="11219" y="905"/>
                  </a:cubicBezTo>
                  <a:cubicBezTo>
                    <a:pt x="10616" y="785"/>
                    <a:pt x="10026" y="592"/>
                    <a:pt x="9424" y="447"/>
                  </a:cubicBezTo>
                  <a:lnTo>
                    <a:pt x="9387" y="447"/>
                  </a:lnTo>
                  <a:lnTo>
                    <a:pt x="9387" y="435"/>
                  </a:lnTo>
                  <a:lnTo>
                    <a:pt x="9351" y="435"/>
                  </a:lnTo>
                  <a:cubicBezTo>
                    <a:pt x="8857" y="314"/>
                    <a:pt x="8351" y="230"/>
                    <a:pt x="7833" y="182"/>
                  </a:cubicBezTo>
                  <a:cubicBezTo>
                    <a:pt x="7616" y="169"/>
                    <a:pt x="7387" y="158"/>
                    <a:pt x="7158" y="158"/>
                  </a:cubicBezTo>
                  <a:lnTo>
                    <a:pt x="7134" y="158"/>
                  </a:lnTo>
                  <a:cubicBezTo>
                    <a:pt x="6423" y="158"/>
                    <a:pt x="5748" y="375"/>
                    <a:pt x="5037" y="435"/>
                  </a:cubicBezTo>
                  <a:cubicBezTo>
                    <a:pt x="4868" y="447"/>
                    <a:pt x="4700" y="447"/>
                    <a:pt x="4531" y="447"/>
                  </a:cubicBezTo>
                  <a:cubicBezTo>
                    <a:pt x="4205" y="447"/>
                    <a:pt x="3868" y="423"/>
                    <a:pt x="3543" y="362"/>
                  </a:cubicBezTo>
                  <a:cubicBezTo>
                    <a:pt x="3362" y="338"/>
                    <a:pt x="3145" y="314"/>
                    <a:pt x="2989" y="194"/>
                  </a:cubicBezTo>
                  <a:cubicBezTo>
                    <a:pt x="2916" y="145"/>
                    <a:pt x="2868" y="73"/>
                    <a:pt x="28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56"/>
            <p:cNvSpPr/>
            <p:nvPr/>
          </p:nvSpPr>
          <p:spPr>
            <a:xfrm>
              <a:off x="5683075" y="3160350"/>
              <a:ext cx="207600" cy="50950"/>
            </a:xfrm>
            <a:custGeom>
              <a:avLst/>
              <a:gdLst/>
              <a:ahLst/>
              <a:cxnLst/>
              <a:rect l="l" t="t" r="r" b="b"/>
              <a:pathLst>
                <a:path w="8304" h="2038" extrusionOk="0">
                  <a:moveTo>
                    <a:pt x="4616" y="1"/>
                  </a:moveTo>
                  <a:cubicBezTo>
                    <a:pt x="4772" y="49"/>
                    <a:pt x="4941" y="61"/>
                    <a:pt x="5110" y="61"/>
                  </a:cubicBezTo>
                  <a:cubicBezTo>
                    <a:pt x="5219" y="61"/>
                    <a:pt x="5315" y="49"/>
                    <a:pt x="5423" y="49"/>
                  </a:cubicBezTo>
                  <a:lnTo>
                    <a:pt x="5495" y="49"/>
                  </a:lnTo>
                  <a:cubicBezTo>
                    <a:pt x="5219" y="25"/>
                    <a:pt x="4917" y="1"/>
                    <a:pt x="4616" y="1"/>
                  </a:cubicBezTo>
                  <a:close/>
                  <a:moveTo>
                    <a:pt x="2110" y="121"/>
                  </a:moveTo>
                  <a:cubicBezTo>
                    <a:pt x="844" y="290"/>
                    <a:pt x="0" y="627"/>
                    <a:pt x="0" y="1013"/>
                  </a:cubicBezTo>
                  <a:cubicBezTo>
                    <a:pt x="0" y="1580"/>
                    <a:pt x="1856" y="2038"/>
                    <a:pt x="4146" y="2038"/>
                  </a:cubicBezTo>
                  <a:cubicBezTo>
                    <a:pt x="6435" y="2038"/>
                    <a:pt x="8304" y="1580"/>
                    <a:pt x="8304" y="1013"/>
                  </a:cubicBezTo>
                  <a:cubicBezTo>
                    <a:pt x="8304" y="700"/>
                    <a:pt x="7737" y="423"/>
                    <a:pt x="6845" y="230"/>
                  </a:cubicBezTo>
                  <a:lnTo>
                    <a:pt x="6845" y="230"/>
                  </a:lnTo>
                  <a:cubicBezTo>
                    <a:pt x="6906" y="266"/>
                    <a:pt x="6966" y="290"/>
                    <a:pt x="7026" y="326"/>
                  </a:cubicBezTo>
                  <a:cubicBezTo>
                    <a:pt x="7207" y="399"/>
                    <a:pt x="7785" y="616"/>
                    <a:pt x="7557" y="881"/>
                  </a:cubicBezTo>
                  <a:cubicBezTo>
                    <a:pt x="7508" y="941"/>
                    <a:pt x="7436" y="989"/>
                    <a:pt x="7364" y="1037"/>
                  </a:cubicBezTo>
                  <a:cubicBezTo>
                    <a:pt x="7147" y="1074"/>
                    <a:pt x="6917" y="1098"/>
                    <a:pt x="6700" y="1122"/>
                  </a:cubicBezTo>
                  <a:cubicBezTo>
                    <a:pt x="6917" y="1218"/>
                    <a:pt x="7158" y="1387"/>
                    <a:pt x="7002" y="1567"/>
                  </a:cubicBezTo>
                  <a:cubicBezTo>
                    <a:pt x="6941" y="1628"/>
                    <a:pt x="6869" y="1676"/>
                    <a:pt x="6797" y="1724"/>
                  </a:cubicBezTo>
                  <a:cubicBezTo>
                    <a:pt x="6376" y="1797"/>
                    <a:pt x="5953" y="1832"/>
                    <a:pt x="5532" y="1832"/>
                  </a:cubicBezTo>
                  <a:cubicBezTo>
                    <a:pt x="5495" y="1832"/>
                    <a:pt x="5447" y="1832"/>
                    <a:pt x="5399" y="1821"/>
                  </a:cubicBezTo>
                  <a:cubicBezTo>
                    <a:pt x="4869" y="1821"/>
                    <a:pt x="4327" y="1700"/>
                    <a:pt x="3808" y="1700"/>
                  </a:cubicBezTo>
                  <a:lnTo>
                    <a:pt x="3773" y="1700"/>
                  </a:lnTo>
                  <a:cubicBezTo>
                    <a:pt x="3519" y="1700"/>
                    <a:pt x="3242" y="1760"/>
                    <a:pt x="2989" y="1760"/>
                  </a:cubicBezTo>
                  <a:cubicBezTo>
                    <a:pt x="2688" y="1760"/>
                    <a:pt x="2410" y="1664"/>
                    <a:pt x="2278" y="1266"/>
                  </a:cubicBezTo>
                  <a:cubicBezTo>
                    <a:pt x="2145" y="905"/>
                    <a:pt x="2158" y="507"/>
                    <a:pt x="2110" y="1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56"/>
            <p:cNvSpPr/>
            <p:nvPr/>
          </p:nvSpPr>
          <p:spPr>
            <a:xfrm>
              <a:off x="5745725" y="2742525"/>
              <a:ext cx="89200" cy="96100"/>
            </a:xfrm>
            <a:custGeom>
              <a:avLst/>
              <a:gdLst/>
              <a:ahLst/>
              <a:cxnLst/>
              <a:rect l="l" t="t" r="r" b="b"/>
              <a:pathLst>
                <a:path w="3568" h="3844" extrusionOk="0">
                  <a:moveTo>
                    <a:pt x="1291" y="0"/>
                  </a:moveTo>
                  <a:cubicBezTo>
                    <a:pt x="1182" y="0"/>
                    <a:pt x="1254" y="952"/>
                    <a:pt x="652" y="1205"/>
                  </a:cubicBezTo>
                  <a:cubicBezTo>
                    <a:pt x="483" y="1265"/>
                    <a:pt x="1" y="1302"/>
                    <a:pt x="1" y="1302"/>
                  </a:cubicBezTo>
                  <a:cubicBezTo>
                    <a:pt x="1" y="1302"/>
                    <a:pt x="772" y="3627"/>
                    <a:pt x="1110" y="3844"/>
                  </a:cubicBezTo>
                  <a:cubicBezTo>
                    <a:pt x="1110" y="3844"/>
                    <a:pt x="2628" y="1904"/>
                    <a:pt x="3568" y="1784"/>
                  </a:cubicBezTo>
                  <a:cubicBezTo>
                    <a:pt x="3568" y="1784"/>
                    <a:pt x="2556" y="0"/>
                    <a:pt x="1291" y="0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56"/>
            <p:cNvSpPr/>
            <p:nvPr/>
          </p:nvSpPr>
          <p:spPr>
            <a:xfrm>
              <a:off x="5774375" y="2742525"/>
              <a:ext cx="60550" cy="72000"/>
            </a:xfrm>
            <a:custGeom>
              <a:avLst/>
              <a:gdLst/>
              <a:ahLst/>
              <a:cxnLst/>
              <a:rect l="l" t="t" r="r" b="b"/>
              <a:pathLst>
                <a:path w="2422" h="2880" extrusionOk="0">
                  <a:moveTo>
                    <a:pt x="2277" y="1808"/>
                  </a:moveTo>
                  <a:cubicBezTo>
                    <a:pt x="1819" y="1952"/>
                    <a:pt x="1278" y="2422"/>
                    <a:pt x="831" y="2880"/>
                  </a:cubicBezTo>
                  <a:lnTo>
                    <a:pt x="831" y="2880"/>
                  </a:lnTo>
                  <a:cubicBezTo>
                    <a:pt x="1278" y="2422"/>
                    <a:pt x="1819" y="1952"/>
                    <a:pt x="2277" y="1808"/>
                  </a:cubicBezTo>
                  <a:close/>
                  <a:moveTo>
                    <a:pt x="2277" y="1808"/>
                  </a:moveTo>
                  <a:lnTo>
                    <a:pt x="2277" y="1808"/>
                  </a:lnTo>
                  <a:lnTo>
                    <a:pt x="2277" y="1808"/>
                  </a:lnTo>
                  <a:close/>
                  <a:moveTo>
                    <a:pt x="2277" y="1808"/>
                  </a:moveTo>
                  <a:lnTo>
                    <a:pt x="2277" y="1808"/>
                  </a:lnTo>
                  <a:lnTo>
                    <a:pt x="2277" y="1808"/>
                  </a:lnTo>
                  <a:close/>
                  <a:moveTo>
                    <a:pt x="2277" y="1808"/>
                  </a:moveTo>
                  <a:lnTo>
                    <a:pt x="2277" y="1808"/>
                  </a:lnTo>
                  <a:lnTo>
                    <a:pt x="2277" y="1808"/>
                  </a:lnTo>
                  <a:close/>
                  <a:moveTo>
                    <a:pt x="2290" y="1808"/>
                  </a:moveTo>
                  <a:lnTo>
                    <a:pt x="2277" y="1808"/>
                  </a:lnTo>
                  <a:lnTo>
                    <a:pt x="2290" y="1808"/>
                  </a:lnTo>
                  <a:close/>
                  <a:moveTo>
                    <a:pt x="2290" y="1808"/>
                  </a:moveTo>
                  <a:lnTo>
                    <a:pt x="2290" y="1808"/>
                  </a:lnTo>
                  <a:lnTo>
                    <a:pt x="2290" y="1808"/>
                  </a:lnTo>
                  <a:close/>
                  <a:moveTo>
                    <a:pt x="2290" y="1808"/>
                  </a:moveTo>
                  <a:lnTo>
                    <a:pt x="2290" y="1808"/>
                  </a:lnTo>
                  <a:lnTo>
                    <a:pt x="2290" y="1808"/>
                  </a:lnTo>
                  <a:close/>
                  <a:moveTo>
                    <a:pt x="2290" y="1808"/>
                  </a:moveTo>
                  <a:lnTo>
                    <a:pt x="2290" y="1808"/>
                  </a:lnTo>
                  <a:lnTo>
                    <a:pt x="2290" y="1808"/>
                  </a:lnTo>
                  <a:close/>
                  <a:moveTo>
                    <a:pt x="2301" y="1808"/>
                  </a:moveTo>
                  <a:lnTo>
                    <a:pt x="2290" y="1808"/>
                  </a:lnTo>
                  <a:lnTo>
                    <a:pt x="2301" y="1808"/>
                  </a:lnTo>
                  <a:close/>
                  <a:moveTo>
                    <a:pt x="2301" y="1808"/>
                  </a:moveTo>
                  <a:lnTo>
                    <a:pt x="2301" y="1808"/>
                  </a:lnTo>
                  <a:lnTo>
                    <a:pt x="2301" y="1808"/>
                  </a:lnTo>
                  <a:close/>
                  <a:moveTo>
                    <a:pt x="2301" y="1808"/>
                  </a:moveTo>
                  <a:lnTo>
                    <a:pt x="2301" y="1808"/>
                  </a:lnTo>
                  <a:lnTo>
                    <a:pt x="2301" y="1808"/>
                  </a:lnTo>
                  <a:close/>
                  <a:moveTo>
                    <a:pt x="2301" y="1808"/>
                  </a:moveTo>
                  <a:lnTo>
                    <a:pt x="2301" y="1808"/>
                  </a:lnTo>
                  <a:lnTo>
                    <a:pt x="2301" y="1808"/>
                  </a:lnTo>
                  <a:close/>
                  <a:moveTo>
                    <a:pt x="2314" y="1808"/>
                  </a:moveTo>
                  <a:lnTo>
                    <a:pt x="2301" y="1808"/>
                  </a:lnTo>
                  <a:lnTo>
                    <a:pt x="2314" y="1808"/>
                  </a:lnTo>
                  <a:close/>
                  <a:moveTo>
                    <a:pt x="2314" y="1795"/>
                  </a:moveTo>
                  <a:lnTo>
                    <a:pt x="2314" y="1808"/>
                  </a:lnTo>
                  <a:lnTo>
                    <a:pt x="2314" y="1795"/>
                  </a:lnTo>
                  <a:close/>
                  <a:moveTo>
                    <a:pt x="2314" y="1795"/>
                  </a:moveTo>
                  <a:lnTo>
                    <a:pt x="2314" y="1795"/>
                  </a:lnTo>
                  <a:lnTo>
                    <a:pt x="2314" y="1795"/>
                  </a:lnTo>
                  <a:close/>
                  <a:moveTo>
                    <a:pt x="2314" y="1795"/>
                  </a:moveTo>
                  <a:lnTo>
                    <a:pt x="2314" y="1795"/>
                  </a:lnTo>
                  <a:lnTo>
                    <a:pt x="2314" y="1795"/>
                  </a:lnTo>
                  <a:close/>
                  <a:moveTo>
                    <a:pt x="2325" y="1795"/>
                  </a:moveTo>
                  <a:lnTo>
                    <a:pt x="2314" y="1795"/>
                  </a:lnTo>
                  <a:lnTo>
                    <a:pt x="2325" y="1795"/>
                  </a:lnTo>
                  <a:close/>
                  <a:moveTo>
                    <a:pt x="2325" y="1795"/>
                  </a:moveTo>
                  <a:lnTo>
                    <a:pt x="2325" y="1795"/>
                  </a:lnTo>
                  <a:lnTo>
                    <a:pt x="2325" y="1795"/>
                  </a:lnTo>
                  <a:close/>
                  <a:moveTo>
                    <a:pt x="2325" y="1795"/>
                  </a:moveTo>
                  <a:lnTo>
                    <a:pt x="2325" y="1795"/>
                  </a:lnTo>
                  <a:lnTo>
                    <a:pt x="2325" y="1795"/>
                  </a:lnTo>
                  <a:close/>
                  <a:moveTo>
                    <a:pt x="2325" y="1795"/>
                  </a:moveTo>
                  <a:lnTo>
                    <a:pt x="2325" y="1795"/>
                  </a:lnTo>
                  <a:lnTo>
                    <a:pt x="2325" y="1795"/>
                  </a:lnTo>
                  <a:close/>
                  <a:moveTo>
                    <a:pt x="2325" y="1795"/>
                  </a:moveTo>
                  <a:lnTo>
                    <a:pt x="2325" y="1795"/>
                  </a:lnTo>
                  <a:lnTo>
                    <a:pt x="2325" y="1795"/>
                  </a:lnTo>
                  <a:close/>
                  <a:moveTo>
                    <a:pt x="2338" y="1795"/>
                  </a:moveTo>
                  <a:lnTo>
                    <a:pt x="2338" y="1795"/>
                  </a:lnTo>
                  <a:lnTo>
                    <a:pt x="2338" y="1795"/>
                  </a:lnTo>
                  <a:close/>
                  <a:moveTo>
                    <a:pt x="2338" y="1795"/>
                  </a:moveTo>
                  <a:lnTo>
                    <a:pt x="2338" y="1795"/>
                  </a:lnTo>
                  <a:lnTo>
                    <a:pt x="2338" y="1795"/>
                  </a:lnTo>
                  <a:close/>
                  <a:moveTo>
                    <a:pt x="2338" y="1795"/>
                  </a:moveTo>
                  <a:lnTo>
                    <a:pt x="2338" y="1795"/>
                  </a:lnTo>
                  <a:lnTo>
                    <a:pt x="2338" y="1795"/>
                  </a:lnTo>
                  <a:close/>
                  <a:moveTo>
                    <a:pt x="2338" y="1795"/>
                  </a:moveTo>
                  <a:lnTo>
                    <a:pt x="2338" y="1795"/>
                  </a:lnTo>
                  <a:lnTo>
                    <a:pt x="2338" y="1795"/>
                  </a:lnTo>
                  <a:close/>
                  <a:moveTo>
                    <a:pt x="2350" y="1795"/>
                  </a:moveTo>
                  <a:lnTo>
                    <a:pt x="2350" y="1795"/>
                  </a:lnTo>
                  <a:lnTo>
                    <a:pt x="2350" y="1795"/>
                  </a:lnTo>
                  <a:close/>
                  <a:moveTo>
                    <a:pt x="2350" y="1795"/>
                  </a:moveTo>
                  <a:lnTo>
                    <a:pt x="2350" y="1795"/>
                  </a:lnTo>
                  <a:lnTo>
                    <a:pt x="2350" y="1795"/>
                  </a:lnTo>
                  <a:close/>
                  <a:moveTo>
                    <a:pt x="2350" y="1795"/>
                  </a:moveTo>
                  <a:lnTo>
                    <a:pt x="2350" y="1795"/>
                  </a:lnTo>
                  <a:lnTo>
                    <a:pt x="2350" y="1795"/>
                  </a:lnTo>
                  <a:close/>
                  <a:moveTo>
                    <a:pt x="2350" y="1795"/>
                  </a:moveTo>
                  <a:lnTo>
                    <a:pt x="2350" y="1795"/>
                  </a:lnTo>
                  <a:lnTo>
                    <a:pt x="2350" y="1795"/>
                  </a:lnTo>
                  <a:close/>
                  <a:moveTo>
                    <a:pt x="2362" y="1795"/>
                  </a:moveTo>
                  <a:lnTo>
                    <a:pt x="2350" y="1795"/>
                  </a:lnTo>
                  <a:lnTo>
                    <a:pt x="2362" y="1795"/>
                  </a:lnTo>
                  <a:close/>
                  <a:moveTo>
                    <a:pt x="2362" y="1795"/>
                  </a:moveTo>
                  <a:lnTo>
                    <a:pt x="2362" y="1795"/>
                  </a:lnTo>
                  <a:lnTo>
                    <a:pt x="2362" y="1795"/>
                  </a:lnTo>
                  <a:close/>
                  <a:moveTo>
                    <a:pt x="2362" y="1784"/>
                  </a:moveTo>
                  <a:lnTo>
                    <a:pt x="2362" y="1795"/>
                  </a:lnTo>
                  <a:lnTo>
                    <a:pt x="2362" y="1784"/>
                  </a:lnTo>
                  <a:close/>
                  <a:moveTo>
                    <a:pt x="2362" y="1784"/>
                  </a:moveTo>
                  <a:lnTo>
                    <a:pt x="2362" y="1784"/>
                  </a:lnTo>
                  <a:lnTo>
                    <a:pt x="2362" y="1784"/>
                  </a:lnTo>
                  <a:close/>
                  <a:moveTo>
                    <a:pt x="2374" y="1784"/>
                  </a:moveTo>
                  <a:lnTo>
                    <a:pt x="2362" y="1784"/>
                  </a:lnTo>
                  <a:lnTo>
                    <a:pt x="2374" y="1784"/>
                  </a:lnTo>
                  <a:close/>
                  <a:moveTo>
                    <a:pt x="2374" y="1784"/>
                  </a:moveTo>
                  <a:lnTo>
                    <a:pt x="2374" y="1784"/>
                  </a:lnTo>
                  <a:lnTo>
                    <a:pt x="2374" y="1784"/>
                  </a:lnTo>
                  <a:close/>
                  <a:moveTo>
                    <a:pt x="2374" y="1784"/>
                  </a:moveTo>
                  <a:lnTo>
                    <a:pt x="2374" y="1784"/>
                  </a:lnTo>
                  <a:lnTo>
                    <a:pt x="2374" y="1784"/>
                  </a:lnTo>
                  <a:close/>
                  <a:moveTo>
                    <a:pt x="2374" y="1784"/>
                  </a:moveTo>
                  <a:lnTo>
                    <a:pt x="2374" y="1784"/>
                  </a:lnTo>
                  <a:lnTo>
                    <a:pt x="2374" y="1784"/>
                  </a:lnTo>
                  <a:close/>
                  <a:moveTo>
                    <a:pt x="2374" y="1784"/>
                  </a:moveTo>
                  <a:lnTo>
                    <a:pt x="2374" y="1784"/>
                  </a:lnTo>
                  <a:lnTo>
                    <a:pt x="2374" y="1784"/>
                  </a:lnTo>
                  <a:close/>
                  <a:moveTo>
                    <a:pt x="2386" y="1784"/>
                  </a:moveTo>
                  <a:lnTo>
                    <a:pt x="2386" y="1784"/>
                  </a:lnTo>
                  <a:lnTo>
                    <a:pt x="2386" y="1784"/>
                  </a:lnTo>
                  <a:close/>
                  <a:moveTo>
                    <a:pt x="2386" y="1784"/>
                  </a:moveTo>
                  <a:lnTo>
                    <a:pt x="2386" y="1784"/>
                  </a:lnTo>
                  <a:lnTo>
                    <a:pt x="2386" y="1784"/>
                  </a:lnTo>
                  <a:close/>
                  <a:moveTo>
                    <a:pt x="2386" y="1784"/>
                  </a:moveTo>
                  <a:lnTo>
                    <a:pt x="2386" y="1784"/>
                  </a:lnTo>
                  <a:lnTo>
                    <a:pt x="2386" y="1784"/>
                  </a:lnTo>
                  <a:close/>
                  <a:moveTo>
                    <a:pt x="2386" y="1784"/>
                  </a:moveTo>
                  <a:lnTo>
                    <a:pt x="2386" y="1784"/>
                  </a:lnTo>
                  <a:lnTo>
                    <a:pt x="2386" y="1784"/>
                  </a:lnTo>
                  <a:close/>
                  <a:moveTo>
                    <a:pt x="2398" y="1784"/>
                  </a:moveTo>
                  <a:lnTo>
                    <a:pt x="2398" y="1784"/>
                  </a:lnTo>
                  <a:lnTo>
                    <a:pt x="2398" y="1784"/>
                  </a:lnTo>
                  <a:close/>
                  <a:moveTo>
                    <a:pt x="2398" y="1784"/>
                  </a:moveTo>
                  <a:lnTo>
                    <a:pt x="2398" y="1784"/>
                  </a:lnTo>
                  <a:lnTo>
                    <a:pt x="2398" y="1784"/>
                  </a:lnTo>
                  <a:close/>
                  <a:moveTo>
                    <a:pt x="2398" y="1784"/>
                  </a:moveTo>
                  <a:lnTo>
                    <a:pt x="2398" y="1784"/>
                  </a:lnTo>
                  <a:lnTo>
                    <a:pt x="2398" y="1784"/>
                  </a:lnTo>
                  <a:close/>
                  <a:moveTo>
                    <a:pt x="2398" y="1784"/>
                  </a:moveTo>
                  <a:lnTo>
                    <a:pt x="2398" y="1784"/>
                  </a:lnTo>
                  <a:lnTo>
                    <a:pt x="2398" y="1784"/>
                  </a:lnTo>
                  <a:close/>
                  <a:moveTo>
                    <a:pt x="2410" y="1784"/>
                  </a:moveTo>
                  <a:lnTo>
                    <a:pt x="2398" y="1784"/>
                  </a:lnTo>
                  <a:lnTo>
                    <a:pt x="2410" y="1784"/>
                  </a:lnTo>
                  <a:close/>
                  <a:moveTo>
                    <a:pt x="2410" y="1784"/>
                  </a:moveTo>
                  <a:lnTo>
                    <a:pt x="2410" y="1784"/>
                  </a:lnTo>
                  <a:lnTo>
                    <a:pt x="2410" y="1784"/>
                  </a:lnTo>
                  <a:close/>
                  <a:moveTo>
                    <a:pt x="2410" y="1784"/>
                  </a:moveTo>
                  <a:lnTo>
                    <a:pt x="2410" y="1784"/>
                  </a:lnTo>
                  <a:lnTo>
                    <a:pt x="2410" y="1784"/>
                  </a:lnTo>
                  <a:close/>
                  <a:moveTo>
                    <a:pt x="2410" y="1784"/>
                  </a:moveTo>
                  <a:lnTo>
                    <a:pt x="2410" y="1784"/>
                  </a:lnTo>
                  <a:lnTo>
                    <a:pt x="2410" y="1784"/>
                  </a:lnTo>
                  <a:close/>
                  <a:moveTo>
                    <a:pt x="2422" y="1784"/>
                  </a:moveTo>
                  <a:lnTo>
                    <a:pt x="2410" y="1784"/>
                  </a:lnTo>
                  <a:lnTo>
                    <a:pt x="2422" y="1784"/>
                  </a:lnTo>
                  <a:close/>
                  <a:moveTo>
                    <a:pt x="145" y="0"/>
                  </a:moveTo>
                  <a:cubicBezTo>
                    <a:pt x="84" y="0"/>
                    <a:pt x="72" y="265"/>
                    <a:pt x="0" y="554"/>
                  </a:cubicBezTo>
                  <a:lnTo>
                    <a:pt x="0" y="554"/>
                  </a:lnTo>
                  <a:cubicBezTo>
                    <a:pt x="72" y="265"/>
                    <a:pt x="84" y="0"/>
                    <a:pt x="145" y="0"/>
                  </a:cubicBezTo>
                  <a:cubicBezTo>
                    <a:pt x="1410" y="0"/>
                    <a:pt x="2422" y="1784"/>
                    <a:pt x="2422" y="1784"/>
                  </a:cubicBezTo>
                  <a:lnTo>
                    <a:pt x="2422" y="1784"/>
                  </a:lnTo>
                  <a:cubicBezTo>
                    <a:pt x="2422" y="1784"/>
                    <a:pt x="1410" y="0"/>
                    <a:pt x="145" y="0"/>
                  </a:cubicBez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56"/>
            <p:cNvSpPr/>
            <p:nvPr/>
          </p:nvSpPr>
          <p:spPr>
            <a:xfrm>
              <a:off x="5774375" y="2742525"/>
              <a:ext cx="60550" cy="72000"/>
            </a:xfrm>
            <a:custGeom>
              <a:avLst/>
              <a:gdLst/>
              <a:ahLst/>
              <a:cxnLst/>
              <a:rect l="l" t="t" r="r" b="b"/>
              <a:pathLst>
                <a:path w="2422" h="2880" extrusionOk="0">
                  <a:moveTo>
                    <a:pt x="145" y="0"/>
                  </a:moveTo>
                  <a:cubicBezTo>
                    <a:pt x="84" y="0"/>
                    <a:pt x="72" y="265"/>
                    <a:pt x="0" y="554"/>
                  </a:cubicBezTo>
                  <a:lnTo>
                    <a:pt x="0" y="590"/>
                  </a:lnTo>
                  <a:cubicBezTo>
                    <a:pt x="24" y="723"/>
                    <a:pt x="72" y="844"/>
                    <a:pt x="145" y="952"/>
                  </a:cubicBezTo>
                  <a:cubicBezTo>
                    <a:pt x="325" y="1217"/>
                    <a:pt x="506" y="1458"/>
                    <a:pt x="603" y="1759"/>
                  </a:cubicBezTo>
                  <a:cubicBezTo>
                    <a:pt x="699" y="2049"/>
                    <a:pt x="735" y="2349"/>
                    <a:pt x="783" y="2651"/>
                  </a:cubicBezTo>
                  <a:cubicBezTo>
                    <a:pt x="795" y="2723"/>
                    <a:pt x="807" y="2796"/>
                    <a:pt x="831" y="2880"/>
                  </a:cubicBezTo>
                  <a:cubicBezTo>
                    <a:pt x="1278" y="2422"/>
                    <a:pt x="1819" y="1952"/>
                    <a:pt x="2277" y="1808"/>
                  </a:cubicBezTo>
                  <a:lnTo>
                    <a:pt x="2314" y="1808"/>
                  </a:lnTo>
                  <a:lnTo>
                    <a:pt x="2314" y="1795"/>
                  </a:lnTo>
                  <a:lnTo>
                    <a:pt x="2362" y="1795"/>
                  </a:lnTo>
                  <a:lnTo>
                    <a:pt x="2362" y="1784"/>
                  </a:lnTo>
                  <a:lnTo>
                    <a:pt x="2422" y="1784"/>
                  </a:lnTo>
                  <a:cubicBezTo>
                    <a:pt x="2422" y="1784"/>
                    <a:pt x="1410" y="0"/>
                    <a:pt x="145" y="0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56"/>
            <p:cNvSpPr/>
            <p:nvPr/>
          </p:nvSpPr>
          <p:spPr>
            <a:xfrm>
              <a:off x="5759600" y="2640950"/>
              <a:ext cx="130475" cy="158400"/>
            </a:xfrm>
            <a:custGeom>
              <a:avLst/>
              <a:gdLst/>
              <a:ahLst/>
              <a:cxnLst/>
              <a:rect l="l" t="t" r="r" b="b"/>
              <a:pathLst>
                <a:path w="5219" h="6336" extrusionOk="0">
                  <a:moveTo>
                    <a:pt x="2664" y="1"/>
                  </a:moveTo>
                  <a:cubicBezTo>
                    <a:pt x="2403" y="1"/>
                    <a:pt x="2141" y="46"/>
                    <a:pt x="1893" y="135"/>
                  </a:cubicBezTo>
                  <a:cubicBezTo>
                    <a:pt x="1109" y="411"/>
                    <a:pt x="555" y="1014"/>
                    <a:pt x="289" y="1725"/>
                  </a:cubicBezTo>
                  <a:cubicBezTo>
                    <a:pt x="0" y="2556"/>
                    <a:pt x="133" y="3496"/>
                    <a:pt x="567" y="4256"/>
                  </a:cubicBezTo>
                  <a:cubicBezTo>
                    <a:pt x="591" y="4316"/>
                    <a:pt x="627" y="4364"/>
                    <a:pt x="651" y="4412"/>
                  </a:cubicBezTo>
                  <a:cubicBezTo>
                    <a:pt x="1025" y="5003"/>
                    <a:pt x="1555" y="5485"/>
                    <a:pt x="2158" y="5810"/>
                  </a:cubicBezTo>
                  <a:cubicBezTo>
                    <a:pt x="2447" y="5967"/>
                    <a:pt x="2748" y="6088"/>
                    <a:pt x="3049" y="6184"/>
                  </a:cubicBezTo>
                  <a:cubicBezTo>
                    <a:pt x="3248" y="6253"/>
                    <a:pt x="3491" y="6335"/>
                    <a:pt x="3724" y="6335"/>
                  </a:cubicBezTo>
                  <a:cubicBezTo>
                    <a:pt x="3815" y="6335"/>
                    <a:pt x="3905" y="6323"/>
                    <a:pt x="3989" y="6292"/>
                  </a:cubicBezTo>
                  <a:cubicBezTo>
                    <a:pt x="4121" y="6232"/>
                    <a:pt x="4206" y="6112"/>
                    <a:pt x="4254" y="5979"/>
                  </a:cubicBezTo>
                  <a:cubicBezTo>
                    <a:pt x="4314" y="5834"/>
                    <a:pt x="4362" y="5689"/>
                    <a:pt x="4411" y="5545"/>
                  </a:cubicBezTo>
                  <a:cubicBezTo>
                    <a:pt x="4459" y="5400"/>
                    <a:pt x="4520" y="5244"/>
                    <a:pt x="4579" y="5099"/>
                  </a:cubicBezTo>
                  <a:lnTo>
                    <a:pt x="4688" y="4882"/>
                  </a:lnTo>
                  <a:cubicBezTo>
                    <a:pt x="4700" y="4870"/>
                    <a:pt x="4712" y="4858"/>
                    <a:pt x="4724" y="4834"/>
                  </a:cubicBezTo>
                  <a:cubicBezTo>
                    <a:pt x="4724" y="4846"/>
                    <a:pt x="4737" y="4846"/>
                    <a:pt x="4737" y="4846"/>
                  </a:cubicBezTo>
                  <a:cubicBezTo>
                    <a:pt x="4752" y="4850"/>
                    <a:pt x="4768" y="4851"/>
                    <a:pt x="4785" y="4851"/>
                  </a:cubicBezTo>
                  <a:cubicBezTo>
                    <a:pt x="4877" y="4851"/>
                    <a:pt x="4989" y="4803"/>
                    <a:pt x="5050" y="4762"/>
                  </a:cubicBezTo>
                  <a:cubicBezTo>
                    <a:pt x="5134" y="4714"/>
                    <a:pt x="5219" y="4629"/>
                    <a:pt x="5206" y="4521"/>
                  </a:cubicBezTo>
                  <a:cubicBezTo>
                    <a:pt x="5194" y="4460"/>
                    <a:pt x="5158" y="4412"/>
                    <a:pt x="5134" y="4364"/>
                  </a:cubicBezTo>
                  <a:cubicBezTo>
                    <a:pt x="5098" y="4304"/>
                    <a:pt x="5074" y="4232"/>
                    <a:pt x="5061" y="4171"/>
                  </a:cubicBezTo>
                  <a:cubicBezTo>
                    <a:pt x="5013" y="4051"/>
                    <a:pt x="5002" y="3918"/>
                    <a:pt x="4989" y="3785"/>
                  </a:cubicBezTo>
                  <a:cubicBezTo>
                    <a:pt x="4989" y="3750"/>
                    <a:pt x="4989" y="3702"/>
                    <a:pt x="5002" y="3665"/>
                  </a:cubicBezTo>
                  <a:cubicBezTo>
                    <a:pt x="5074" y="3533"/>
                    <a:pt x="5110" y="3388"/>
                    <a:pt x="5134" y="3244"/>
                  </a:cubicBezTo>
                  <a:cubicBezTo>
                    <a:pt x="5158" y="3062"/>
                    <a:pt x="5170" y="2870"/>
                    <a:pt x="5158" y="2689"/>
                  </a:cubicBezTo>
                  <a:cubicBezTo>
                    <a:pt x="5122" y="2026"/>
                    <a:pt x="4857" y="1375"/>
                    <a:pt x="4423" y="869"/>
                  </a:cubicBezTo>
                  <a:cubicBezTo>
                    <a:pt x="4194" y="593"/>
                    <a:pt x="3905" y="352"/>
                    <a:pt x="3567" y="194"/>
                  </a:cubicBezTo>
                  <a:cubicBezTo>
                    <a:pt x="3280" y="64"/>
                    <a:pt x="2972" y="1"/>
                    <a:pt x="2664" y="1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6"/>
            <p:cNvSpPr/>
            <p:nvPr/>
          </p:nvSpPr>
          <p:spPr>
            <a:xfrm>
              <a:off x="5759900" y="2640950"/>
              <a:ext cx="119925" cy="102475"/>
            </a:xfrm>
            <a:custGeom>
              <a:avLst/>
              <a:gdLst/>
              <a:ahLst/>
              <a:cxnLst/>
              <a:rect l="l" t="t" r="r" b="b"/>
              <a:pathLst>
                <a:path w="4797" h="4099" extrusionOk="0">
                  <a:moveTo>
                    <a:pt x="2652" y="1"/>
                  </a:moveTo>
                  <a:cubicBezTo>
                    <a:pt x="2391" y="1"/>
                    <a:pt x="2129" y="46"/>
                    <a:pt x="1881" y="135"/>
                  </a:cubicBezTo>
                  <a:cubicBezTo>
                    <a:pt x="1097" y="411"/>
                    <a:pt x="543" y="1014"/>
                    <a:pt x="277" y="1725"/>
                  </a:cubicBezTo>
                  <a:cubicBezTo>
                    <a:pt x="1" y="2497"/>
                    <a:pt x="109" y="3376"/>
                    <a:pt x="470" y="4099"/>
                  </a:cubicBezTo>
                  <a:lnTo>
                    <a:pt x="639" y="4099"/>
                  </a:lnTo>
                  <a:cubicBezTo>
                    <a:pt x="868" y="4087"/>
                    <a:pt x="1085" y="4063"/>
                    <a:pt x="1302" y="4002"/>
                  </a:cubicBezTo>
                  <a:cubicBezTo>
                    <a:pt x="1519" y="3954"/>
                    <a:pt x="1760" y="3870"/>
                    <a:pt x="1905" y="3689"/>
                  </a:cubicBezTo>
                  <a:cubicBezTo>
                    <a:pt x="1953" y="3617"/>
                    <a:pt x="1977" y="3544"/>
                    <a:pt x="2013" y="3472"/>
                  </a:cubicBezTo>
                  <a:cubicBezTo>
                    <a:pt x="2001" y="3448"/>
                    <a:pt x="1989" y="3436"/>
                    <a:pt x="1977" y="3424"/>
                  </a:cubicBezTo>
                  <a:cubicBezTo>
                    <a:pt x="1940" y="3376"/>
                    <a:pt x="1892" y="3340"/>
                    <a:pt x="1857" y="3303"/>
                  </a:cubicBezTo>
                  <a:cubicBezTo>
                    <a:pt x="1699" y="3135"/>
                    <a:pt x="1664" y="2882"/>
                    <a:pt x="1675" y="2665"/>
                  </a:cubicBezTo>
                  <a:cubicBezTo>
                    <a:pt x="1688" y="2460"/>
                    <a:pt x="1760" y="2231"/>
                    <a:pt x="1940" y="2111"/>
                  </a:cubicBezTo>
                  <a:cubicBezTo>
                    <a:pt x="2008" y="2071"/>
                    <a:pt x="2077" y="2053"/>
                    <a:pt x="2147" y="2053"/>
                  </a:cubicBezTo>
                  <a:cubicBezTo>
                    <a:pt x="2228" y="2053"/>
                    <a:pt x="2309" y="2078"/>
                    <a:pt x="2387" y="2122"/>
                  </a:cubicBezTo>
                  <a:cubicBezTo>
                    <a:pt x="2555" y="2231"/>
                    <a:pt x="2676" y="2400"/>
                    <a:pt x="2772" y="2580"/>
                  </a:cubicBezTo>
                  <a:cubicBezTo>
                    <a:pt x="2832" y="2701"/>
                    <a:pt x="2880" y="2834"/>
                    <a:pt x="2893" y="2979"/>
                  </a:cubicBezTo>
                  <a:cubicBezTo>
                    <a:pt x="3086" y="2979"/>
                    <a:pt x="3290" y="2979"/>
                    <a:pt x="3483" y="2918"/>
                  </a:cubicBezTo>
                  <a:cubicBezTo>
                    <a:pt x="3664" y="2870"/>
                    <a:pt x="3833" y="2786"/>
                    <a:pt x="3989" y="2665"/>
                  </a:cubicBezTo>
                  <a:cubicBezTo>
                    <a:pt x="4291" y="2436"/>
                    <a:pt x="4495" y="2122"/>
                    <a:pt x="4652" y="1785"/>
                  </a:cubicBezTo>
                  <a:lnTo>
                    <a:pt x="4797" y="1460"/>
                  </a:lnTo>
                  <a:lnTo>
                    <a:pt x="4797" y="1448"/>
                  </a:lnTo>
                  <a:cubicBezTo>
                    <a:pt x="4688" y="1243"/>
                    <a:pt x="4556" y="1050"/>
                    <a:pt x="4411" y="869"/>
                  </a:cubicBezTo>
                  <a:cubicBezTo>
                    <a:pt x="4182" y="593"/>
                    <a:pt x="3893" y="352"/>
                    <a:pt x="3555" y="194"/>
                  </a:cubicBezTo>
                  <a:cubicBezTo>
                    <a:pt x="3268" y="64"/>
                    <a:pt x="2960" y="1"/>
                    <a:pt x="26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6"/>
            <p:cNvSpPr/>
            <p:nvPr/>
          </p:nvSpPr>
          <p:spPr>
            <a:xfrm>
              <a:off x="5684600" y="2634625"/>
              <a:ext cx="116000" cy="90925"/>
            </a:xfrm>
            <a:custGeom>
              <a:avLst/>
              <a:gdLst/>
              <a:ahLst/>
              <a:cxnLst/>
              <a:rect l="l" t="t" r="r" b="b"/>
              <a:pathLst>
                <a:path w="4640" h="3637" extrusionOk="0">
                  <a:moveTo>
                    <a:pt x="3523" y="0"/>
                  </a:moveTo>
                  <a:cubicBezTo>
                    <a:pt x="3078" y="0"/>
                    <a:pt x="2658" y="220"/>
                    <a:pt x="2314" y="484"/>
                  </a:cubicBezTo>
                  <a:cubicBezTo>
                    <a:pt x="2049" y="701"/>
                    <a:pt x="1819" y="966"/>
                    <a:pt x="1639" y="1255"/>
                  </a:cubicBezTo>
                  <a:cubicBezTo>
                    <a:pt x="1410" y="1652"/>
                    <a:pt x="1361" y="2110"/>
                    <a:pt x="1181" y="2533"/>
                  </a:cubicBezTo>
                  <a:cubicBezTo>
                    <a:pt x="1012" y="2918"/>
                    <a:pt x="687" y="3195"/>
                    <a:pt x="265" y="3267"/>
                  </a:cubicBezTo>
                  <a:cubicBezTo>
                    <a:pt x="241" y="3280"/>
                    <a:pt x="205" y="3280"/>
                    <a:pt x="169" y="3280"/>
                  </a:cubicBezTo>
                  <a:cubicBezTo>
                    <a:pt x="108" y="3280"/>
                    <a:pt x="60" y="3291"/>
                    <a:pt x="36" y="3339"/>
                  </a:cubicBezTo>
                  <a:cubicBezTo>
                    <a:pt x="0" y="3412"/>
                    <a:pt x="60" y="3484"/>
                    <a:pt x="121" y="3508"/>
                  </a:cubicBezTo>
                  <a:cubicBezTo>
                    <a:pt x="284" y="3597"/>
                    <a:pt x="465" y="3636"/>
                    <a:pt x="645" y="3636"/>
                  </a:cubicBezTo>
                  <a:cubicBezTo>
                    <a:pt x="757" y="3636"/>
                    <a:pt x="869" y="3621"/>
                    <a:pt x="976" y="3593"/>
                  </a:cubicBezTo>
                  <a:cubicBezTo>
                    <a:pt x="1591" y="3424"/>
                    <a:pt x="2001" y="2906"/>
                    <a:pt x="2470" y="2508"/>
                  </a:cubicBezTo>
                  <a:cubicBezTo>
                    <a:pt x="2916" y="2147"/>
                    <a:pt x="3434" y="2026"/>
                    <a:pt x="3953" y="1797"/>
                  </a:cubicBezTo>
                  <a:cubicBezTo>
                    <a:pt x="4242" y="1665"/>
                    <a:pt x="4519" y="1472"/>
                    <a:pt x="4591" y="1146"/>
                  </a:cubicBezTo>
                  <a:cubicBezTo>
                    <a:pt x="4639" y="966"/>
                    <a:pt x="4615" y="773"/>
                    <a:pt x="4531" y="616"/>
                  </a:cubicBezTo>
                  <a:cubicBezTo>
                    <a:pt x="4362" y="255"/>
                    <a:pt x="3988" y="26"/>
                    <a:pt x="3591" y="2"/>
                  </a:cubicBezTo>
                  <a:cubicBezTo>
                    <a:pt x="3568" y="1"/>
                    <a:pt x="3545" y="0"/>
                    <a:pt x="35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6"/>
            <p:cNvSpPr/>
            <p:nvPr/>
          </p:nvSpPr>
          <p:spPr>
            <a:xfrm>
              <a:off x="5854800" y="2659975"/>
              <a:ext cx="50625" cy="53550"/>
            </a:xfrm>
            <a:custGeom>
              <a:avLst/>
              <a:gdLst/>
              <a:ahLst/>
              <a:cxnLst/>
              <a:rect l="l" t="t" r="r" b="b"/>
              <a:pathLst>
                <a:path w="2025" h="2142" extrusionOk="0">
                  <a:moveTo>
                    <a:pt x="519" y="0"/>
                  </a:moveTo>
                  <a:lnTo>
                    <a:pt x="0" y="1675"/>
                  </a:lnTo>
                  <a:cubicBezTo>
                    <a:pt x="335" y="2034"/>
                    <a:pt x="723" y="2142"/>
                    <a:pt x="1069" y="2142"/>
                  </a:cubicBezTo>
                  <a:cubicBezTo>
                    <a:pt x="1595" y="2142"/>
                    <a:pt x="2025" y="1892"/>
                    <a:pt x="2025" y="1892"/>
                  </a:cubicBezTo>
                  <a:cubicBezTo>
                    <a:pt x="1639" y="555"/>
                    <a:pt x="519" y="0"/>
                    <a:pt x="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6"/>
            <p:cNvSpPr/>
            <p:nvPr/>
          </p:nvSpPr>
          <p:spPr>
            <a:xfrm>
              <a:off x="5710175" y="2795700"/>
              <a:ext cx="167525" cy="393075"/>
            </a:xfrm>
            <a:custGeom>
              <a:avLst/>
              <a:gdLst/>
              <a:ahLst/>
              <a:cxnLst/>
              <a:rect l="l" t="t" r="r" b="b"/>
              <a:pathLst>
                <a:path w="6701" h="15723" extrusionOk="0">
                  <a:moveTo>
                    <a:pt x="1507" y="1"/>
                  </a:moveTo>
                  <a:cubicBezTo>
                    <a:pt x="1475" y="1"/>
                    <a:pt x="1443" y="2"/>
                    <a:pt x="1411" y="6"/>
                  </a:cubicBezTo>
                  <a:cubicBezTo>
                    <a:pt x="1122" y="30"/>
                    <a:pt x="833" y="174"/>
                    <a:pt x="628" y="380"/>
                  </a:cubicBezTo>
                  <a:cubicBezTo>
                    <a:pt x="411" y="596"/>
                    <a:pt x="242" y="873"/>
                    <a:pt x="121" y="1162"/>
                  </a:cubicBezTo>
                  <a:cubicBezTo>
                    <a:pt x="86" y="1223"/>
                    <a:pt x="73" y="1271"/>
                    <a:pt x="49" y="1331"/>
                  </a:cubicBezTo>
                  <a:cubicBezTo>
                    <a:pt x="13" y="1741"/>
                    <a:pt x="1" y="2150"/>
                    <a:pt x="25" y="2549"/>
                  </a:cubicBezTo>
                  <a:cubicBezTo>
                    <a:pt x="73" y="3862"/>
                    <a:pt x="327" y="5163"/>
                    <a:pt x="568" y="6429"/>
                  </a:cubicBezTo>
                  <a:cubicBezTo>
                    <a:pt x="676" y="6971"/>
                    <a:pt x="893" y="7586"/>
                    <a:pt x="785" y="8140"/>
                  </a:cubicBezTo>
                  <a:cubicBezTo>
                    <a:pt x="712" y="8526"/>
                    <a:pt x="628" y="8899"/>
                    <a:pt x="592" y="9284"/>
                  </a:cubicBezTo>
                  <a:cubicBezTo>
                    <a:pt x="555" y="9803"/>
                    <a:pt x="579" y="10321"/>
                    <a:pt x="640" y="10839"/>
                  </a:cubicBezTo>
                  <a:cubicBezTo>
                    <a:pt x="772" y="11852"/>
                    <a:pt x="1243" y="12755"/>
                    <a:pt x="1532" y="13731"/>
                  </a:cubicBezTo>
                  <a:cubicBezTo>
                    <a:pt x="1664" y="14189"/>
                    <a:pt x="1592" y="14707"/>
                    <a:pt x="1749" y="15165"/>
                  </a:cubicBezTo>
                  <a:cubicBezTo>
                    <a:pt x="1894" y="15562"/>
                    <a:pt x="2164" y="15654"/>
                    <a:pt x="2471" y="15654"/>
                  </a:cubicBezTo>
                  <a:cubicBezTo>
                    <a:pt x="2723" y="15654"/>
                    <a:pt x="3000" y="15592"/>
                    <a:pt x="3255" y="15587"/>
                  </a:cubicBezTo>
                  <a:cubicBezTo>
                    <a:pt x="3797" y="15587"/>
                    <a:pt x="4339" y="15719"/>
                    <a:pt x="4882" y="15719"/>
                  </a:cubicBezTo>
                  <a:cubicBezTo>
                    <a:pt x="4958" y="15721"/>
                    <a:pt x="5034" y="15722"/>
                    <a:pt x="5110" y="15722"/>
                  </a:cubicBezTo>
                  <a:cubicBezTo>
                    <a:pt x="5500" y="15722"/>
                    <a:pt x="5886" y="15694"/>
                    <a:pt x="6280" y="15623"/>
                  </a:cubicBezTo>
                  <a:cubicBezTo>
                    <a:pt x="6352" y="15575"/>
                    <a:pt x="6424" y="15527"/>
                    <a:pt x="6473" y="15467"/>
                  </a:cubicBezTo>
                  <a:cubicBezTo>
                    <a:pt x="6701" y="15202"/>
                    <a:pt x="6123" y="14985"/>
                    <a:pt x="5942" y="14912"/>
                  </a:cubicBezTo>
                  <a:cubicBezTo>
                    <a:pt x="5761" y="14816"/>
                    <a:pt x="5581" y="14731"/>
                    <a:pt x="5375" y="14683"/>
                  </a:cubicBezTo>
                  <a:cubicBezTo>
                    <a:pt x="5176" y="14633"/>
                    <a:pt x="4968" y="14617"/>
                    <a:pt x="4762" y="14617"/>
                  </a:cubicBezTo>
                  <a:cubicBezTo>
                    <a:pt x="4619" y="14617"/>
                    <a:pt x="4477" y="14625"/>
                    <a:pt x="4339" y="14635"/>
                  </a:cubicBezTo>
                  <a:cubicBezTo>
                    <a:pt x="4241" y="14638"/>
                    <a:pt x="4142" y="14642"/>
                    <a:pt x="4043" y="14642"/>
                  </a:cubicBezTo>
                  <a:cubicBezTo>
                    <a:pt x="3741" y="14642"/>
                    <a:pt x="3443" y="14606"/>
                    <a:pt x="3206" y="14406"/>
                  </a:cubicBezTo>
                  <a:cubicBezTo>
                    <a:pt x="2748" y="14008"/>
                    <a:pt x="2978" y="13068"/>
                    <a:pt x="3050" y="12551"/>
                  </a:cubicBezTo>
                  <a:cubicBezTo>
                    <a:pt x="3171" y="11550"/>
                    <a:pt x="3339" y="10550"/>
                    <a:pt x="3303" y="9538"/>
                  </a:cubicBezTo>
                  <a:cubicBezTo>
                    <a:pt x="3279" y="8826"/>
                    <a:pt x="3110" y="8140"/>
                    <a:pt x="2869" y="7477"/>
                  </a:cubicBezTo>
                  <a:cubicBezTo>
                    <a:pt x="2700" y="7031"/>
                    <a:pt x="2748" y="6513"/>
                    <a:pt x="2761" y="6031"/>
                  </a:cubicBezTo>
                  <a:cubicBezTo>
                    <a:pt x="2797" y="5248"/>
                    <a:pt x="2941" y="4477"/>
                    <a:pt x="3074" y="3705"/>
                  </a:cubicBezTo>
                  <a:cubicBezTo>
                    <a:pt x="3195" y="2982"/>
                    <a:pt x="3230" y="2199"/>
                    <a:pt x="2989" y="1488"/>
                  </a:cubicBezTo>
                  <a:cubicBezTo>
                    <a:pt x="2821" y="1006"/>
                    <a:pt x="2544" y="500"/>
                    <a:pt x="2110" y="198"/>
                  </a:cubicBezTo>
                  <a:cubicBezTo>
                    <a:pt x="1931" y="72"/>
                    <a:pt x="1725" y="1"/>
                    <a:pt x="1507" y="1"/>
                  </a:cubicBezTo>
                  <a:close/>
                </a:path>
              </a:pathLst>
            </a:custGeom>
            <a:solidFill>
              <a:srgbClr val="7F50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6"/>
            <p:cNvSpPr/>
            <p:nvPr/>
          </p:nvSpPr>
          <p:spPr>
            <a:xfrm>
              <a:off x="5771950" y="3166700"/>
              <a:ext cx="44625" cy="12350"/>
            </a:xfrm>
            <a:custGeom>
              <a:avLst/>
              <a:gdLst/>
              <a:ahLst/>
              <a:cxnLst/>
              <a:rect l="l" t="t" r="r" b="b"/>
              <a:pathLst>
                <a:path w="1785" h="494" extrusionOk="0">
                  <a:moveTo>
                    <a:pt x="1" y="0"/>
                  </a:moveTo>
                  <a:cubicBezTo>
                    <a:pt x="36" y="97"/>
                    <a:pt x="97" y="180"/>
                    <a:pt x="181" y="253"/>
                  </a:cubicBezTo>
                  <a:cubicBezTo>
                    <a:pt x="410" y="446"/>
                    <a:pt x="700" y="494"/>
                    <a:pt x="989" y="494"/>
                  </a:cubicBezTo>
                  <a:cubicBezTo>
                    <a:pt x="1097" y="494"/>
                    <a:pt x="1193" y="482"/>
                    <a:pt x="1302" y="482"/>
                  </a:cubicBezTo>
                  <a:cubicBezTo>
                    <a:pt x="1447" y="470"/>
                    <a:pt x="1579" y="470"/>
                    <a:pt x="1723" y="470"/>
                  </a:cubicBezTo>
                  <a:lnTo>
                    <a:pt x="1784" y="470"/>
                  </a:lnTo>
                  <a:cubicBezTo>
                    <a:pt x="1591" y="434"/>
                    <a:pt x="1399" y="397"/>
                    <a:pt x="1206" y="373"/>
                  </a:cubicBezTo>
                  <a:cubicBezTo>
                    <a:pt x="941" y="338"/>
                    <a:pt x="676" y="277"/>
                    <a:pt x="422" y="193"/>
                  </a:cubicBezTo>
                  <a:cubicBezTo>
                    <a:pt x="277" y="132"/>
                    <a:pt x="133" y="84"/>
                    <a:pt x="1" y="0"/>
                  </a:cubicBezTo>
                  <a:close/>
                </a:path>
              </a:pathLst>
            </a:custGeom>
            <a:solidFill>
              <a:srgbClr val="5F36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6"/>
            <p:cNvSpPr/>
            <p:nvPr/>
          </p:nvSpPr>
          <p:spPr>
            <a:xfrm>
              <a:off x="5837325" y="3172400"/>
              <a:ext cx="34075" cy="8475"/>
            </a:xfrm>
            <a:custGeom>
              <a:avLst/>
              <a:gdLst/>
              <a:ahLst/>
              <a:cxnLst/>
              <a:rect l="l" t="t" r="r" b="b"/>
              <a:pathLst>
                <a:path w="1363" h="339" extrusionOk="0">
                  <a:moveTo>
                    <a:pt x="0" y="1"/>
                  </a:moveTo>
                  <a:lnTo>
                    <a:pt x="0" y="1"/>
                  </a:lnTo>
                  <a:cubicBezTo>
                    <a:pt x="230" y="25"/>
                    <a:pt x="458" y="61"/>
                    <a:pt x="688" y="121"/>
                  </a:cubicBezTo>
                  <a:cubicBezTo>
                    <a:pt x="796" y="145"/>
                    <a:pt x="904" y="182"/>
                    <a:pt x="1012" y="218"/>
                  </a:cubicBezTo>
                  <a:cubicBezTo>
                    <a:pt x="1073" y="230"/>
                    <a:pt x="1133" y="254"/>
                    <a:pt x="1181" y="278"/>
                  </a:cubicBezTo>
                  <a:cubicBezTo>
                    <a:pt x="1242" y="290"/>
                    <a:pt x="1302" y="326"/>
                    <a:pt x="1350" y="338"/>
                  </a:cubicBezTo>
                  <a:cubicBezTo>
                    <a:pt x="1362" y="338"/>
                    <a:pt x="1362" y="338"/>
                    <a:pt x="1350" y="326"/>
                  </a:cubicBezTo>
                  <a:cubicBezTo>
                    <a:pt x="1314" y="302"/>
                    <a:pt x="1253" y="278"/>
                    <a:pt x="1205" y="266"/>
                  </a:cubicBezTo>
                  <a:cubicBezTo>
                    <a:pt x="1145" y="242"/>
                    <a:pt x="1097" y="218"/>
                    <a:pt x="1037" y="206"/>
                  </a:cubicBezTo>
                  <a:cubicBezTo>
                    <a:pt x="929" y="169"/>
                    <a:pt x="808" y="134"/>
                    <a:pt x="688" y="110"/>
                  </a:cubicBezTo>
                  <a:cubicBezTo>
                    <a:pt x="471" y="49"/>
                    <a:pt x="230" y="13"/>
                    <a:pt x="0" y="1"/>
                  </a:cubicBezTo>
                  <a:close/>
                </a:path>
              </a:pathLst>
            </a:custGeom>
            <a:solidFill>
              <a:srgbClr val="5F36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6"/>
            <p:cNvSpPr/>
            <p:nvPr/>
          </p:nvSpPr>
          <p:spPr>
            <a:xfrm>
              <a:off x="5832200" y="3165175"/>
              <a:ext cx="31375" cy="6350"/>
            </a:xfrm>
            <a:custGeom>
              <a:avLst/>
              <a:gdLst/>
              <a:ahLst/>
              <a:cxnLst/>
              <a:rect l="l" t="t" r="r" b="b"/>
              <a:pathLst>
                <a:path w="1255" h="254" extrusionOk="0">
                  <a:moveTo>
                    <a:pt x="1" y="0"/>
                  </a:moveTo>
                  <a:cubicBezTo>
                    <a:pt x="218" y="0"/>
                    <a:pt x="435" y="24"/>
                    <a:pt x="652" y="73"/>
                  </a:cubicBezTo>
                  <a:cubicBezTo>
                    <a:pt x="748" y="97"/>
                    <a:pt x="856" y="121"/>
                    <a:pt x="952" y="145"/>
                  </a:cubicBezTo>
                  <a:cubicBezTo>
                    <a:pt x="1049" y="182"/>
                    <a:pt x="1158" y="230"/>
                    <a:pt x="1254" y="254"/>
                  </a:cubicBezTo>
                  <a:cubicBezTo>
                    <a:pt x="1169" y="206"/>
                    <a:pt x="1061" y="169"/>
                    <a:pt x="965" y="145"/>
                  </a:cubicBezTo>
                  <a:cubicBezTo>
                    <a:pt x="868" y="109"/>
                    <a:pt x="760" y="85"/>
                    <a:pt x="652" y="61"/>
                  </a:cubicBezTo>
                  <a:cubicBezTo>
                    <a:pt x="459" y="24"/>
                    <a:pt x="266" y="0"/>
                    <a:pt x="73" y="0"/>
                  </a:cubicBezTo>
                  <a:close/>
                </a:path>
              </a:pathLst>
            </a:custGeom>
            <a:solidFill>
              <a:srgbClr val="5F36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6"/>
            <p:cNvSpPr/>
            <p:nvPr/>
          </p:nvSpPr>
          <p:spPr>
            <a:xfrm>
              <a:off x="5127550" y="3092575"/>
              <a:ext cx="141325" cy="68225"/>
            </a:xfrm>
            <a:custGeom>
              <a:avLst/>
              <a:gdLst/>
              <a:ahLst/>
              <a:cxnLst/>
              <a:rect l="l" t="t" r="r" b="b"/>
              <a:pathLst>
                <a:path w="5653" h="2729" extrusionOk="0">
                  <a:moveTo>
                    <a:pt x="3929" y="1"/>
                  </a:moveTo>
                  <a:cubicBezTo>
                    <a:pt x="3797" y="1"/>
                    <a:pt x="3676" y="25"/>
                    <a:pt x="3543" y="60"/>
                  </a:cubicBezTo>
                  <a:lnTo>
                    <a:pt x="3218" y="277"/>
                  </a:lnTo>
                  <a:cubicBezTo>
                    <a:pt x="3050" y="410"/>
                    <a:pt x="2892" y="555"/>
                    <a:pt x="2760" y="724"/>
                  </a:cubicBezTo>
                  <a:cubicBezTo>
                    <a:pt x="2676" y="808"/>
                    <a:pt x="2603" y="892"/>
                    <a:pt x="2531" y="989"/>
                  </a:cubicBezTo>
                  <a:cubicBezTo>
                    <a:pt x="2459" y="1097"/>
                    <a:pt x="2375" y="1206"/>
                    <a:pt x="2278" y="1302"/>
                  </a:cubicBezTo>
                  <a:cubicBezTo>
                    <a:pt x="2073" y="1495"/>
                    <a:pt x="1820" y="1603"/>
                    <a:pt x="1543" y="1688"/>
                  </a:cubicBezTo>
                  <a:cubicBezTo>
                    <a:pt x="1302" y="1760"/>
                    <a:pt x="1061" y="1868"/>
                    <a:pt x="808" y="1916"/>
                  </a:cubicBezTo>
                  <a:cubicBezTo>
                    <a:pt x="591" y="1964"/>
                    <a:pt x="338" y="1929"/>
                    <a:pt x="158" y="2073"/>
                  </a:cubicBezTo>
                  <a:cubicBezTo>
                    <a:pt x="0" y="2205"/>
                    <a:pt x="37" y="2363"/>
                    <a:pt x="182" y="2471"/>
                  </a:cubicBezTo>
                  <a:cubicBezTo>
                    <a:pt x="338" y="2591"/>
                    <a:pt x="555" y="2615"/>
                    <a:pt x="736" y="2639"/>
                  </a:cubicBezTo>
                  <a:cubicBezTo>
                    <a:pt x="1081" y="2699"/>
                    <a:pt x="1432" y="2728"/>
                    <a:pt x="1780" y="2728"/>
                  </a:cubicBezTo>
                  <a:cubicBezTo>
                    <a:pt x="1931" y="2728"/>
                    <a:pt x="2081" y="2723"/>
                    <a:pt x="2230" y="2712"/>
                  </a:cubicBezTo>
                  <a:cubicBezTo>
                    <a:pt x="2941" y="2652"/>
                    <a:pt x="3616" y="2435"/>
                    <a:pt x="4327" y="2435"/>
                  </a:cubicBezTo>
                  <a:cubicBezTo>
                    <a:pt x="4676" y="2435"/>
                    <a:pt x="5037" y="2459"/>
                    <a:pt x="5387" y="2507"/>
                  </a:cubicBezTo>
                  <a:cubicBezTo>
                    <a:pt x="5508" y="1964"/>
                    <a:pt x="5580" y="1423"/>
                    <a:pt x="5640" y="868"/>
                  </a:cubicBezTo>
                  <a:cubicBezTo>
                    <a:pt x="5640" y="808"/>
                    <a:pt x="5653" y="748"/>
                    <a:pt x="5653" y="687"/>
                  </a:cubicBezTo>
                  <a:cubicBezTo>
                    <a:pt x="5447" y="687"/>
                    <a:pt x="5230" y="663"/>
                    <a:pt x="5050" y="567"/>
                  </a:cubicBezTo>
                  <a:cubicBezTo>
                    <a:pt x="4821" y="446"/>
                    <a:pt x="4628" y="266"/>
                    <a:pt x="4411" y="145"/>
                  </a:cubicBezTo>
                  <a:cubicBezTo>
                    <a:pt x="4266" y="60"/>
                    <a:pt x="4098" y="12"/>
                    <a:pt x="3929" y="1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6"/>
            <p:cNvSpPr/>
            <p:nvPr/>
          </p:nvSpPr>
          <p:spPr>
            <a:xfrm>
              <a:off x="5254675" y="3107050"/>
              <a:ext cx="14200" cy="2725"/>
            </a:xfrm>
            <a:custGeom>
              <a:avLst/>
              <a:gdLst/>
              <a:ahLst/>
              <a:cxnLst/>
              <a:rect l="l" t="t" r="r" b="b"/>
              <a:pathLst>
                <a:path w="568" h="109" extrusionOk="0">
                  <a:moveTo>
                    <a:pt x="1" y="0"/>
                  </a:moveTo>
                  <a:lnTo>
                    <a:pt x="1" y="0"/>
                  </a:lnTo>
                  <a:cubicBezTo>
                    <a:pt x="113" y="56"/>
                    <a:pt x="241" y="85"/>
                    <a:pt x="372" y="99"/>
                  </a:cubicBezTo>
                  <a:lnTo>
                    <a:pt x="372" y="99"/>
                  </a:lnTo>
                  <a:cubicBezTo>
                    <a:pt x="340" y="94"/>
                    <a:pt x="309" y="89"/>
                    <a:pt x="278" y="84"/>
                  </a:cubicBezTo>
                  <a:cubicBezTo>
                    <a:pt x="182" y="72"/>
                    <a:pt x="85" y="36"/>
                    <a:pt x="1" y="0"/>
                  </a:cubicBezTo>
                  <a:close/>
                  <a:moveTo>
                    <a:pt x="372" y="99"/>
                  </a:moveTo>
                  <a:cubicBezTo>
                    <a:pt x="414" y="104"/>
                    <a:pt x="459" y="108"/>
                    <a:pt x="507" y="108"/>
                  </a:cubicBezTo>
                  <a:lnTo>
                    <a:pt x="568" y="108"/>
                  </a:lnTo>
                  <a:cubicBezTo>
                    <a:pt x="503" y="108"/>
                    <a:pt x="437" y="105"/>
                    <a:pt x="372" y="99"/>
                  </a:cubicBez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6"/>
            <p:cNvSpPr/>
            <p:nvPr/>
          </p:nvSpPr>
          <p:spPr>
            <a:xfrm>
              <a:off x="5146825" y="3107050"/>
              <a:ext cx="122050" cy="53650"/>
            </a:xfrm>
            <a:custGeom>
              <a:avLst/>
              <a:gdLst/>
              <a:ahLst/>
              <a:cxnLst/>
              <a:rect l="l" t="t" r="r" b="b"/>
              <a:pathLst>
                <a:path w="4882" h="2146" extrusionOk="0">
                  <a:moveTo>
                    <a:pt x="4821" y="108"/>
                  </a:moveTo>
                  <a:cubicBezTo>
                    <a:pt x="4833" y="108"/>
                    <a:pt x="4857" y="108"/>
                    <a:pt x="4882" y="121"/>
                  </a:cubicBezTo>
                  <a:lnTo>
                    <a:pt x="4882" y="108"/>
                  </a:lnTo>
                  <a:close/>
                  <a:moveTo>
                    <a:pt x="4315" y="0"/>
                  </a:moveTo>
                  <a:lnTo>
                    <a:pt x="4242" y="108"/>
                  </a:lnTo>
                  <a:cubicBezTo>
                    <a:pt x="4170" y="205"/>
                    <a:pt x="4134" y="301"/>
                    <a:pt x="4098" y="421"/>
                  </a:cubicBezTo>
                  <a:cubicBezTo>
                    <a:pt x="4050" y="627"/>
                    <a:pt x="4025" y="855"/>
                    <a:pt x="3893" y="1036"/>
                  </a:cubicBezTo>
                  <a:cubicBezTo>
                    <a:pt x="3773" y="1181"/>
                    <a:pt x="3592" y="1193"/>
                    <a:pt x="3411" y="1193"/>
                  </a:cubicBezTo>
                  <a:lnTo>
                    <a:pt x="3194" y="1193"/>
                  </a:lnTo>
                  <a:cubicBezTo>
                    <a:pt x="3146" y="1193"/>
                    <a:pt x="3098" y="1193"/>
                    <a:pt x="3061" y="1205"/>
                  </a:cubicBezTo>
                  <a:cubicBezTo>
                    <a:pt x="2929" y="1217"/>
                    <a:pt x="2796" y="1265"/>
                    <a:pt x="2676" y="1302"/>
                  </a:cubicBezTo>
                  <a:cubicBezTo>
                    <a:pt x="2411" y="1398"/>
                    <a:pt x="2146" y="1530"/>
                    <a:pt x="1880" y="1639"/>
                  </a:cubicBezTo>
                  <a:cubicBezTo>
                    <a:pt x="1628" y="1747"/>
                    <a:pt x="1350" y="1843"/>
                    <a:pt x="1085" y="1916"/>
                  </a:cubicBezTo>
                  <a:cubicBezTo>
                    <a:pt x="760" y="2001"/>
                    <a:pt x="410" y="2073"/>
                    <a:pt x="73" y="2073"/>
                  </a:cubicBezTo>
                  <a:lnTo>
                    <a:pt x="1" y="2073"/>
                  </a:lnTo>
                  <a:cubicBezTo>
                    <a:pt x="314" y="2121"/>
                    <a:pt x="640" y="2145"/>
                    <a:pt x="965" y="2145"/>
                  </a:cubicBezTo>
                  <a:cubicBezTo>
                    <a:pt x="1133" y="2145"/>
                    <a:pt x="1290" y="2145"/>
                    <a:pt x="1459" y="2133"/>
                  </a:cubicBezTo>
                  <a:cubicBezTo>
                    <a:pt x="2170" y="2073"/>
                    <a:pt x="2845" y="1856"/>
                    <a:pt x="3556" y="1856"/>
                  </a:cubicBezTo>
                  <a:lnTo>
                    <a:pt x="3580" y="1856"/>
                  </a:lnTo>
                  <a:cubicBezTo>
                    <a:pt x="3809" y="1856"/>
                    <a:pt x="4038" y="1867"/>
                    <a:pt x="4255" y="1880"/>
                  </a:cubicBezTo>
                  <a:lnTo>
                    <a:pt x="4255" y="1867"/>
                  </a:lnTo>
                  <a:cubicBezTo>
                    <a:pt x="4255" y="1651"/>
                    <a:pt x="4266" y="1446"/>
                    <a:pt x="4291" y="1229"/>
                  </a:cubicBezTo>
                  <a:cubicBezTo>
                    <a:pt x="4339" y="855"/>
                    <a:pt x="4424" y="446"/>
                    <a:pt x="4592" y="84"/>
                  </a:cubicBezTo>
                  <a:cubicBezTo>
                    <a:pt x="4496" y="72"/>
                    <a:pt x="4399" y="36"/>
                    <a:pt x="4315" y="0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6"/>
            <p:cNvSpPr/>
            <p:nvPr/>
          </p:nvSpPr>
          <p:spPr>
            <a:xfrm>
              <a:off x="5253175" y="2884175"/>
              <a:ext cx="282300" cy="294700"/>
            </a:xfrm>
            <a:custGeom>
              <a:avLst/>
              <a:gdLst/>
              <a:ahLst/>
              <a:cxnLst/>
              <a:rect l="l" t="t" r="r" b="b"/>
              <a:pathLst>
                <a:path w="11292" h="11788" extrusionOk="0">
                  <a:moveTo>
                    <a:pt x="8220" y="1"/>
                  </a:moveTo>
                  <a:cubicBezTo>
                    <a:pt x="7107" y="1"/>
                    <a:pt x="6311" y="852"/>
                    <a:pt x="6110" y="2167"/>
                  </a:cubicBezTo>
                  <a:cubicBezTo>
                    <a:pt x="6026" y="2745"/>
                    <a:pt x="6050" y="3335"/>
                    <a:pt x="6086" y="3914"/>
                  </a:cubicBezTo>
                  <a:cubicBezTo>
                    <a:pt x="6123" y="4505"/>
                    <a:pt x="6182" y="5083"/>
                    <a:pt x="6267" y="5673"/>
                  </a:cubicBezTo>
                  <a:cubicBezTo>
                    <a:pt x="6364" y="6251"/>
                    <a:pt x="6471" y="6842"/>
                    <a:pt x="6616" y="7408"/>
                  </a:cubicBezTo>
                  <a:cubicBezTo>
                    <a:pt x="6688" y="7698"/>
                    <a:pt x="6761" y="7987"/>
                    <a:pt x="6846" y="8276"/>
                  </a:cubicBezTo>
                  <a:cubicBezTo>
                    <a:pt x="6870" y="8361"/>
                    <a:pt x="6905" y="8457"/>
                    <a:pt x="6918" y="8554"/>
                  </a:cubicBezTo>
                  <a:cubicBezTo>
                    <a:pt x="6592" y="8337"/>
                    <a:pt x="6182" y="8216"/>
                    <a:pt x="5797" y="8168"/>
                  </a:cubicBezTo>
                  <a:cubicBezTo>
                    <a:pt x="5618" y="8145"/>
                    <a:pt x="5436" y="8134"/>
                    <a:pt x="5254" y="8134"/>
                  </a:cubicBezTo>
                  <a:cubicBezTo>
                    <a:pt x="4857" y="8134"/>
                    <a:pt x="4457" y="8186"/>
                    <a:pt x="4086" y="8276"/>
                  </a:cubicBezTo>
                  <a:cubicBezTo>
                    <a:pt x="3796" y="8348"/>
                    <a:pt x="3544" y="8457"/>
                    <a:pt x="3279" y="8565"/>
                  </a:cubicBezTo>
                  <a:cubicBezTo>
                    <a:pt x="3014" y="8674"/>
                    <a:pt x="2748" y="8758"/>
                    <a:pt x="2483" y="8830"/>
                  </a:cubicBezTo>
                  <a:cubicBezTo>
                    <a:pt x="1953" y="8975"/>
                    <a:pt x="1399" y="9036"/>
                    <a:pt x="856" y="9036"/>
                  </a:cubicBezTo>
                  <a:cubicBezTo>
                    <a:pt x="687" y="9036"/>
                    <a:pt x="507" y="9036"/>
                    <a:pt x="338" y="8999"/>
                  </a:cubicBezTo>
                  <a:cubicBezTo>
                    <a:pt x="170" y="9361"/>
                    <a:pt x="85" y="9770"/>
                    <a:pt x="37" y="10144"/>
                  </a:cubicBezTo>
                  <a:cubicBezTo>
                    <a:pt x="12" y="10361"/>
                    <a:pt x="1" y="10578"/>
                    <a:pt x="1" y="10795"/>
                  </a:cubicBezTo>
                  <a:cubicBezTo>
                    <a:pt x="519" y="10843"/>
                    <a:pt x="1025" y="10927"/>
                    <a:pt x="1519" y="11048"/>
                  </a:cubicBezTo>
                  <a:cubicBezTo>
                    <a:pt x="2146" y="11192"/>
                    <a:pt x="2760" y="11385"/>
                    <a:pt x="3387" y="11518"/>
                  </a:cubicBezTo>
                  <a:cubicBezTo>
                    <a:pt x="4074" y="11663"/>
                    <a:pt x="4773" y="11747"/>
                    <a:pt x="5483" y="11771"/>
                  </a:cubicBezTo>
                  <a:cubicBezTo>
                    <a:pt x="5705" y="11782"/>
                    <a:pt x="5927" y="11788"/>
                    <a:pt x="6151" y="11788"/>
                  </a:cubicBezTo>
                  <a:cubicBezTo>
                    <a:pt x="6620" y="11788"/>
                    <a:pt x="7091" y="11764"/>
                    <a:pt x="7556" y="11722"/>
                  </a:cubicBezTo>
                  <a:cubicBezTo>
                    <a:pt x="7893" y="11698"/>
                    <a:pt x="8231" y="11674"/>
                    <a:pt x="8544" y="11542"/>
                  </a:cubicBezTo>
                  <a:cubicBezTo>
                    <a:pt x="8689" y="11494"/>
                    <a:pt x="8809" y="11422"/>
                    <a:pt x="8906" y="11337"/>
                  </a:cubicBezTo>
                  <a:cubicBezTo>
                    <a:pt x="8930" y="11337"/>
                    <a:pt x="8966" y="11337"/>
                    <a:pt x="8978" y="11325"/>
                  </a:cubicBezTo>
                  <a:cubicBezTo>
                    <a:pt x="9015" y="11301"/>
                    <a:pt x="9039" y="11277"/>
                    <a:pt x="9050" y="11253"/>
                  </a:cubicBezTo>
                  <a:cubicBezTo>
                    <a:pt x="9087" y="11216"/>
                    <a:pt x="9123" y="11168"/>
                    <a:pt x="9147" y="11120"/>
                  </a:cubicBezTo>
                  <a:cubicBezTo>
                    <a:pt x="9195" y="11023"/>
                    <a:pt x="9243" y="10940"/>
                    <a:pt x="9291" y="10843"/>
                  </a:cubicBezTo>
                  <a:cubicBezTo>
                    <a:pt x="9773" y="9939"/>
                    <a:pt x="10231" y="9023"/>
                    <a:pt x="10581" y="8059"/>
                  </a:cubicBezTo>
                  <a:cubicBezTo>
                    <a:pt x="10919" y="7143"/>
                    <a:pt x="11160" y="6192"/>
                    <a:pt x="11232" y="5204"/>
                  </a:cubicBezTo>
                  <a:cubicBezTo>
                    <a:pt x="11292" y="4299"/>
                    <a:pt x="11208" y="3372"/>
                    <a:pt x="10930" y="2492"/>
                  </a:cubicBezTo>
                  <a:cubicBezTo>
                    <a:pt x="10786" y="2058"/>
                    <a:pt x="10593" y="1637"/>
                    <a:pt x="10352" y="1251"/>
                  </a:cubicBezTo>
                  <a:cubicBezTo>
                    <a:pt x="10111" y="853"/>
                    <a:pt x="9810" y="467"/>
                    <a:pt x="9376" y="274"/>
                  </a:cubicBezTo>
                  <a:cubicBezTo>
                    <a:pt x="8964" y="88"/>
                    <a:pt x="8576" y="1"/>
                    <a:pt x="8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6"/>
            <p:cNvSpPr/>
            <p:nvPr/>
          </p:nvSpPr>
          <p:spPr>
            <a:xfrm>
              <a:off x="5291150" y="3160350"/>
              <a:ext cx="1825" cy="350"/>
            </a:xfrm>
            <a:custGeom>
              <a:avLst/>
              <a:gdLst/>
              <a:ahLst/>
              <a:cxnLst/>
              <a:rect l="l" t="t" r="r" b="b"/>
              <a:pathLst>
                <a:path w="73" h="14" extrusionOk="0">
                  <a:moveTo>
                    <a:pt x="73" y="13"/>
                  </a:moveTo>
                  <a:lnTo>
                    <a:pt x="73" y="13"/>
                  </a:lnTo>
                  <a:lnTo>
                    <a:pt x="73" y="13"/>
                  </a:lnTo>
                  <a:close/>
                  <a:moveTo>
                    <a:pt x="60" y="13"/>
                  </a:moveTo>
                  <a:lnTo>
                    <a:pt x="60" y="13"/>
                  </a:lnTo>
                  <a:lnTo>
                    <a:pt x="60" y="13"/>
                  </a:lnTo>
                  <a:close/>
                  <a:moveTo>
                    <a:pt x="36" y="13"/>
                  </a:moveTo>
                  <a:lnTo>
                    <a:pt x="48" y="13"/>
                  </a:lnTo>
                  <a:lnTo>
                    <a:pt x="36" y="13"/>
                  </a:lnTo>
                  <a:close/>
                  <a:moveTo>
                    <a:pt x="24" y="1"/>
                  </a:moveTo>
                  <a:lnTo>
                    <a:pt x="36" y="1"/>
                  </a:lnTo>
                  <a:lnTo>
                    <a:pt x="24" y="1"/>
                  </a:lnTo>
                  <a:close/>
                  <a:moveTo>
                    <a:pt x="0" y="1"/>
                  </a:moveTo>
                  <a:lnTo>
                    <a:pt x="24" y="1"/>
                  </a:lnTo>
                  <a:close/>
                </a:path>
              </a:pathLst>
            </a:custGeom>
            <a:solidFill>
              <a:srgbClr val="004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56"/>
            <p:cNvSpPr/>
            <p:nvPr/>
          </p:nvSpPr>
          <p:spPr>
            <a:xfrm>
              <a:off x="5253175" y="2950975"/>
              <a:ext cx="280800" cy="216625"/>
            </a:xfrm>
            <a:custGeom>
              <a:avLst/>
              <a:gdLst/>
              <a:ahLst/>
              <a:cxnLst/>
              <a:rect l="l" t="t" r="r" b="b"/>
              <a:pathLst>
                <a:path w="11232" h="8665" extrusionOk="0">
                  <a:moveTo>
                    <a:pt x="6062" y="1"/>
                  </a:moveTo>
                  <a:cubicBezTo>
                    <a:pt x="6050" y="133"/>
                    <a:pt x="6050" y="266"/>
                    <a:pt x="6050" y="398"/>
                  </a:cubicBezTo>
                  <a:cubicBezTo>
                    <a:pt x="6050" y="676"/>
                    <a:pt x="6062" y="965"/>
                    <a:pt x="6086" y="1242"/>
                  </a:cubicBezTo>
                  <a:cubicBezTo>
                    <a:pt x="6123" y="1833"/>
                    <a:pt x="6182" y="2411"/>
                    <a:pt x="6267" y="3001"/>
                  </a:cubicBezTo>
                  <a:cubicBezTo>
                    <a:pt x="6364" y="3579"/>
                    <a:pt x="6471" y="4170"/>
                    <a:pt x="6616" y="4736"/>
                  </a:cubicBezTo>
                  <a:cubicBezTo>
                    <a:pt x="6688" y="5026"/>
                    <a:pt x="6761" y="5315"/>
                    <a:pt x="6846" y="5604"/>
                  </a:cubicBezTo>
                  <a:cubicBezTo>
                    <a:pt x="6870" y="5689"/>
                    <a:pt x="6905" y="5785"/>
                    <a:pt x="6918" y="5882"/>
                  </a:cubicBezTo>
                  <a:cubicBezTo>
                    <a:pt x="6592" y="5665"/>
                    <a:pt x="6182" y="5544"/>
                    <a:pt x="5797" y="5496"/>
                  </a:cubicBezTo>
                  <a:cubicBezTo>
                    <a:pt x="5628" y="5472"/>
                    <a:pt x="5448" y="5459"/>
                    <a:pt x="5266" y="5459"/>
                  </a:cubicBezTo>
                  <a:cubicBezTo>
                    <a:pt x="4869" y="5459"/>
                    <a:pt x="4460" y="5520"/>
                    <a:pt x="4086" y="5604"/>
                  </a:cubicBezTo>
                  <a:cubicBezTo>
                    <a:pt x="3796" y="5676"/>
                    <a:pt x="3544" y="5785"/>
                    <a:pt x="3279" y="5893"/>
                  </a:cubicBezTo>
                  <a:cubicBezTo>
                    <a:pt x="3014" y="6002"/>
                    <a:pt x="2748" y="6086"/>
                    <a:pt x="2483" y="6158"/>
                  </a:cubicBezTo>
                  <a:cubicBezTo>
                    <a:pt x="1965" y="6291"/>
                    <a:pt x="1434" y="6364"/>
                    <a:pt x="904" y="6364"/>
                  </a:cubicBezTo>
                  <a:lnTo>
                    <a:pt x="856" y="6364"/>
                  </a:lnTo>
                  <a:cubicBezTo>
                    <a:pt x="687" y="6364"/>
                    <a:pt x="507" y="6364"/>
                    <a:pt x="338" y="6327"/>
                  </a:cubicBezTo>
                  <a:cubicBezTo>
                    <a:pt x="170" y="6689"/>
                    <a:pt x="85" y="7098"/>
                    <a:pt x="37" y="7472"/>
                  </a:cubicBezTo>
                  <a:cubicBezTo>
                    <a:pt x="12" y="7689"/>
                    <a:pt x="1" y="7894"/>
                    <a:pt x="1" y="8110"/>
                  </a:cubicBezTo>
                  <a:lnTo>
                    <a:pt x="1" y="8123"/>
                  </a:lnTo>
                  <a:cubicBezTo>
                    <a:pt x="519" y="8171"/>
                    <a:pt x="1025" y="8255"/>
                    <a:pt x="1519" y="8376"/>
                  </a:cubicBezTo>
                  <a:lnTo>
                    <a:pt x="1555" y="8376"/>
                  </a:lnTo>
                  <a:lnTo>
                    <a:pt x="1555" y="8388"/>
                  </a:lnTo>
                  <a:lnTo>
                    <a:pt x="1592" y="8388"/>
                  </a:lnTo>
                  <a:cubicBezTo>
                    <a:pt x="1941" y="8472"/>
                    <a:pt x="2278" y="8568"/>
                    <a:pt x="2628" y="8665"/>
                  </a:cubicBezTo>
                  <a:cubicBezTo>
                    <a:pt x="2856" y="8568"/>
                    <a:pt x="3097" y="8485"/>
                    <a:pt x="3351" y="8424"/>
                  </a:cubicBezTo>
                  <a:cubicBezTo>
                    <a:pt x="4219" y="8183"/>
                    <a:pt x="5122" y="8038"/>
                    <a:pt x="6026" y="8038"/>
                  </a:cubicBezTo>
                  <a:lnTo>
                    <a:pt x="6230" y="8038"/>
                  </a:lnTo>
                  <a:cubicBezTo>
                    <a:pt x="6484" y="8051"/>
                    <a:pt x="6761" y="8075"/>
                    <a:pt x="7026" y="8075"/>
                  </a:cubicBezTo>
                  <a:cubicBezTo>
                    <a:pt x="7219" y="8075"/>
                    <a:pt x="7400" y="8062"/>
                    <a:pt x="7580" y="8014"/>
                  </a:cubicBezTo>
                  <a:cubicBezTo>
                    <a:pt x="7773" y="7954"/>
                    <a:pt x="7942" y="7858"/>
                    <a:pt x="8075" y="7713"/>
                  </a:cubicBezTo>
                  <a:cubicBezTo>
                    <a:pt x="8243" y="7508"/>
                    <a:pt x="8316" y="7243"/>
                    <a:pt x="8388" y="7002"/>
                  </a:cubicBezTo>
                  <a:cubicBezTo>
                    <a:pt x="8592" y="6399"/>
                    <a:pt x="8761" y="5785"/>
                    <a:pt x="9002" y="5207"/>
                  </a:cubicBezTo>
                  <a:cubicBezTo>
                    <a:pt x="9123" y="4918"/>
                    <a:pt x="9267" y="4652"/>
                    <a:pt x="9412" y="4387"/>
                  </a:cubicBezTo>
                  <a:cubicBezTo>
                    <a:pt x="9545" y="4122"/>
                    <a:pt x="9689" y="3857"/>
                    <a:pt x="9834" y="3592"/>
                  </a:cubicBezTo>
                  <a:cubicBezTo>
                    <a:pt x="10075" y="3170"/>
                    <a:pt x="10364" y="2773"/>
                    <a:pt x="10617" y="2350"/>
                  </a:cubicBezTo>
                  <a:cubicBezTo>
                    <a:pt x="10713" y="2182"/>
                    <a:pt x="10822" y="2001"/>
                    <a:pt x="10943" y="1844"/>
                  </a:cubicBezTo>
                  <a:cubicBezTo>
                    <a:pt x="11027" y="1724"/>
                    <a:pt x="11123" y="1603"/>
                    <a:pt x="11232" y="1519"/>
                  </a:cubicBezTo>
                  <a:cubicBezTo>
                    <a:pt x="11208" y="1097"/>
                    <a:pt x="11147" y="687"/>
                    <a:pt x="11051" y="278"/>
                  </a:cubicBezTo>
                  <a:cubicBezTo>
                    <a:pt x="10678" y="326"/>
                    <a:pt x="10304" y="374"/>
                    <a:pt x="9930" y="411"/>
                  </a:cubicBezTo>
                  <a:cubicBezTo>
                    <a:pt x="9593" y="446"/>
                    <a:pt x="9232" y="470"/>
                    <a:pt x="8882" y="470"/>
                  </a:cubicBezTo>
                  <a:cubicBezTo>
                    <a:pt x="8653" y="470"/>
                    <a:pt x="8424" y="459"/>
                    <a:pt x="8183" y="435"/>
                  </a:cubicBezTo>
                  <a:cubicBezTo>
                    <a:pt x="7460" y="374"/>
                    <a:pt x="6749" y="229"/>
                    <a:pt x="60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56"/>
            <p:cNvSpPr/>
            <p:nvPr/>
          </p:nvSpPr>
          <p:spPr>
            <a:xfrm>
              <a:off x="5496600" y="2768700"/>
              <a:ext cx="290450" cy="188850"/>
            </a:xfrm>
            <a:custGeom>
              <a:avLst/>
              <a:gdLst/>
              <a:ahLst/>
              <a:cxnLst/>
              <a:rect l="l" t="t" r="r" b="b"/>
              <a:pathLst>
                <a:path w="11618" h="7554" extrusionOk="0">
                  <a:moveTo>
                    <a:pt x="9649" y="0"/>
                  </a:moveTo>
                  <a:cubicBezTo>
                    <a:pt x="9306" y="0"/>
                    <a:pt x="8963" y="81"/>
                    <a:pt x="8640" y="182"/>
                  </a:cubicBezTo>
                  <a:cubicBezTo>
                    <a:pt x="8231" y="327"/>
                    <a:pt x="7845" y="520"/>
                    <a:pt x="7472" y="737"/>
                  </a:cubicBezTo>
                  <a:cubicBezTo>
                    <a:pt x="6701" y="1182"/>
                    <a:pt x="5978" y="1725"/>
                    <a:pt x="5242" y="2242"/>
                  </a:cubicBezTo>
                  <a:cubicBezTo>
                    <a:pt x="4881" y="2496"/>
                    <a:pt x="4508" y="2761"/>
                    <a:pt x="4122" y="2989"/>
                  </a:cubicBezTo>
                  <a:cubicBezTo>
                    <a:pt x="3784" y="3206"/>
                    <a:pt x="3435" y="3436"/>
                    <a:pt x="3049" y="3580"/>
                  </a:cubicBezTo>
                  <a:cubicBezTo>
                    <a:pt x="2905" y="3633"/>
                    <a:pt x="2753" y="3655"/>
                    <a:pt x="2600" y="3655"/>
                  </a:cubicBezTo>
                  <a:cubicBezTo>
                    <a:pt x="2369" y="3655"/>
                    <a:pt x="2134" y="3605"/>
                    <a:pt x="1916" y="3532"/>
                  </a:cubicBezTo>
                  <a:cubicBezTo>
                    <a:pt x="1712" y="3472"/>
                    <a:pt x="1531" y="3399"/>
                    <a:pt x="1350" y="3291"/>
                  </a:cubicBezTo>
                  <a:cubicBezTo>
                    <a:pt x="1254" y="3243"/>
                    <a:pt x="1169" y="3182"/>
                    <a:pt x="1085" y="3123"/>
                  </a:cubicBezTo>
                  <a:cubicBezTo>
                    <a:pt x="1037" y="3086"/>
                    <a:pt x="1000" y="3050"/>
                    <a:pt x="952" y="3026"/>
                  </a:cubicBezTo>
                  <a:cubicBezTo>
                    <a:pt x="941" y="3014"/>
                    <a:pt x="941" y="3014"/>
                    <a:pt x="928" y="3014"/>
                  </a:cubicBezTo>
                  <a:cubicBezTo>
                    <a:pt x="904" y="2989"/>
                    <a:pt x="880" y="2978"/>
                    <a:pt x="844" y="2978"/>
                  </a:cubicBezTo>
                  <a:lnTo>
                    <a:pt x="832" y="2978"/>
                  </a:lnTo>
                  <a:cubicBezTo>
                    <a:pt x="828" y="2974"/>
                    <a:pt x="825" y="2973"/>
                    <a:pt x="821" y="2973"/>
                  </a:cubicBezTo>
                  <a:cubicBezTo>
                    <a:pt x="814" y="2973"/>
                    <a:pt x="808" y="2981"/>
                    <a:pt x="808" y="2989"/>
                  </a:cubicBezTo>
                  <a:cubicBezTo>
                    <a:pt x="627" y="3026"/>
                    <a:pt x="494" y="3134"/>
                    <a:pt x="398" y="3279"/>
                  </a:cubicBezTo>
                  <a:cubicBezTo>
                    <a:pt x="386" y="3291"/>
                    <a:pt x="374" y="3315"/>
                    <a:pt x="362" y="3327"/>
                  </a:cubicBezTo>
                  <a:cubicBezTo>
                    <a:pt x="290" y="3460"/>
                    <a:pt x="229" y="3616"/>
                    <a:pt x="193" y="3761"/>
                  </a:cubicBezTo>
                  <a:cubicBezTo>
                    <a:pt x="12" y="4460"/>
                    <a:pt x="1" y="5195"/>
                    <a:pt x="85" y="5906"/>
                  </a:cubicBezTo>
                  <a:cubicBezTo>
                    <a:pt x="121" y="6243"/>
                    <a:pt x="169" y="6593"/>
                    <a:pt x="338" y="6882"/>
                  </a:cubicBezTo>
                  <a:cubicBezTo>
                    <a:pt x="422" y="7051"/>
                    <a:pt x="555" y="7196"/>
                    <a:pt x="711" y="7304"/>
                  </a:cubicBezTo>
                  <a:cubicBezTo>
                    <a:pt x="724" y="7340"/>
                    <a:pt x="748" y="7364"/>
                    <a:pt x="796" y="7388"/>
                  </a:cubicBezTo>
                  <a:cubicBezTo>
                    <a:pt x="868" y="7424"/>
                    <a:pt x="952" y="7461"/>
                    <a:pt x="1037" y="7485"/>
                  </a:cubicBezTo>
                  <a:cubicBezTo>
                    <a:pt x="1073" y="7494"/>
                    <a:pt x="1110" y="7498"/>
                    <a:pt x="1147" y="7498"/>
                  </a:cubicBezTo>
                  <a:cubicBezTo>
                    <a:pt x="1208" y="7498"/>
                    <a:pt x="1271" y="7487"/>
                    <a:pt x="1338" y="7472"/>
                  </a:cubicBezTo>
                  <a:cubicBezTo>
                    <a:pt x="1423" y="7448"/>
                    <a:pt x="1495" y="7437"/>
                    <a:pt x="1567" y="7437"/>
                  </a:cubicBezTo>
                  <a:cubicBezTo>
                    <a:pt x="1799" y="7463"/>
                    <a:pt x="2025" y="7471"/>
                    <a:pt x="2246" y="7471"/>
                  </a:cubicBezTo>
                  <a:cubicBezTo>
                    <a:pt x="2427" y="7471"/>
                    <a:pt x="2606" y="7466"/>
                    <a:pt x="2784" y="7461"/>
                  </a:cubicBezTo>
                  <a:cubicBezTo>
                    <a:pt x="2953" y="7461"/>
                    <a:pt x="3121" y="7455"/>
                    <a:pt x="3294" y="7455"/>
                  </a:cubicBezTo>
                  <a:cubicBezTo>
                    <a:pt x="3380" y="7455"/>
                    <a:pt x="3467" y="7457"/>
                    <a:pt x="3555" y="7461"/>
                  </a:cubicBezTo>
                  <a:cubicBezTo>
                    <a:pt x="3892" y="7472"/>
                    <a:pt x="4242" y="7509"/>
                    <a:pt x="4580" y="7533"/>
                  </a:cubicBezTo>
                  <a:cubicBezTo>
                    <a:pt x="4700" y="7545"/>
                    <a:pt x="4821" y="7545"/>
                    <a:pt x="4941" y="7545"/>
                  </a:cubicBezTo>
                  <a:lnTo>
                    <a:pt x="4953" y="7545"/>
                  </a:lnTo>
                  <a:cubicBezTo>
                    <a:pt x="5029" y="7550"/>
                    <a:pt x="5105" y="7553"/>
                    <a:pt x="5181" y="7553"/>
                  </a:cubicBezTo>
                  <a:cubicBezTo>
                    <a:pt x="5418" y="7553"/>
                    <a:pt x="5656" y="7524"/>
                    <a:pt x="5893" y="7461"/>
                  </a:cubicBezTo>
                  <a:cubicBezTo>
                    <a:pt x="6182" y="7388"/>
                    <a:pt x="6471" y="7268"/>
                    <a:pt x="6736" y="7111"/>
                  </a:cubicBezTo>
                  <a:cubicBezTo>
                    <a:pt x="6905" y="7014"/>
                    <a:pt x="7074" y="6918"/>
                    <a:pt x="7242" y="6797"/>
                  </a:cubicBezTo>
                  <a:cubicBezTo>
                    <a:pt x="7459" y="6870"/>
                    <a:pt x="7700" y="6918"/>
                    <a:pt x="7941" y="6930"/>
                  </a:cubicBezTo>
                  <a:cubicBezTo>
                    <a:pt x="7971" y="6932"/>
                    <a:pt x="8001" y="6932"/>
                    <a:pt x="8031" y="6932"/>
                  </a:cubicBezTo>
                  <a:cubicBezTo>
                    <a:pt x="8305" y="6932"/>
                    <a:pt x="8586" y="6886"/>
                    <a:pt x="8857" y="6810"/>
                  </a:cubicBezTo>
                  <a:cubicBezTo>
                    <a:pt x="9146" y="6738"/>
                    <a:pt x="9436" y="6617"/>
                    <a:pt x="9665" y="6436"/>
                  </a:cubicBezTo>
                  <a:cubicBezTo>
                    <a:pt x="9906" y="6243"/>
                    <a:pt x="10062" y="5991"/>
                    <a:pt x="10219" y="5750"/>
                  </a:cubicBezTo>
                  <a:cubicBezTo>
                    <a:pt x="10376" y="5496"/>
                    <a:pt x="10520" y="5243"/>
                    <a:pt x="10653" y="4966"/>
                  </a:cubicBezTo>
                  <a:cubicBezTo>
                    <a:pt x="10737" y="4785"/>
                    <a:pt x="10822" y="4593"/>
                    <a:pt x="10894" y="4387"/>
                  </a:cubicBezTo>
                  <a:cubicBezTo>
                    <a:pt x="10906" y="4387"/>
                    <a:pt x="10906" y="4376"/>
                    <a:pt x="10918" y="4376"/>
                  </a:cubicBezTo>
                  <a:cubicBezTo>
                    <a:pt x="11075" y="4195"/>
                    <a:pt x="11183" y="3966"/>
                    <a:pt x="11267" y="3749"/>
                  </a:cubicBezTo>
                  <a:cubicBezTo>
                    <a:pt x="11436" y="3364"/>
                    <a:pt x="11545" y="2954"/>
                    <a:pt x="11593" y="2532"/>
                  </a:cubicBezTo>
                  <a:cubicBezTo>
                    <a:pt x="11605" y="2327"/>
                    <a:pt x="11617" y="2110"/>
                    <a:pt x="11593" y="1905"/>
                  </a:cubicBezTo>
                  <a:cubicBezTo>
                    <a:pt x="11593" y="1797"/>
                    <a:pt x="11581" y="1688"/>
                    <a:pt x="11545" y="1592"/>
                  </a:cubicBezTo>
                  <a:lnTo>
                    <a:pt x="11545" y="1568"/>
                  </a:lnTo>
                  <a:cubicBezTo>
                    <a:pt x="11532" y="1495"/>
                    <a:pt x="11521" y="1435"/>
                    <a:pt x="11497" y="1363"/>
                  </a:cubicBezTo>
                  <a:cubicBezTo>
                    <a:pt x="11243" y="724"/>
                    <a:pt x="10665" y="134"/>
                    <a:pt x="9966" y="25"/>
                  </a:cubicBezTo>
                  <a:cubicBezTo>
                    <a:pt x="9861" y="8"/>
                    <a:pt x="9755" y="0"/>
                    <a:pt x="9649" y="0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6"/>
            <p:cNvSpPr/>
            <p:nvPr/>
          </p:nvSpPr>
          <p:spPr>
            <a:xfrm>
              <a:off x="5631850" y="2787400"/>
              <a:ext cx="51250" cy="34350"/>
            </a:xfrm>
            <a:custGeom>
              <a:avLst/>
              <a:gdLst/>
              <a:ahLst/>
              <a:cxnLst/>
              <a:rect l="l" t="t" r="r" b="b"/>
              <a:pathLst>
                <a:path w="2050" h="1374" extrusionOk="0">
                  <a:moveTo>
                    <a:pt x="471" y="1036"/>
                  </a:moveTo>
                  <a:cubicBezTo>
                    <a:pt x="314" y="1145"/>
                    <a:pt x="158" y="1266"/>
                    <a:pt x="1" y="1374"/>
                  </a:cubicBezTo>
                  <a:lnTo>
                    <a:pt x="1" y="1374"/>
                  </a:lnTo>
                  <a:cubicBezTo>
                    <a:pt x="158" y="1266"/>
                    <a:pt x="314" y="1145"/>
                    <a:pt x="471" y="1036"/>
                  </a:cubicBezTo>
                  <a:lnTo>
                    <a:pt x="471" y="1036"/>
                  </a:lnTo>
                  <a:close/>
                  <a:moveTo>
                    <a:pt x="1784" y="157"/>
                  </a:moveTo>
                  <a:cubicBezTo>
                    <a:pt x="1591" y="265"/>
                    <a:pt x="1411" y="386"/>
                    <a:pt x="1230" y="506"/>
                  </a:cubicBezTo>
                  <a:lnTo>
                    <a:pt x="1230" y="506"/>
                  </a:lnTo>
                  <a:cubicBezTo>
                    <a:pt x="1411" y="386"/>
                    <a:pt x="1591" y="265"/>
                    <a:pt x="1784" y="157"/>
                  </a:cubicBezTo>
                  <a:close/>
                  <a:moveTo>
                    <a:pt x="1797" y="145"/>
                  </a:moveTo>
                  <a:lnTo>
                    <a:pt x="1784" y="145"/>
                  </a:lnTo>
                  <a:lnTo>
                    <a:pt x="1797" y="145"/>
                  </a:lnTo>
                  <a:close/>
                  <a:moveTo>
                    <a:pt x="1821" y="133"/>
                  </a:moveTo>
                  <a:lnTo>
                    <a:pt x="1808" y="133"/>
                  </a:lnTo>
                  <a:lnTo>
                    <a:pt x="1821" y="133"/>
                  </a:lnTo>
                  <a:close/>
                  <a:moveTo>
                    <a:pt x="1832" y="121"/>
                  </a:moveTo>
                  <a:lnTo>
                    <a:pt x="1821" y="121"/>
                  </a:lnTo>
                  <a:lnTo>
                    <a:pt x="1832" y="121"/>
                  </a:lnTo>
                  <a:close/>
                  <a:moveTo>
                    <a:pt x="1845" y="109"/>
                  </a:moveTo>
                  <a:lnTo>
                    <a:pt x="1845" y="121"/>
                  </a:lnTo>
                  <a:lnTo>
                    <a:pt x="1845" y="109"/>
                  </a:lnTo>
                  <a:close/>
                  <a:moveTo>
                    <a:pt x="1857" y="109"/>
                  </a:moveTo>
                  <a:lnTo>
                    <a:pt x="1857" y="109"/>
                  </a:lnTo>
                  <a:lnTo>
                    <a:pt x="1857" y="109"/>
                  </a:lnTo>
                  <a:close/>
                  <a:moveTo>
                    <a:pt x="1881" y="97"/>
                  </a:moveTo>
                  <a:lnTo>
                    <a:pt x="1881" y="97"/>
                  </a:lnTo>
                  <a:lnTo>
                    <a:pt x="1881" y="97"/>
                  </a:lnTo>
                  <a:close/>
                  <a:moveTo>
                    <a:pt x="1893" y="85"/>
                  </a:moveTo>
                  <a:lnTo>
                    <a:pt x="1893" y="85"/>
                  </a:lnTo>
                  <a:lnTo>
                    <a:pt x="1893" y="85"/>
                  </a:lnTo>
                  <a:close/>
                  <a:moveTo>
                    <a:pt x="1917" y="72"/>
                  </a:moveTo>
                  <a:lnTo>
                    <a:pt x="1905" y="72"/>
                  </a:lnTo>
                  <a:lnTo>
                    <a:pt x="1917" y="72"/>
                  </a:lnTo>
                  <a:close/>
                  <a:moveTo>
                    <a:pt x="1941" y="48"/>
                  </a:moveTo>
                  <a:lnTo>
                    <a:pt x="1941" y="48"/>
                  </a:lnTo>
                  <a:lnTo>
                    <a:pt x="1941" y="48"/>
                  </a:lnTo>
                  <a:close/>
                  <a:moveTo>
                    <a:pt x="1966" y="48"/>
                  </a:moveTo>
                  <a:lnTo>
                    <a:pt x="1966" y="48"/>
                  </a:lnTo>
                  <a:lnTo>
                    <a:pt x="1966" y="48"/>
                  </a:lnTo>
                  <a:close/>
                  <a:moveTo>
                    <a:pt x="1977" y="37"/>
                  </a:moveTo>
                  <a:lnTo>
                    <a:pt x="1977" y="37"/>
                  </a:lnTo>
                  <a:lnTo>
                    <a:pt x="1977" y="37"/>
                  </a:lnTo>
                  <a:close/>
                  <a:moveTo>
                    <a:pt x="1990" y="24"/>
                  </a:moveTo>
                  <a:lnTo>
                    <a:pt x="1990" y="24"/>
                  </a:lnTo>
                  <a:lnTo>
                    <a:pt x="1990" y="24"/>
                  </a:lnTo>
                  <a:close/>
                  <a:moveTo>
                    <a:pt x="2014" y="13"/>
                  </a:moveTo>
                  <a:lnTo>
                    <a:pt x="2014" y="13"/>
                  </a:lnTo>
                  <a:lnTo>
                    <a:pt x="2014" y="13"/>
                  </a:lnTo>
                  <a:close/>
                  <a:moveTo>
                    <a:pt x="2025" y="0"/>
                  </a:moveTo>
                  <a:lnTo>
                    <a:pt x="2025" y="0"/>
                  </a:lnTo>
                  <a:lnTo>
                    <a:pt x="2025" y="0"/>
                  </a:lnTo>
                  <a:close/>
                  <a:moveTo>
                    <a:pt x="2049" y="0"/>
                  </a:moveTo>
                  <a:lnTo>
                    <a:pt x="2038" y="0"/>
                  </a:ln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6"/>
            <p:cNvSpPr/>
            <p:nvPr/>
          </p:nvSpPr>
          <p:spPr>
            <a:xfrm>
              <a:off x="5643625" y="2806675"/>
              <a:ext cx="9650" cy="6650"/>
            </a:xfrm>
            <a:custGeom>
              <a:avLst/>
              <a:gdLst/>
              <a:ahLst/>
              <a:cxnLst/>
              <a:rect l="l" t="t" r="r" b="b"/>
              <a:pathLst>
                <a:path w="386" h="266" extrusionOk="0">
                  <a:moveTo>
                    <a:pt x="386" y="0"/>
                  </a:moveTo>
                  <a:cubicBezTo>
                    <a:pt x="253" y="85"/>
                    <a:pt x="132" y="182"/>
                    <a:pt x="0" y="265"/>
                  </a:cubicBezTo>
                  <a:lnTo>
                    <a:pt x="0" y="265"/>
                  </a:lnTo>
                  <a:cubicBezTo>
                    <a:pt x="132" y="182"/>
                    <a:pt x="253" y="85"/>
                    <a:pt x="386" y="0"/>
                  </a:cubicBezTo>
                  <a:close/>
                </a:path>
              </a:pathLst>
            </a:custGeom>
            <a:solidFill>
              <a:srgbClr val="B66E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6"/>
            <p:cNvSpPr/>
            <p:nvPr/>
          </p:nvSpPr>
          <p:spPr>
            <a:xfrm>
              <a:off x="5653250" y="2800050"/>
              <a:ext cx="9350" cy="6650"/>
            </a:xfrm>
            <a:custGeom>
              <a:avLst/>
              <a:gdLst/>
              <a:ahLst/>
              <a:cxnLst/>
              <a:rect l="l" t="t" r="r" b="b"/>
              <a:pathLst>
                <a:path w="374" h="266" extrusionOk="0">
                  <a:moveTo>
                    <a:pt x="374" y="0"/>
                  </a:moveTo>
                  <a:cubicBezTo>
                    <a:pt x="253" y="85"/>
                    <a:pt x="121" y="181"/>
                    <a:pt x="1" y="265"/>
                  </a:cubicBezTo>
                  <a:lnTo>
                    <a:pt x="1" y="265"/>
                  </a:lnTo>
                  <a:cubicBezTo>
                    <a:pt x="121" y="181"/>
                    <a:pt x="253" y="85"/>
                    <a:pt x="374" y="0"/>
                  </a:cubicBezTo>
                  <a:close/>
                </a:path>
              </a:pathLst>
            </a:custGeom>
            <a:solidFill>
              <a:srgbClr val="B357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6"/>
            <p:cNvSpPr/>
            <p:nvPr/>
          </p:nvSpPr>
          <p:spPr>
            <a:xfrm>
              <a:off x="5553525" y="2955200"/>
              <a:ext cx="90125" cy="325"/>
            </a:xfrm>
            <a:custGeom>
              <a:avLst/>
              <a:gdLst/>
              <a:ahLst/>
              <a:cxnLst/>
              <a:rect l="l" t="t" r="r" b="b"/>
              <a:pathLst>
                <a:path w="3605" h="13" extrusionOk="0">
                  <a:moveTo>
                    <a:pt x="3604" y="1"/>
                  </a:moveTo>
                  <a:lnTo>
                    <a:pt x="3604" y="12"/>
                  </a:lnTo>
                  <a:lnTo>
                    <a:pt x="3604" y="1"/>
                  </a:lnTo>
                  <a:lnTo>
                    <a:pt x="3604" y="1"/>
                  </a:lnTo>
                  <a:close/>
                  <a:moveTo>
                    <a:pt x="640" y="1"/>
                  </a:moveTo>
                  <a:lnTo>
                    <a:pt x="507" y="1"/>
                  </a:lnTo>
                  <a:cubicBezTo>
                    <a:pt x="338" y="12"/>
                    <a:pt x="169" y="12"/>
                    <a:pt x="1" y="12"/>
                  </a:cubicBezTo>
                  <a:lnTo>
                    <a:pt x="1" y="12"/>
                  </a:lnTo>
                  <a:cubicBezTo>
                    <a:pt x="169" y="12"/>
                    <a:pt x="338" y="12"/>
                    <a:pt x="507" y="1"/>
                  </a:cubicBez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6"/>
            <p:cNvSpPr/>
            <p:nvPr/>
          </p:nvSpPr>
          <p:spPr>
            <a:xfrm>
              <a:off x="5611675" y="2955500"/>
              <a:ext cx="31650" cy="2150"/>
            </a:xfrm>
            <a:custGeom>
              <a:avLst/>
              <a:gdLst/>
              <a:ahLst/>
              <a:cxnLst/>
              <a:rect l="l" t="t" r="r" b="b"/>
              <a:pathLst>
                <a:path w="1266" h="86" extrusionOk="0">
                  <a:moveTo>
                    <a:pt x="350" y="73"/>
                  </a:moveTo>
                  <a:cubicBezTo>
                    <a:pt x="435" y="73"/>
                    <a:pt x="519" y="85"/>
                    <a:pt x="603" y="85"/>
                  </a:cubicBezTo>
                  <a:lnTo>
                    <a:pt x="603" y="85"/>
                  </a:lnTo>
                  <a:cubicBezTo>
                    <a:pt x="519" y="85"/>
                    <a:pt x="435" y="73"/>
                    <a:pt x="350" y="73"/>
                  </a:cubicBezTo>
                  <a:close/>
                  <a:moveTo>
                    <a:pt x="338" y="73"/>
                  </a:moveTo>
                  <a:lnTo>
                    <a:pt x="338" y="73"/>
                  </a:lnTo>
                  <a:lnTo>
                    <a:pt x="338" y="73"/>
                  </a:lnTo>
                  <a:lnTo>
                    <a:pt x="338" y="73"/>
                  </a:lnTo>
                  <a:close/>
                  <a:moveTo>
                    <a:pt x="1" y="61"/>
                  </a:moveTo>
                  <a:cubicBezTo>
                    <a:pt x="109" y="73"/>
                    <a:pt x="218" y="73"/>
                    <a:pt x="338" y="73"/>
                  </a:cubicBezTo>
                  <a:cubicBezTo>
                    <a:pt x="218" y="73"/>
                    <a:pt x="109" y="73"/>
                    <a:pt x="1" y="61"/>
                  </a:cubicBezTo>
                  <a:close/>
                  <a:moveTo>
                    <a:pt x="1266" y="0"/>
                  </a:moveTo>
                  <a:lnTo>
                    <a:pt x="1266" y="0"/>
                  </a:ln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6"/>
            <p:cNvSpPr/>
            <p:nvPr/>
          </p:nvSpPr>
          <p:spPr>
            <a:xfrm>
              <a:off x="5552650" y="2835900"/>
              <a:ext cx="124725" cy="121750"/>
            </a:xfrm>
            <a:custGeom>
              <a:avLst/>
              <a:gdLst/>
              <a:ahLst/>
              <a:cxnLst/>
              <a:rect l="l" t="t" r="r" b="b"/>
              <a:pathLst>
                <a:path w="4989" h="4870" extrusionOk="0">
                  <a:moveTo>
                    <a:pt x="3072" y="1"/>
                  </a:moveTo>
                  <a:cubicBezTo>
                    <a:pt x="3048" y="145"/>
                    <a:pt x="3024" y="301"/>
                    <a:pt x="3013" y="446"/>
                  </a:cubicBezTo>
                  <a:cubicBezTo>
                    <a:pt x="2989" y="784"/>
                    <a:pt x="3000" y="1121"/>
                    <a:pt x="3085" y="1434"/>
                  </a:cubicBezTo>
                  <a:cubicBezTo>
                    <a:pt x="3181" y="1820"/>
                    <a:pt x="3350" y="2194"/>
                    <a:pt x="3434" y="2580"/>
                  </a:cubicBezTo>
                  <a:cubicBezTo>
                    <a:pt x="3506" y="2917"/>
                    <a:pt x="3567" y="3351"/>
                    <a:pt x="3289" y="3603"/>
                  </a:cubicBezTo>
                  <a:cubicBezTo>
                    <a:pt x="3133" y="3760"/>
                    <a:pt x="2892" y="3809"/>
                    <a:pt x="2675" y="3820"/>
                  </a:cubicBezTo>
                  <a:lnTo>
                    <a:pt x="2590" y="3820"/>
                  </a:lnTo>
                  <a:cubicBezTo>
                    <a:pt x="2266" y="3820"/>
                    <a:pt x="1952" y="3736"/>
                    <a:pt x="1639" y="3676"/>
                  </a:cubicBezTo>
                  <a:cubicBezTo>
                    <a:pt x="1458" y="3640"/>
                    <a:pt x="1289" y="3603"/>
                    <a:pt x="1109" y="3603"/>
                  </a:cubicBezTo>
                  <a:cubicBezTo>
                    <a:pt x="1085" y="3603"/>
                    <a:pt x="1060" y="3603"/>
                    <a:pt x="1036" y="3616"/>
                  </a:cubicBezTo>
                  <a:cubicBezTo>
                    <a:pt x="855" y="3616"/>
                    <a:pt x="675" y="3652"/>
                    <a:pt x="494" y="3712"/>
                  </a:cubicBezTo>
                  <a:lnTo>
                    <a:pt x="386" y="3748"/>
                  </a:lnTo>
                  <a:cubicBezTo>
                    <a:pt x="337" y="3977"/>
                    <a:pt x="265" y="4194"/>
                    <a:pt x="169" y="4411"/>
                  </a:cubicBezTo>
                  <a:cubicBezTo>
                    <a:pt x="132" y="4508"/>
                    <a:pt x="84" y="4712"/>
                    <a:pt x="0" y="4784"/>
                  </a:cubicBezTo>
                  <a:lnTo>
                    <a:pt x="36" y="4784"/>
                  </a:lnTo>
                  <a:cubicBezTo>
                    <a:pt x="204" y="4784"/>
                    <a:pt x="373" y="4784"/>
                    <a:pt x="542" y="4773"/>
                  </a:cubicBezTo>
                  <a:lnTo>
                    <a:pt x="1313" y="4773"/>
                  </a:lnTo>
                  <a:cubicBezTo>
                    <a:pt x="1650" y="4784"/>
                    <a:pt x="2000" y="4821"/>
                    <a:pt x="2338" y="4845"/>
                  </a:cubicBezTo>
                  <a:lnTo>
                    <a:pt x="2362" y="4845"/>
                  </a:lnTo>
                  <a:cubicBezTo>
                    <a:pt x="2470" y="4857"/>
                    <a:pt x="2579" y="4857"/>
                    <a:pt x="2699" y="4857"/>
                  </a:cubicBezTo>
                  <a:lnTo>
                    <a:pt x="2711" y="4857"/>
                  </a:lnTo>
                  <a:cubicBezTo>
                    <a:pt x="2796" y="4857"/>
                    <a:pt x="2880" y="4869"/>
                    <a:pt x="2964" y="4869"/>
                  </a:cubicBezTo>
                  <a:cubicBezTo>
                    <a:pt x="3181" y="4869"/>
                    <a:pt x="3410" y="4832"/>
                    <a:pt x="3627" y="4784"/>
                  </a:cubicBezTo>
                  <a:lnTo>
                    <a:pt x="3639" y="4784"/>
                  </a:lnTo>
                  <a:lnTo>
                    <a:pt x="3639" y="4773"/>
                  </a:lnTo>
                  <a:lnTo>
                    <a:pt x="3651" y="4773"/>
                  </a:lnTo>
                  <a:cubicBezTo>
                    <a:pt x="3940" y="4700"/>
                    <a:pt x="4229" y="4580"/>
                    <a:pt x="4494" y="4423"/>
                  </a:cubicBezTo>
                  <a:cubicBezTo>
                    <a:pt x="4663" y="4339"/>
                    <a:pt x="4832" y="4230"/>
                    <a:pt x="4989" y="4122"/>
                  </a:cubicBezTo>
                  <a:lnTo>
                    <a:pt x="4989" y="4122"/>
                  </a:lnTo>
                  <a:cubicBezTo>
                    <a:pt x="4880" y="4194"/>
                    <a:pt x="4759" y="4267"/>
                    <a:pt x="4639" y="4339"/>
                  </a:cubicBezTo>
                  <a:cubicBezTo>
                    <a:pt x="4639" y="4339"/>
                    <a:pt x="4627" y="4339"/>
                    <a:pt x="4627" y="4326"/>
                  </a:cubicBezTo>
                  <a:lnTo>
                    <a:pt x="4627" y="4315"/>
                  </a:lnTo>
                  <a:cubicBezTo>
                    <a:pt x="4205" y="3579"/>
                    <a:pt x="3832" y="2821"/>
                    <a:pt x="3554" y="2025"/>
                  </a:cubicBezTo>
                  <a:cubicBezTo>
                    <a:pt x="3386" y="1531"/>
                    <a:pt x="3241" y="1037"/>
                    <a:pt x="3145" y="531"/>
                  </a:cubicBezTo>
                  <a:cubicBezTo>
                    <a:pt x="3109" y="350"/>
                    <a:pt x="3085" y="181"/>
                    <a:pt x="3072" y="1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6"/>
            <p:cNvSpPr/>
            <p:nvPr/>
          </p:nvSpPr>
          <p:spPr>
            <a:xfrm>
              <a:off x="5628550" y="2768700"/>
              <a:ext cx="158500" cy="175675"/>
            </a:xfrm>
            <a:custGeom>
              <a:avLst/>
              <a:gdLst/>
              <a:ahLst/>
              <a:cxnLst/>
              <a:rect l="l" t="t" r="r" b="b"/>
              <a:pathLst>
                <a:path w="6340" h="7027" extrusionOk="0">
                  <a:moveTo>
                    <a:pt x="4371" y="0"/>
                  </a:moveTo>
                  <a:cubicBezTo>
                    <a:pt x="4028" y="0"/>
                    <a:pt x="3685" y="81"/>
                    <a:pt x="3362" y="182"/>
                  </a:cubicBezTo>
                  <a:cubicBezTo>
                    <a:pt x="2953" y="327"/>
                    <a:pt x="2567" y="520"/>
                    <a:pt x="2194" y="737"/>
                  </a:cubicBezTo>
                  <a:cubicBezTo>
                    <a:pt x="1434" y="1182"/>
                    <a:pt x="724" y="1712"/>
                    <a:pt x="1" y="2218"/>
                  </a:cubicBezTo>
                  <a:cubicBezTo>
                    <a:pt x="1" y="2266"/>
                    <a:pt x="1" y="2327"/>
                    <a:pt x="12" y="2375"/>
                  </a:cubicBezTo>
                  <a:cubicBezTo>
                    <a:pt x="25" y="2665"/>
                    <a:pt x="61" y="2941"/>
                    <a:pt x="109" y="3219"/>
                  </a:cubicBezTo>
                  <a:cubicBezTo>
                    <a:pt x="205" y="3725"/>
                    <a:pt x="350" y="4219"/>
                    <a:pt x="518" y="4713"/>
                  </a:cubicBezTo>
                  <a:cubicBezTo>
                    <a:pt x="796" y="5520"/>
                    <a:pt x="1182" y="6291"/>
                    <a:pt x="1603" y="7027"/>
                  </a:cubicBezTo>
                  <a:cubicBezTo>
                    <a:pt x="1723" y="6955"/>
                    <a:pt x="1844" y="6882"/>
                    <a:pt x="1964" y="6797"/>
                  </a:cubicBezTo>
                  <a:cubicBezTo>
                    <a:pt x="2181" y="6870"/>
                    <a:pt x="2422" y="6918"/>
                    <a:pt x="2663" y="6930"/>
                  </a:cubicBezTo>
                  <a:cubicBezTo>
                    <a:pt x="2693" y="6932"/>
                    <a:pt x="2723" y="6932"/>
                    <a:pt x="2753" y="6932"/>
                  </a:cubicBezTo>
                  <a:cubicBezTo>
                    <a:pt x="3027" y="6932"/>
                    <a:pt x="3308" y="6886"/>
                    <a:pt x="3579" y="6810"/>
                  </a:cubicBezTo>
                  <a:cubicBezTo>
                    <a:pt x="3868" y="6738"/>
                    <a:pt x="4158" y="6617"/>
                    <a:pt x="4387" y="6436"/>
                  </a:cubicBezTo>
                  <a:cubicBezTo>
                    <a:pt x="4628" y="6243"/>
                    <a:pt x="4784" y="5991"/>
                    <a:pt x="4941" y="5750"/>
                  </a:cubicBezTo>
                  <a:cubicBezTo>
                    <a:pt x="5098" y="5496"/>
                    <a:pt x="5242" y="5243"/>
                    <a:pt x="5375" y="4966"/>
                  </a:cubicBezTo>
                  <a:cubicBezTo>
                    <a:pt x="5459" y="4785"/>
                    <a:pt x="5544" y="4593"/>
                    <a:pt x="5616" y="4387"/>
                  </a:cubicBezTo>
                  <a:cubicBezTo>
                    <a:pt x="5628" y="4387"/>
                    <a:pt x="5628" y="4376"/>
                    <a:pt x="5640" y="4376"/>
                  </a:cubicBezTo>
                  <a:cubicBezTo>
                    <a:pt x="5797" y="4195"/>
                    <a:pt x="5905" y="3966"/>
                    <a:pt x="5989" y="3749"/>
                  </a:cubicBezTo>
                  <a:cubicBezTo>
                    <a:pt x="6158" y="3364"/>
                    <a:pt x="6267" y="2954"/>
                    <a:pt x="6315" y="2532"/>
                  </a:cubicBezTo>
                  <a:cubicBezTo>
                    <a:pt x="6327" y="2327"/>
                    <a:pt x="6339" y="2110"/>
                    <a:pt x="6315" y="1905"/>
                  </a:cubicBezTo>
                  <a:cubicBezTo>
                    <a:pt x="6315" y="1797"/>
                    <a:pt x="6303" y="1688"/>
                    <a:pt x="6267" y="1592"/>
                  </a:cubicBezTo>
                  <a:lnTo>
                    <a:pt x="6267" y="1568"/>
                  </a:lnTo>
                  <a:cubicBezTo>
                    <a:pt x="6254" y="1495"/>
                    <a:pt x="6243" y="1435"/>
                    <a:pt x="6219" y="1363"/>
                  </a:cubicBezTo>
                  <a:cubicBezTo>
                    <a:pt x="5965" y="724"/>
                    <a:pt x="5387" y="134"/>
                    <a:pt x="4688" y="25"/>
                  </a:cubicBezTo>
                  <a:cubicBezTo>
                    <a:pt x="4583" y="8"/>
                    <a:pt x="4477" y="0"/>
                    <a:pt x="4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6"/>
            <p:cNvSpPr/>
            <p:nvPr/>
          </p:nvSpPr>
          <p:spPr>
            <a:xfrm>
              <a:off x="5668325" y="2943750"/>
              <a:ext cx="25" cy="325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0" y="12"/>
                  </a:moveTo>
                  <a:lnTo>
                    <a:pt x="0" y="12"/>
                  </a:lnTo>
                  <a:lnTo>
                    <a:pt x="0" y="12"/>
                  </a:lnTo>
                  <a:close/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433B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6"/>
            <p:cNvSpPr/>
            <p:nvPr/>
          </p:nvSpPr>
          <p:spPr>
            <a:xfrm>
              <a:off x="5647825" y="2768700"/>
              <a:ext cx="138900" cy="175675"/>
            </a:xfrm>
            <a:custGeom>
              <a:avLst/>
              <a:gdLst/>
              <a:ahLst/>
              <a:cxnLst/>
              <a:rect l="l" t="t" r="r" b="b"/>
              <a:pathLst>
                <a:path w="5556" h="7027" extrusionOk="0">
                  <a:moveTo>
                    <a:pt x="3616" y="1"/>
                  </a:moveTo>
                  <a:cubicBezTo>
                    <a:pt x="3399" y="1"/>
                    <a:pt x="3182" y="25"/>
                    <a:pt x="2965" y="86"/>
                  </a:cubicBezTo>
                  <a:cubicBezTo>
                    <a:pt x="2869" y="194"/>
                    <a:pt x="2724" y="279"/>
                    <a:pt x="2604" y="375"/>
                  </a:cubicBezTo>
                  <a:cubicBezTo>
                    <a:pt x="2423" y="520"/>
                    <a:pt x="2266" y="712"/>
                    <a:pt x="2158" y="905"/>
                  </a:cubicBezTo>
                  <a:cubicBezTo>
                    <a:pt x="1892" y="1339"/>
                    <a:pt x="1712" y="1833"/>
                    <a:pt x="1568" y="2315"/>
                  </a:cubicBezTo>
                  <a:cubicBezTo>
                    <a:pt x="1399" y="2845"/>
                    <a:pt x="1302" y="3399"/>
                    <a:pt x="1302" y="3954"/>
                  </a:cubicBezTo>
                  <a:cubicBezTo>
                    <a:pt x="1302" y="4135"/>
                    <a:pt x="1314" y="4352"/>
                    <a:pt x="1362" y="4520"/>
                  </a:cubicBezTo>
                  <a:cubicBezTo>
                    <a:pt x="1399" y="4677"/>
                    <a:pt x="1447" y="4821"/>
                    <a:pt x="1483" y="4978"/>
                  </a:cubicBezTo>
                  <a:cubicBezTo>
                    <a:pt x="1531" y="5159"/>
                    <a:pt x="1579" y="5351"/>
                    <a:pt x="1592" y="5544"/>
                  </a:cubicBezTo>
                  <a:cubicBezTo>
                    <a:pt x="1592" y="5689"/>
                    <a:pt x="1579" y="5858"/>
                    <a:pt x="1447" y="5942"/>
                  </a:cubicBezTo>
                  <a:cubicBezTo>
                    <a:pt x="1434" y="5954"/>
                    <a:pt x="1410" y="5966"/>
                    <a:pt x="1399" y="5966"/>
                  </a:cubicBezTo>
                  <a:cubicBezTo>
                    <a:pt x="1375" y="5966"/>
                    <a:pt x="1351" y="5954"/>
                    <a:pt x="1338" y="5942"/>
                  </a:cubicBezTo>
                  <a:cubicBezTo>
                    <a:pt x="1193" y="5785"/>
                    <a:pt x="1110" y="5581"/>
                    <a:pt x="1013" y="5388"/>
                  </a:cubicBezTo>
                  <a:cubicBezTo>
                    <a:pt x="977" y="5292"/>
                    <a:pt x="928" y="5195"/>
                    <a:pt x="869" y="5110"/>
                  </a:cubicBezTo>
                  <a:cubicBezTo>
                    <a:pt x="820" y="5051"/>
                    <a:pt x="772" y="4978"/>
                    <a:pt x="687" y="4954"/>
                  </a:cubicBezTo>
                  <a:cubicBezTo>
                    <a:pt x="663" y="4942"/>
                    <a:pt x="639" y="4942"/>
                    <a:pt x="615" y="4942"/>
                  </a:cubicBezTo>
                  <a:cubicBezTo>
                    <a:pt x="531" y="4942"/>
                    <a:pt x="422" y="5002"/>
                    <a:pt x="350" y="5051"/>
                  </a:cubicBezTo>
                  <a:cubicBezTo>
                    <a:pt x="218" y="5134"/>
                    <a:pt x="109" y="5255"/>
                    <a:pt x="1" y="5364"/>
                  </a:cubicBezTo>
                  <a:cubicBezTo>
                    <a:pt x="229" y="5930"/>
                    <a:pt x="507" y="6473"/>
                    <a:pt x="820" y="7003"/>
                  </a:cubicBezTo>
                  <a:lnTo>
                    <a:pt x="820" y="7014"/>
                  </a:lnTo>
                  <a:cubicBezTo>
                    <a:pt x="820" y="7027"/>
                    <a:pt x="832" y="7027"/>
                    <a:pt x="832" y="7027"/>
                  </a:cubicBezTo>
                  <a:cubicBezTo>
                    <a:pt x="952" y="6955"/>
                    <a:pt x="1073" y="6882"/>
                    <a:pt x="1193" y="6797"/>
                  </a:cubicBezTo>
                  <a:cubicBezTo>
                    <a:pt x="1410" y="6870"/>
                    <a:pt x="1651" y="6918"/>
                    <a:pt x="1892" y="6930"/>
                  </a:cubicBezTo>
                  <a:lnTo>
                    <a:pt x="2001" y="6930"/>
                  </a:lnTo>
                  <a:cubicBezTo>
                    <a:pt x="2085" y="6930"/>
                    <a:pt x="2182" y="6930"/>
                    <a:pt x="2266" y="6918"/>
                  </a:cubicBezTo>
                  <a:cubicBezTo>
                    <a:pt x="2109" y="6063"/>
                    <a:pt x="1989" y="5195"/>
                    <a:pt x="1953" y="4328"/>
                  </a:cubicBezTo>
                  <a:cubicBezTo>
                    <a:pt x="1953" y="4183"/>
                    <a:pt x="1941" y="4050"/>
                    <a:pt x="1941" y="3918"/>
                  </a:cubicBezTo>
                  <a:cubicBezTo>
                    <a:pt x="1941" y="3315"/>
                    <a:pt x="2001" y="2700"/>
                    <a:pt x="2109" y="2110"/>
                  </a:cubicBezTo>
                  <a:cubicBezTo>
                    <a:pt x="2133" y="1977"/>
                    <a:pt x="2170" y="1821"/>
                    <a:pt x="2218" y="1664"/>
                  </a:cubicBezTo>
                  <a:cubicBezTo>
                    <a:pt x="2387" y="1037"/>
                    <a:pt x="2712" y="362"/>
                    <a:pt x="3363" y="255"/>
                  </a:cubicBezTo>
                  <a:lnTo>
                    <a:pt x="3375" y="242"/>
                  </a:lnTo>
                  <a:cubicBezTo>
                    <a:pt x="3472" y="182"/>
                    <a:pt x="3568" y="170"/>
                    <a:pt x="3676" y="170"/>
                  </a:cubicBezTo>
                  <a:cubicBezTo>
                    <a:pt x="3772" y="170"/>
                    <a:pt x="3881" y="182"/>
                    <a:pt x="3965" y="206"/>
                  </a:cubicBezTo>
                  <a:cubicBezTo>
                    <a:pt x="4206" y="266"/>
                    <a:pt x="4447" y="362"/>
                    <a:pt x="4640" y="520"/>
                  </a:cubicBezTo>
                  <a:cubicBezTo>
                    <a:pt x="5038" y="833"/>
                    <a:pt x="5255" y="1363"/>
                    <a:pt x="5339" y="1833"/>
                  </a:cubicBezTo>
                  <a:cubicBezTo>
                    <a:pt x="5435" y="2291"/>
                    <a:pt x="5424" y="2737"/>
                    <a:pt x="5363" y="3182"/>
                  </a:cubicBezTo>
                  <a:cubicBezTo>
                    <a:pt x="5363" y="3255"/>
                    <a:pt x="5363" y="3327"/>
                    <a:pt x="5351" y="3399"/>
                  </a:cubicBezTo>
                  <a:lnTo>
                    <a:pt x="5351" y="3423"/>
                  </a:lnTo>
                  <a:cubicBezTo>
                    <a:pt x="5448" y="3134"/>
                    <a:pt x="5508" y="2833"/>
                    <a:pt x="5544" y="2532"/>
                  </a:cubicBezTo>
                  <a:cubicBezTo>
                    <a:pt x="5556" y="2411"/>
                    <a:pt x="5556" y="2291"/>
                    <a:pt x="5556" y="2158"/>
                  </a:cubicBezTo>
                  <a:cubicBezTo>
                    <a:pt x="5556" y="2074"/>
                    <a:pt x="5556" y="1990"/>
                    <a:pt x="5544" y="1905"/>
                  </a:cubicBezTo>
                  <a:cubicBezTo>
                    <a:pt x="5544" y="1797"/>
                    <a:pt x="5532" y="1688"/>
                    <a:pt x="5496" y="1592"/>
                  </a:cubicBezTo>
                  <a:lnTo>
                    <a:pt x="5496" y="1568"/>
                  </a:lnTo>
                  <a:cubicBezTo>
                    <a:pt x="5483" y="1495"/>
                    <a:pt x="5472" y="1435"/>
                    <a:pt x="5448" y="1363"/>
                  </a:cubicBezTo>
                  <a:cubicBezTo>
                    <a:pt x="5255" y="881"/>
                    <a:pt x="4893" y="435"/>
                    <a:pt x="4423" y="194"/>
                  </a:cubicBezTo>
                  <a:cubicBezTo>
                    <a:pt x="4267" y="110"/>
                    <a:pt x="4098" y="49"/>
                    <a:pt x="3917" y="25"/>
                  </a:cubicBezTo>
                  <a:cubicBezTo>
                    <a:pt x="3820" y="1"/>
                    <a:pt x="3713" y="1"/>
                    <a:pt x="36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6"/>
            <p:cNvSpPr/>
            <p:nvPr/>
          </p:nvSpPr>
          <p:spPr>
            <a:xfrm>
              <a:off x="4928425" y="2599025"/>
              <a:ext cx="176575" cy="98325"/>
            </a:xfrm>
            <a:custGeom>
              <a:avLst/>
              <a:gdLst/>
              <a:ahLst/>
              <a:cxnLst/>
              <a:rect l="l" t="t" r="r" b="b"/>
              <a:pathLst>
                <a:path w="7063" h="3933" extrusionOk="0">
                  <a:moveTo>
                    <a:pt x="4609" y="1"/>
                  </a:moveTo>
                  <a:cubicBezTo>
                    <a:pt x="4366" y="1"/>
                    <a:pt x="4129" y="22"/>
                    <a:pt x="3892" y="52"/>
                  </a:cubicBezTo>
                  <a:cubicBezTo>
                    <a:pt x="3335" y="130"/>
                    <a:pt x="2789" y="259"/>
                    <a:pt x="2233" y="259"/>
                  </a:cubicBezTo>
                  <a:cubicBezTo>
                    <a:pt x="2188" y="259"/>
                    <a:pt x="2143" y="258"/>
                    <a:pt x="2097" y="257"/>
                  </a:cubicBezTo>
                  <a:cubicBezTo>
                    <a:pt x="1953" y="257"/>
                    <a:pt x="1808" y="233"/>
                    <a:pt x="1663" y="208"/>
                  </a:cubicBezTo>
                  <a:cubicBezTo>
                    <a:pt x="1495" y="173"/>
                    <a:pt x="1338" y="125"/>
                    <a:pt x="1181" y="88"/>
                  </a:cubicBezTo>
                  <a:cubicBezTo>
                    <a:pt x="1024" y="47"/>
                    <a:pt x="859" y="18"/>
                    <a:pt x="695" y="18"/>
                  </a:cubicBezTo>
                  <a:cubicBezTo>
                    <a:pt x="570" y="18"/>
                    <a:pt x="445" y="35"/>
                    <a:pt x="325" y="76"/>
                  </a:cubicBezTo>
                  <a:cubicBezTo>
                    <a:pt x="242" y="112"/>
                    <a:pt x="145" y="160"/>
                    <a:pt x="73" y="233"/>
                  </a:cubicBezTo>
                  <a:cubicBezTo>
                    <a:pt x="25" y="353"/>
                    <a:pt x="1" y="462"/>
                    <a:pt x="84" y="570"/>
                  </a:cubicBezTo>
                  <a:cubicBezTo>
                    <a:pt x="145" y="666"/>
                    <a:pt x="242" y="703"/>
                    <a:pt x="349" y="727"/>
                  </a:cubicBezTo>
                  <a:cubicBezTo>
                    <a:pt x="1037" y="859"/>
                    <a:pt x="1639" y="1281"/>
                    <a:pt x="2229" y="1643"/>
                  </a:cubicBezTo>
                  <a:cubicBezTo>
                    <a:pt x="2591" y="1871"/>
                    <a:pt x="2965" y="2077"/>
                    <a:pt x="3338" y="2281"/>
                  </a:cubicBezTo>
                  <a:cubicBezTo>
                    <a:pt x="3941" y="2607"/>
                    <a:pt x="4531" y="2872"/>
                    <a:pt x="5049" y="3306"/>
                  </a:cubicBezTo>
                  <a:cubicBezTo>
                    <a:pt x="5303" y="3510"/>
                    <a:pt x="5555" y="3727"/>
                    <a:pt x="5809" y="3932"/>
                  </a:cubicBezTo>
                  <a:cubicBezTo>
                    <a:pt x="5869" y="3848"/>
                    <a:pt x="5917" y="3775"/>
                    <a:pt x="5978" y="3691"/>
                  </a:cubicBezTo>
                  <a:cubicBezTo>
                    <a:pt x="6182" y="3414"/>
                    <a:pt x="6387" y="3137"/>
                    <a:pt x="6592" y="2872"/>
                  </a:cubicBezTo>
                  <a:cubicBezTo>
                    <a:pt x="6760" y="2655"/>
                    <a:pt x="6917" y="2438"/>
                    <a:pt x="7062" y="2209"/>
                  </a:cubicBezTo>
                  <a:cubicBezTo>
                    <a:pt x="7025" y="2197"/>
                    <a:pt x="7001" y="2185"/>
                    <a:pt x="6977" y="2185"/>
                  </a:cubicBezTo>
                  <a:cubicBezTo>
                    <a:pt x="6749" y="2112"/>
                    <a:pt x="6495" y="2053"/>
                    <a:pt x="6278" y="1944"/>
                  </a:cubicBezTo>
                  <a:cubicBezTo>
                    <a:pt x="6110" y="1860"/>
                    <a:pt x="6026" y="1679"/>
                    <a:pt x="5989" y="1498"/>
                  </a:cubicBezTo>
                  <a:cubicBezTo>
                    <a:pt x="5965" y="1330"/>
                    <a:pt x="5965" y="1148"/>
                    <a:pt x="5953" y="980"/>
                  </a:cubicBezTo>
                  <a:cubicBezTo>
                    <a:pt x="5941" y="690"/>
                    <a:pt x="5881" y="390"/>
                    <a:pt x="5628" y="208"/>
                  </a:cubicBezTo>
                  <a:cubicBezTo>
                    <a:pt x="5507" y="125"/>
                    <a:pt x="5351" y="76"/>
                    <a:pt x="5206" y="52"/>
                  </a:cubicBezTo>
                  <a:cubicBezTo>
                    <a:pt x="5062" y="28"/>
                    <a:pt x="4917" y="4"/>
                    <a:pt x="4772" y="4"/>
                  </a:cubicBezTo>
                  <a:cubicBezTo>
                    <a:pt x="4718" y="2"/>
                    <a:pt x="4663" y="1"/>
                    <a:pt x="4609" y="1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6"/>
            <p:cNvSpPr/>
            <p:nvPr/>
          </p:nvSpPr>
          <p:spPr>
            <a:xfrm>
              <a:off x="5082675" y="2645800"/>
              <a:ext cx="2725" cy="1825"/>
            </a:xfrm>
            <a:custGeom>
              <a:avLst/>
              <a:gdLst/>
              <a:ahLst/>
              <a:cxnLst/>
              <a:rect l="l" t="t" r="r" b="b"/>
              <a:pathLst>
                <a:path w="109" h="73" extrusionOk="0">
                  <a:moveTo>
                    <a:pt x="0" y="0"/>
                  </a:moveTo>
                  <a:lnTo>
                    <a:pt x="0" y="0"/>
                  </a:lnTo>
                  <a:cubicBezTo>
                    <a:pt x="36" y="24"/>
                    <a:pt x="60" y="49"/>
                    <a:pt x="108" y="73"/>
                  </a:cubicBezTo>
                  <a:cubicBezTo>
                    <a:pt x="60" y="49"/>
                    <a:pt x="36" y="24"/>
                    <a:pt x="0" y="0"/>
                  </a:cubicBezTo>
                  <a:close/>
                </a:path>
              </a:pathLst>
            </a:custGeom>
            <a:solidFill>
              <a:srgbClr val="B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6"/>
            <p:cNvSpPr/>
            <p:nvPr/>
          </p:nvSpPr>
          <p:spPr>
            <a:xfrm>
              <a:off x="4934750" y="2616575"/>
              <a:ext cx="153375" cy="67200"/>
            </a:xfrm>
            <a:custGeom>
              <a:avLst/>
              <a:gdLst/>
              <a:ahLst/>
              <a:cxnLst/>
              <a:rect l="l" t="t" r="r" b="b"/>
              <a:pathLst>
                <a:path w="6135" h="2688" extrusionOk="0">
                  <a:moveTo>
                    <a:pt x="0" y="1"/>
                  </a:moveTo>
                  <a:cubicBezTo>
                    <a:pt x="5" y="1"/>
                    <a:pt x="10" y="2"/>
                    <a:pt x="15" y="2"/>
                  </a:cubicBezTo>
                  <a:lnTo>
                    <a:pt x="15" y="2"/>
                  </a:lnTo>
                  <a:cubicBezTo>
                    <a:pt x="10" y="1"/>
                    <a:pt x="5" y="1"/>
                    <a:pt x="0" y="1"/>
                  </a:cubicBezTo>
                  <a:close/>
                  <a:moveTo>
                    <a:pt x="15" y="2"/>
                  </a:moveTo>
                  <a:cubicBezTo>
                    <a:pt x="38" y="6"/>
                    <a:pt x="68" y="15"/>
                    <a:pt x="96" y="25"/>
                  </a:cubicBezTo>
                  <a:cubicBezTo>
                    <a:pt x="784" y="157"/>
                    <a:pt x="1386" y="579"/>
                    <a:pt x="1976" y="941"/>
                  </a:cubicBezTo>
                  <a:cubicBezTo>
                    <a:pt x="2338" y="1169"/>
                    <a:pt x="2712" y="1375"/>
                    <a:pt x="3085" y="1579"/>
                  </a:cubicBezTo>
                  <a:cubicBezTo>
                    <a:pt x="3688" y="1905"/>
                    <a:pt x="4278" y="2170"/>
                    <a:pt x="4796" y="2604"/>
                  </a:cubicBezTo>
                  <a:cubicBezTo>
                    <a:pt x="4833" y="2628"/>
                    <a:pt x="4868" y="2652"/>
                    <a:pt x="4905" y="2688"/>
                  </a:cubicBezTo>
                  <a:cubicBezTo>
                    <a:pt x="5037" y="2495"/>
                    <a:pt x="5194" y="2315"/>
                    <a:pt x="5339" y="2133"/>
                  </a:cubicBezTo>
                  <a:cubicBezTo>
                    <a:pt x="5580" y="1857"/>
                    <a:pt x="5821" y="1603"/>
                    <a:pt x="6074" y="1351"/>
                  </a:cubicBezTo>
                  <a:lnTo>
                    <a:pt x="6134" y="1290"/>
                  </a:lnTo>
                  <a:cubicBezTo>
                    <a:pt x="6098" y="1278"/>
                    <a:pt x="6062" y="1266"/>
                    <a:pt x="6025" y="1242"/>
                  </a:cubicBezTo>
                  <a:cubicBezTo>
                    <a:pt x="5977" y="1218"/>
                    <a:pt x="5953" y="1193"/>
                    <a:pt x="5917" y="1169"/>
                  </a:cubicBezTo>
                  <a:cubicBezTo>
                    <a:pt x="5833" y="1230"/>
                    <a:pt x="5760" y="1302"/>
                    <a:pt x="5700" y="1351"/>
                  </a:cubicBezTo>
                  <a:cubicBezTo>
                    <a:pt x="5556" y="1471"/>
                    <a:pt x="5435" y="1592"/>
                    <a:pt x="5254" y="1651"/>
                  </a:cubicBezTo>
                  <a:cubicBezTo>
                    <a:pt x="5122" y="1688"/>
                    <a:pt x="4989" y="1712"/>
                    <a:pt x="4857" y="1712"/>
                  </a:cubicBezTo>
                  <a:cubicBezTo>
                    <a:pt x="4712" y="1712"/>
                    <a:pt x="4568" y="1688"/>
                    <a:pt x="4423" y="1640"/>
                  </a:cubicBezTo>
                  <a:cubicBezTo>
                    <a:pt x="4158" y="1555"/>
                    <a:pt x="3904" y="1410"/>
                    <a:pt x="3652" y="1278"/>
                  </a:cubicBezTo>
                  <a:cubicBezTo>
                    <a:pt x="3398" y="1134"/>
                    <a:pt x="3146" y="989"/>
                    <a:pt x="2881" y="869"/>
                  </a:cubicBezTo>
                  <a:cubicBezTo>
                    <a:pt x="2616" y="748"/>
                    <a:pt x="2362" y="639"/>
                    <a:pt x="2097" y="531"/>
                  </a:cubicBezTo>
                  <a:cubicBezTo>
                    <a:pt x="1567" y="314"/>
                    <a:pt x="1012" y="133"/>
                    <a:pt x="434" y="49"/>
                  </a:cubicBezTo>
                  <a:cubicBezTo>
                    <a:pt x="294" y="26"/>
                    <a:pt x="155" y="13"/>
                    <a:pt x="15" y="2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6"/>
            <p:cNvSpPr/>
            <p:nvPr/>
          </p:nvSpPr>
          <p:spPr>
            <a:xfrm>
              <a:off x="5057375" y="2648800"/>
              <a:ext cx="507350" cy="313800"/>
            </a:xfrm>
            <a:custGeom>
              <a:avLst/>
              <a:gdLst/>
              <a:ahLst/>
              <a:cxnLst/>
              <a:rect l="l" t="t" r="r" b="b"/>
              <a:pathLst>
                <a:path w="20294" h="12552" extrusionOk="0">
                  <a:moveTo>
                    <a:pt x="1229" y="1"/>
                  </a:moveTo>
                  <a:cubicBezTo>
                    <a:pt x="1205" y="25"/>
                    <a:pt x="1181" y="38"/>
                    <a:pt x="1169" y="62"/>
                  </a:cubicBezTo>
                  <a:cubicBezTo>
                    <a:pt x="916" y="314"/>
                    <a:pt x="675" y="568"/>
                    <a:pt x="434" y="844"/>
                  </a:cubicBezTo>
                  <a:cubicBezTo>
                    <a:pt x="289" y="1026"/>
                    <a:pt x="132" y="1206"/>
                    <a:pt x="0" y="1399"/>
                  </a:cubicBezTo>
                  <a:cubicBezTo>
                    <a:pt x="445" y="1760"/>
                    <a:pt x="868" y="2158"/>
                    <a:pt x="1374" y="2459"/>
                  </a:cubicBezTo>
                  <a:cubicBezTo>
                    <a:pt x="1976" y="2833"/>
                    <a:pt x="2590" y="3195"/>
                    <a:pt x="3157" y="3629"/>
                  </a:cubicBezTo>
                  <a:cubicBezTo>
                    <a:pt x="3736" y="4050"/>
                    <a:pt x="4242" y="4556"/>
                    <a:pt x="4796" y="5014"/>
                  </a:cubicBezTo>
                  <a:cubicBezTo>
                    <a:pt x="4976" y="5158"/>
                    <a:pt x="5169" y="5303"/>
                    <a:pt x="5362" y="5424"/>
                  </a:cubicBezTo>
                  <a:cubicBezTo>
                    <a:pt x="5507" y="5544"/>
                    <a:pt x="5664" y="5665"/>
                    <a:pt x="5796" y="5798"/>
                  </a:cubicBezTo>
                  <a:cubicBezTo>
                    <a:pt x="6122" y="6074"/>
                    <a:pt x="6423" y="6388"/>
                    <a:pt x="6700" y="6725"/>
                  </a:cubicBezTo>
                  <a:cubicBezTo>
                    <a:pt x="7266" y="7388"/>
                    <a:pt x="7785" y="8087"/>
                    <a:pt x="8399" y="8714"/>
                  </a:cubicBezTo>
                  <a:cubicBezTo>
                    <a:pt x="9001" y="9352"/>
                    <a:pt x="9665" y="9943"/>
                    <a:pt x="10375" y="10449"/>
                  </a:cubicBezTo>
                  <a:cubicBezTo>
                    <a:pt x="10725" y="10702"/>
                    <a:pt x="11098" y="10919"/>
                    <a:pt x="11472" y="11111"/>
                  </a:cubicBezTo>
                  <a:cubicBezTo>
                    <a:pt x="11858" y="11304"/>
                    <a:pt x="12255" y="11485"/>
                    <a:pt x="12677" y="11593"/>
                  </a:cubicBezTo>
                  <a:lnTo>
                    <a:pt x="12749" y="11630"/>
                  </a:lnTo>
                  <a:cubicBezTo>
                    <a:pt x="13773" y="12124"/>
                    <a:pt x="14882" y="12437"/>
                    <a:pt x="16015" y="12522"/>
                  </a:cubicBezTo>
                  <a:cubicBezTo>
                    <a:pt x="16261" y="12542"/>
                    <a:pt x="16504" y="12551"/>
                    <a:pt x="16747" y="12551"/>
                  </a:cubicBezTo>
                  <a:cubicBezTo>
                    <a:pt x="17087" y="12551"/>
                    <a:pt x="17425" y="12533"/>
                    <a:pt x="17762" y="12498"/>
                  </a:cubicBezTo>
                  <a:lnTo>
                    <a:pt x="19064" y="12353"/>
                  </a:lnTo>
                  <a:cubicBezTo>
                    <a:pt x="19292" y="12316"/>
                    <a:pt x="19678" y="12353"/>
                    <a:pt x="19787" y="12281"/>
                  </a:cubicBezTo>
                  <a:cubicBezTo>
                    <a:pt x="19883" y="12220"/>
                    <a:pt x="19932" y="12003"/>
                    <a:pt x="19980" y="11895"/>
                  </a:cubicBezTo>
                  <a:cubicBezTo>
                    <a:pt x="20232" y="11341"/>
                    <a:pt x="20293" y="10750"/>
                    <a:pt x="20293" y="10147"/>
                  </a:cubicBezTo>
                  <a:cubicBezTo>
                    <a:pt x="20281" y="9882"/>
                    <a:pt x="20281" y="9606"/>
                    <a:pt x="20256" y="9340"/>
                  </a:cubicBezTo>
                  <a:cubicBezTo>
                    <a:pt x="20232" y="9087"/>
                    <a:pt x="20148" y="8810"/>
                    <a:pt x="20148" y="8545"/>
                  </a:cubicBezTo>
                  <a:cubicBezTo>
                    <a:pt x="20136" y="8401"/>
                    <a:pt x="19980" y="8388"/>
                    <a:pt x="19871" y="8352"/>
                  </a:cubicBezTo>
                  <a:cubicBezTo>
                    <a:pt x="19726" y="8304"/>
                    <a:pt x="19594" y="8243"/>
                    <a:pt x="19461" y="8184"/>
                  </a:cubicBezTo>
                  <a:cubicBezTo>
                    <a:pt x="19196" y="8063"/>
                    <a:pt x="18955" y="7919"/>
                    <a:pt x="18702" y="7774"/>
                  </a:cubicBezTo>
                  <a:cubicBezTo>
                    <a:pt x="18280" y="7520"/>
                    <a:pt x="17859" y="7268"/>
                    <a:pt x="17401" y="7099"/>
                  </a:cubicBezTo>
                  <a:cubicBezTo>
                    <a:pt x="16930" y="6918"/>
                    <a:pt x="16448" y="6810"/>
                    <a:pt x="15942" y="6773"/>
                  </a:cubicBezTo>
                  <a:cubicBezTo>
                    <a:pt x="15773" y="6757"/>
                    <a:pt x="15603" y="6749"/>
                    <a:pt x="15431" y="6749"/>
                  </a:cubicBezTo>
                  <a:cubicBezTo>
                    <a:pt x="15103" y="6749"/>
                    <a:pt x="14773" y="6778"/>
                    <a:pt x="14448" y="6834"/>
                  </a:cubicBezTo>
                  <a:cubicBezTo>
                    <a:pt x="14292" y="6858"/>
                    <a:pt x="14135" y="6894"/>
                    <a:pt x="13979" y="6930"/>
                  </a:cubicBezTo>
                  <a:cubicBezTo>
                    <a:pt x="13870" y="6870"/>
                    <a:pt x="13762" y="6797"/>
                    <a:pt x="13653" y="6725"/>
                  </a:cubicBezTo>
                  <a:cubicBezTo>
                    <a:pt x="13424" y="6556"/>
                    <a:pt x="13219" y="6376"/>
                    <a:pt x="13015" y="6207"/>
                  </a:cubicBezTo>
                  <a:cubicBezTo>
                    <a:pt x="12629" y="5882"/>
                    <a:pt x="12231" y="5592"/>
                    <a:pt x="11797" y="5364"/>
                  </a:cubicBezTo>
                  <a:cubicBezTo>
                    <a:pt x="11352" y="5134"/>
                    <a:pt x="10894" y="4954"/>
                    <a:pt x="10412" y="4821"/>
                  </a:cubicBezTo>
                  <a:cubicBezTo>
                    <a:pt x="9941" y="4701"/>
                    <a:pt x="9448" y="4617"/>
                    <a:pt x="8966" y="4580"/>
                  </a:cubicBezTo>
                  <a:cubicBezTo>
                    <a:pt x="8917" y="4556"/>
                    <a:pt x="8869" y="4532"/>
                    <a:pt x="8821" y="4520"/>
                  </a:cubicBezTo>
                  <a:cubicBezTo>
                    <a:pt x="8736" y="4484"/>
                    <a:pt x="8664" y="4448"/>
                    <a:pt x="8592" y="4400"/>
                  </a:cubicBezTo>
                  <a:cubicBezTo>
                    <a:pt x="8447" y="4327"/>
                    <a:pt x="8302" y="4219"/>
                    <a:pt x="8182" y="4111"/>
                  </a:cubicBezTo>
                  <a:cubicBezTo>
                    <a:pt x="7917" y="3881"/>
                    <a:pt x="7676" y="3616"/>
                    <a:pt x="7447" y="3351"/>
                  </a:cubicBezTo>
                  <a:cubicBezTo>
                    <a:pt x="7025" y="2869"/>
                    <a:pt x="6628" y="2363"/>
                    <a:pt x="6133" y="1929"/>
                  </a:cubicBezTo>
                  <a:cubicBezTo>
                    <a:pt x="5664" y="1519"/>
                    <a:pt x="5109" y="1206"/>
                    <a:pt x="4519" y="977"/>
                  </a:cubicBezTo>
                  <a:cubicBezTo>
                    <a:pt x="3940" y="748"/>
                    <a:pt x="3326" y="592"/>
                    <a:pt x="2724" y="435"/>
                  </a:cubicBezTo>
                  <a:cubicBezTo>
                    <a:pt x="2422" y="351"/>
                    <a:pt x="2121" y="279"/>
                    <a:pt x="1819" y="194"/>
                  </a:cubicBezTo>
                  <a:cubicBezTo>
                    <a:pt x="1626" y="134"/>
                    <a:pt x="1422" y="86"/>
                    <a:pt x="122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56"/>
            <p:cNvSpPr/>
            <p:nvPr/>
          </p:nvSpPr>
          <p:spPr>
            <a:xfrm>
              <a:off x="5552025" y="2955800"/>
              <a:ext cx="325" cy="2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13" y="1"/>
                  </a:moveTo>
                  <a:lnTo>
                    <a:pt x="13" y="1"/>
                  </a:lnTo>
                  <a:close/>
                </a:path>
              </a:pathLst>
            </a:custGeom>
            <a:solidFill>
              <a:srgbClr val="7AC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6"/>
            <p:cNvSpPr/>
            <p:nvPr/>
          </p:nvSpPr>
          <p:spPr>
            <a:xfrm>
              <a:off x="5057375" y="2680750"/>
              <a:ext cx="497100" cy="282000"/>
            </a:xfrm>
            <a:custGeom>
              <a:avLst/>
              <a:gdLst/>
              <a:ahLst/>
              <a:cxnLst/>
              <a:rect l="l" t="t" r="r" b="b"/>
              <a:pathLst>
                <a:path w="19884" h="11280" extrusionOk="0">
                  <a:moveTo>
                    <a:pt x="84" y="0"/>
                  </a:moveTo>
                  <a:cubicBezTo>
                    <a:pt x="60" y="37"/>
                    <a:pt x="24" y="73"/>
                    <a:pt x="0" y="121"/>
                  </a:cubicBezTo>
                  <a:cubicBezTo>
                    <a:pt x="445" y="482"/>
                    <a:pt x="868" y="880"/>
                    <a:pt x="1374" y="1181"/>
                  </a:cubicBezTo>
                  <a:cubicBezTo>
                    <a:pt x="1976" y="1555"/>
                    <a:pt x="2590" y="1917"/>
                    <a:pt x="3157" y="2351"/>
                  </a:cubicBezTo>
                  <a:cubicBezTo>
                    <a:pt x="3736" y="2772"/>
                    <a:pt x="4242" y="3278"/>
                    <a:pt x="4796" y="3736"/>
                  </a:cubicBezTo>
                  <a:cubicBezTo>
                    <a:pt x="4976" y="3880"/>
                    <a:pt x="5169" y="4025"/>
                    <a:pt x="5362" y="4146"/>
                  </a:cubicBezTo>
                  <a:cubicBezTo>
                    <a:pt x="5507" y="4266"/>
                    <a:pt x="5664" y="4387"/>
                    <a:pt x="5796" y="4520"/>
                  </a:cubicBezTo>
                  <a:cubicBezTo>
                    <a:pt x="6122" y="4796"/>
                    <a:pt x="6423" y="5110"/>
                    <a:pt x="6700" y="5447"/>
                  </a:cubicBezTo>
                  <a:cubicBezTo>
                    <a:pt x="7266" y="6110"/>
                    <a:pt x="7785" y="6809"/>
                    <a:pt x="8399" y="7436"/>
                  </a:cubicBezTo>
                  <a:cubicBezTo>
                    <a:pt x="9001" y="8074"/>
                    <a:pt x="9665" y="8665"/>
                    <a:pt x="10375" y="9171"/>
                  </a:cubicBezTo>
                  <a:cubicBezTo>
                    <a:pt x="10725" y="9424"/>
                    <a:pt x="11098" y="9641"/>
                    <a:pt x="11472" y="9833"/>
                  </a:cubicBezTo>
                  <a:cubicBezTo>
                    <a:pt x="11858" y="10026"/>
                    <a:pt x="12255" y="10207"/>
                    <a:pt x="12677" y="10315"/>
                  </a:cubicBezTo>
                  <a:lnTo>
                    <a:pt x="12749" y="10352"/>
                  </a:lnTo>
                  <a:cubicBezTo>
                    <a:pt x="13773" y="10846"/>
                    <a:pt x="14882" y="11159"/>
                    <a:pt x="16015" y="11244"/>
                  </a:cubicBezTo>
                  <a:cubicBezTo>
                    <a:pt x="16256" y="11268"/>
                    <a:pt x="16485" y="11279"/>
                    <a:pt x="16714" y="11279"/>
                  </a:cubicBezTo>
                  <a:cubicBezTo>
                    <a:pt x="17064" y="11279"/>
                    <a:pt x="17425" y="11255"/>
                    <a:pt x="17762" y="11220"/>
                  </a:cubicBezTo>
                  <a:lnTo>
                    <a:pt x="19064" y="11075"/>
                  </a:lnTo>
                  <a:cubicBezTo>
                    <a:pt x="19292" y="11038"/>
                    <a:pt x="19678" y="11075"/>
                    <a:pt x="19787" y="11003"/>
                  </a:cubicBezTo>
                  <a:lnTo>
                    <a:pt x="19799" y="11003"/>
                  </a:lnTo>
                  <a:cubicBezTo>
                    <a:pt x="19835" y="10979"/>
                    <a:pt x="19859" y="10918"/>
                    <a:pt x="19883" y="10870"/>
                  </a:cubicBezTo>
                  <a:cubicBezTo>
                    <a:pt x="19750" y="10484"/>
                    <a:pt x="19389" y="10267"/>
                    <a:pt x="19016" y="10147"/>
                  </a:cubicBezTo>
                  <a:cubicBezTo>
                    <a:pt x="18582" y="10015"/>
                    <a:pt x="18124" y="9991"/>
                    <a:pt x="17678" y="9978"/>
                  </a:cubicBezTo>
                  <a:cubicBezTo>
                    <a:pt x="16630" y="9942"/>
                    <a:pt x="15581" y="9894"/>
                    <a:pt x="14545" y="9665"/>
                  </a:cubicBezTo>
                  <a:cubicBezTo>
                    <a:pt x="13424" y="9412"/>
                    <a:pt x="12364" y="8942"/>
                    <a:pt x="11424" y="8279"/>
                  </a:cubicBezTo>
                  <a:cubicBezTo>
                    <a:pt x="10918" y="7905"/>
                    <a:pt x="10447" y="7484"/>
                    <a:pt x="10026" y="7014"/>
                  </a:cubicBezTo>
                  <a:cubicBezTo>
                    <a:pt x="9580" y="6532"/>
                    <a:pt x="9218" y="5977"/>
                    <a:pt x="8845" y="5447"/>
                  </a:cubicBezTo>
                  <a:cubicBezTo>
                    <a:pt x="8532" y="4989"/>
                    <a:pt x="8230" y="4507"/>
                    <a:pt x="7809" y="4134"/>
                  </a:cubicBezTo>
                  <a:cubicBezTo>
                    <a:pt x="7544" y="3893"/>
                    <a:pt x="7146" y="3604"/>
                    <a:pt x="6760" y="3604"/>
                  </a:cubicBezTo>
                  <a:cubicBezTo>
                    <a:pt x="6688" y="3604"/>
                    <a:pt x="6615" y="3615"/>
                    <a:pt x="6556" y="3639"/>
                  </a:cubicBezTo>
                  <a:cubicBezTo>
                    <a:pt x="6435" y="3676"/>
                    <a:pt x="6339" y="3736"/>
                    <a:pt x="6266" y="3821"/>
                  </a:cubicBezTo>
                  <a:cubicBezTo>
                    <a:pt x="6242" y="3845"/>
                    <a:pt x="6206" y="3856"/>
                    <a:pt x="6182" y="3856"/>
                  </a:cubicBezTo>
                  <a:cubicBezTo>
                    <a:pt x="6157" y="3856"/>
                    <a:pt x="6133" y="3845"/>
                    <a:pt x="6109" y="3832"/>
                  </a:cubicBezTo>
                  <a:cubicBezTo>
                    <a:pt x="5651" y="3411"/>
                    <a:pt x="5230" y="2965"/>
                    <a:pt x="4784" y="2543"/>
                  </a:cubicBezTo>
                  <a:cubicBezTo>
                    <a:pt x="4314" y="2097"/>
                    <a:pt x="3808" y="1711"/>
                    <a:pt x="3254" y="1398"/>
                  </a:cubicBezTo>
                  <a:cubicBezTo>
                    <a:pt x="2687" y="1073"/>
                    <a:pt x="2097" y="820"/>
                    <a:pt x="1506" y="567"/>
                  </a:cubicBezTo>
                  <a:cubicBezTo>
                    <a:pt x="1024" y="386"/>
                    <a:pt x="566" y="181"/>
                    <a:pt x="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6"/>
            <p:cNvSpPr/>
            <p:nvPr/>
          </p:nvSpPr>
          <p:spPr>
            <a:xfrm>
              <a:off x="5696050" y="2772825"/>
              <a:ext cx="167525" cy="433125"/>
            </a:xfrm>
            <a:custGeom>
              <a:avLst/>
              <a:gdLst/>
              <a:ahLst/>
              <a:cxnLst/>
              <a:rect l="l" t="t" r="r" b="b"/>
              <a:pathLst>
                <a:path w="6701" h="17325" extrusionOk="0">
                  <a:moveTo>
                    <a:pt x="1744" y="0"/>
                  </a:moveTo>
                  <a:cubicBezTo>
                    <a:pt x="1637" y="0"/>
                    <a:pt x="1534" y="21"/>
                    <a:pt x="1446" y="77"/>
                  </a:cubicBezTo>
                  <a:lnTo>
                    <a:pt x="1434" y="90"/>
                  </a:lnTo>
                  <a:cubicBezTo>
                    <a:pt x="783" y="197"/>
                    <a:pt x="458" y="872"/>
                    <a:pt x="289" y="1499"/>
                  </a:cubicBezTo>
                  <a:cubicBezTo>
                    <a:pt x="241" y="1656"/>
                    <a:pt x="204" y="1812"/>
                    <a:pt x="180" y="1945"/>
                  </a:cubicBezTo>
                  <a:cubicBezTo>
                    <a:pt x="48" y="2668"/>
                    <a:pt x="0" y="3427"/>
                    <a:pt x="24" y="4163"/>
                  </a:cubicBezTo>
                  <a:cubicBezTo>
                    <a:pt x="72" y="5464"/>
                    <a:pt x="337" y="6765"/>
                    <a:pt x="578" y="8043"/>
                  </a:cubicBezTo>
                  <a:cubicBezTo>
                    <a:pt x="675" y="8585"/>
                    <a:pt x="892" y="9187"/>
                    <a:pt x="783" y="9741"/>
                  </a:cubicBezTo>
                  <a:cubicBezTo>
                    <a:pt x="723" y="10127"/>
                    <a:pt x="627" y="10501"/>
                    <a:pt x="603" y="10887"/>
                  </a:cubicBezTo>
                  <a:cubicBezTo>
                    <a:pt x="566" y="11404"/>
                    <a:pt x="578" y="11935"/>
                    <a:pt x="651" y="12441"/>
                  </a:cubicBezTo>
                  <a:cubicBezTo>
                    <a:pt x="783" y="13453"/>
                    <a:pt x="1253" y="14357"/>
                    <a:pt x="1530" y="15333"/>
                  </a:cubicBezTo>
                  <a:cubicBezTo>
                    <a:pt x="1663" y="15803"/>
                    <a:pt x="1591" y="16309"/>
                    <a:pt x="1759" y="16767"/>
                  </a:cubicBezTo>
                  <a:cubicBezTo>
                    <a:pt x="1900" y="17169"/>
                    <a:pt x="2170" y="17258"/>
                    <a:pt x="2480" y="17258"/>
                  </a:cubicBezTo>
                  <a:cubicBezTo>
                    <a:pt x="2728" y="17258"/>
                    <a:pt x="3002" y="17201"/>
                    <a:pt x="3254" y="17201"/>
                  </a:cubicBezTo>
                  <a:cubicBezTo>
                    <a:pt x="3278" y="17201"/>
                    <a:pt x="3302" y="17200"/>
                    <a:pt x="3327" y="17200"/>
                  </a:cubicBezTo>
                  <a:cubicBezTo>
                    <a:pt x="3844" y="17200"/>
                    <a:pt x="4363" y="17322"/>
                    <a:pt x="4880" y="17322"/>
                  </a:cubicBezTo>
                  <a:cubicBezTo>
                    <a:pt x="4953" y="17323"/>
                    <a:pt x="5025" y="17324"/>
                    <a:pt x="5097" y="17324"/>
                  </a:cubicBezTo>
                  <a:cubicBezTo>
                    <a:pt x="5495" y="17324"/>
                    <a:pt x="5891" y="17296"/>
                    <a:pt x="6278" y="17225"/>
                  </a:cubicBezTo>
                  <a:cubicBezTo>
                    <a:pt x="6350" y="17177"/>
                    <a:pt x="6422" y="17129"/>
                    <a:pt x="6483" y="17068"/>
                  </a:cubicBezTo>
                  <a:cubicBezTo>
                    <a:pt x="6700" y="16803"/>
                    <a:pt x="6122" y="16586"/>
                    <a:pt x="5953" y="16514"/>
                  </a:cubicBezTo>
                  <a:cubicBezTo>
                    <a:pt x="5760" y="16417"/>
                    <a:pt x="5579" y="16334"/>
                    <a:pt x="5375" y="16285"/>
                  </a:cubicBezTo>
                  <a:cubicBezTo>
                    <a:pt x="5183" y="16237"/>
                    <a:pt x="4984" y="16224"/>
                    <a:pt x="4786" y="16224"/>
                  </a:cubicBezTo>
                  <a:cubicBezTo>
                    <a:pt x="4635" y="16224"/>
                    <a:pt x="4484" y="16232"/>
                    <a:pt x="4338" y="16237"/>
                  </a:cubicBezTo>
                  <a:cubicBezTo>
                    <a:pt x="4239" y="16243"/>
                    <a:pt x="4137" y="16249"/>
                    <a:pt x="4035" y="16249"/>
                  </a:cubicBezTo>
                  <a:cubicBezTo>
                    <a:pt x="3742" y="16249"/>
                    <a:pt x="3449" y="16204"/>
                    <a:pt x="3217" y="16008"/>
                  </a:cubicBezTo>
                  <a:cubicBezTo>
                    <a:pt x="2759" y="15611"/>
                    <a:pt x="2989" y="14671"/>
                    <a:pt x="3048" y="14152"/>
                  </a:cubicBezTo>
                  <a:cubicBezTo>
                    <a:pt x="3169" y="13152"/>
                    <a:pt x="3338" y="12152"/>
                    <a:pt x="3302" y="11139"/>
                  </a:cubicBezTo>
                  <a:cubicBezTo>
                    <a:pt x="3278" y="10429"/>
                    <a:pt x="3121" y="9741"/>
                    <a:pt x="2868" y="9079"/>
                  </a:cubicBezTo>
                  <a:cubicBezTo>
                    <a:pt x="2711" y="8633"/>
                    <a:pt x="2748" y="8115"/>
                    <a:pt x="2772" y="7645"/>
                  </a:cubicBezTo>
                  <a:cubicBezTo>
                    <a:pt x="2807" y="6645"/>
                    <a:pt x="2989" y="5657"/>
                    <a:pt x="3181" y="4680"/>
                  </a:cubicBezTo>
                  <a:cubicBezTo>
                    <a:pt x="3278" y="4198"/>
                    <a:pt x="3386" y="3716"/>
                    <a:pt x="3422" y="3234"/>
                  </a:cubicBezTo>
                  <a:cubicBezTo>
                    <a:pt x="3434" y="3162"/>
                    <a:pt x="3434" y="3090"/>
                    <a:pt x="3434" y="3017"/>
                  </a:cubicBezTo>
                  <a:cubicBezTo>
                    <a:pt x="3495" y="2572"/>
                    <a:pt x="3506" y="2126"/>
                    <a:pt x="3410" y="1668"/>
                  </a:cubicBezTo>
                  <a:cubicBezTo>
                    <a:pt x="3326" y="1198"/>
                    <a:pt x="3109" y="668"/>
                    <a:pt x="2711" y="355"/>
                  </a:cubicBezTo>
                  <a:cubicBezTo>
                    <a:pt x="2518" y="197"/>
                    <a:pt x="2277" y="101"/>
                    <a:pt x="2036" y="41"/>
                  </a:cubicBezTo>
                  <a:cubicBezTo>
                    <a:pt x="1943" y="18"/>
                    <a:pt x="1842" y="0"/>
                    <a:pt x="1744" y="0"/>
                  </a:cubicBezTo>
                  <a:close/>
                </a:path>
              </a:pathLst>
            </a:custGeom>
            <a:solidFill>
              <a:srgbClr val="8D59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56"/>
            <p:cNvSpPr/>
            <p:nvPr/>
          </p:nvSpPr>
          <p:spPr>
            <a:xfrm>
              <a:off x="5696325" y="2773850"/>
              <a:ext cx="135000" cy="432325"/>
            </a:xfrm>
            <a:custGeom>
              <a:avLst/>
              <a:gdLst/>
              <a:ahLst/>
              <a:cxnLst/>
              <a:rect l="l" t="t" r="r" b="b"/>
              <a:pathLst>
                <a:path w="5400" h="17293" extrusionOk="0">
                  <a:moveTo>
                    <a:pt x="1532" y="0"/>
                  </a:moveTo>
                  <a:lnTo>
                    <a:pt x="1532" y="0"/>
                  </a:lnTo>
                  <a:cubicBezTo>
                    <a:pt x="1495" y="12"/>
                    <a:pt x="1471" y="24"/>
                    <a:pt x="1435" y="36"/>
                  </a:cubicBezTo>
                  <a:lnTo>
                    <a:pt x="1423" y="49"/>
                  </a:lnTo>
                  <a:cubicBezTo>
                    <a:pt x="772" y="156"/>
                    <a:pt x="447" y="831"/>
                    <a:pt x="278" y="1458"/>
                  </a:cubicBezTo>
                  <a:cubicBezTo>
                    <a:pt x="230" y="1615"/>
                    <a:pt x="193" y="1771"/>
                    <a:pt x="169" y="1904"/>
                  </a:cubicBezTo>
                  <a:cubicBezTo>
                    <a:pt x="61" y="2494"/>
                    <a:pt x="1" y="3109"/>
                    <a:pt x="1" y="3712"/>
                  </a:cubicBezTo>
                  <a:cubicBezTo>
                    <a:pt x="1" y="3844"/>
                    <a:pt x="13" y="3977"/>
                    <a:pt x="13" y="4122"/>
                  </a:cubicBezTo>
                  <a:cubicBezTo>
                    <a:pt x="61" y="5423"/>
                    <a:pt x="326" y="6724"/>
                    <a:pt x="567" y="8002"/>
                  </a:cubicBezTo>
                  <a:cubicBezTo>
                    <a:pt x="640" y="8436"/>
                    <a:pt x="808" y="8929"/>
                    <a:pt x="808" y="9387"/>
                  </a:cubicBezTo>
                  <a:cubicBezTo>
                    <a:pt x="808" y="9496"/>
                    <a:pt x="796" y="9604"/>
                    <a:pt x="772" y="9700"/>
                  </a:cubicBezTo>
                  <a:cubicBezTo>
                    <a:pt x="712" y="10086"/>
                    <a:pt x="616" y="10460"/>
                    <a:pt x="592" y="10846"/>
                  </a:cubicBezTo>
                  <a:cubicBezTo>
                    <a:pt x="579" y="11026"/>
                    <a:pt x="567" y="11219"/>
                    <a:pt x="567" y="11400"/>
                  </a:cubicBezTo>
                  <a:cubicBezTo>
                    <a:pt x="567" y="11737"/>
                    <a:pt x="592" y="12075"/>
                    <a:pt x="640" y="12400"/>
                  </a:cubicBezTo>
                  <a:cubicBezTo>
                    <a:pt x="772" y="13412"/>
                    <a:pt x="1242" y="14316"/>
                    <a:pt x="1519" y="15292"/>
                  </a:cubicBezTo>
                  <a:cubicBezTo>
                    <a:pt x="1652" y="15762"/>
                    <a:pt x="1580" y="16268"/>
                    <a:pt x="1748" y="16726"/>
                  </a:cubicBezTo>
                  <a:cubicBezTo>
                    <a:pt x="1880" y="17124"/>
                    <a:pt x="2158" y="17220"/>
                    <a:pt x="2459" y="17220"/>
                  </a:cubicBezTo>
                  <a:cubicBezTo>
                    <a:pt x="2712" y="17220"/>
                    <a:pt x="2989" y="17160"/>
                    <a:pt x="3243" y="17160"/>
                  </a:cubicBezTo>
                  <a:lnTo>
                    <a:pt x="3278" y="17160"/>
                  </a:lnTo>
                  <a:cubicBezTo>
                    <a:pt x="3797" y="17160"/>
                    <a:pt x="4339" y="17281"/>
                    <a:pt x="4869" y="17281"/>
                  </a:cubicBezTo>
                  <a:cubicBezTo>
                    <a:pt x="4917" y="17281"/>
                    <a:pt x="4954" y="17292"/>
                    <a:pt x="4989" y="17292"/>
                  </a:cubicBezTo>
                  <a:cubicBezTo>
                    <a:pt x="5123" y="17292"/>
                    <a:pt x="5255" y="17281"/>
                    <a:pt x="5399" y="17281"/>
                  </a:cubicBezTo>
                  <a:cubicBezTo>
                    <a:pt x="5339" y="17244"/>
                    <a:pt x="5279" y="17220"/>
                    <a:pt x="5219" y="17196"/>
                  </a:cubicBezTo>
                  <a:cubicBezTo>
                    <a:pt x="4978" y="17088"/>
                    <a:pt x="4724" y="16991"/>
                    <a:pt x="4472" y="16919"/>
                  </a:cubicBezTo>
                  <a:cubicBezTo>
                    <a:pt x="4207" y="16847"/>
                    <a:pt x="3942" y="16810"/>
                    <a:pt x="3676" y="16775"/>
                  </a:cubicBezTo>
                  <a:cubicBezTo>
                    <a:pt x="3399" y="16738"/>
                    <a:pt x="3146" y="16678"/>
                    <a:pt x="2881" y="16593"/>
                  </a:cubicBezTo>
                  <a:cubicBezTo>
                    <a:pt x="2652" y="16509"/>
                    <a:pt x="2411" y="16413"/>
                    <a:pt x="2242" y="16232"/>
                  </a:cubicBezTo>
                  <a:cubicBezTo>
                    <a:pt x="1929" y="15907"/>
                    <a:pt x="1929" y="15461"/>
                    <a:pt x="1869" y="15039"/>
                  </a:cubicBezTo>
                  <a:cubicBezTo>
                    <a:pt x="1712" y="14051"/>
                    <a:pt x="1133" y="13195"/>
                    <a:pt x="1266" y="12171"/>
                  </a:cubicBezTo>
                  <a:cubicBezTo>
                    <a:pt x="1326" y="11701"/>
                    <a:pt x="1435" y="11231"/>
                    <a:pt x="1591" y="10785"/>
                  </a:cubicBezTo>
                  <a:cubicBezTo>
                    <a:pt x="1748" y="10340"/>
                    <a:pt x="1929" y="9882"/>
                    <a:pt x="1965" y="9400"/>
                  </a:cubicBezTo>
                  <a:cubicBezTo>
                    <a:pt x="2001" y="8918"/>
                    <a:pt x="1869" y="8423"/>
                    <a:pt x="1724" y="7965"/>
                  </a:cubicBezTo>
                  <a:cubicBezTo>
                    <a:pt x="1435" y="7014"/>
                    <a:pt x="1218" y="6026"/>
                    <a:pt x="1157" y="5025"/>
                  </a:cubicBezTo>
                  <a:cubicBezTo>
                    <a:pt x="1109" y="4157"/>
                    <a:pt x="1061" y="3290"/>
                    <a:pt x="1098" y="2435"/>
                  </a:cubicBezTo>
                  <a:cubicBezTo>
                    <a:pt x="1109" y="2001"/>
                    <a:pt x="1133" y="1554"/>
                    <a:pt x="1218" y="1133"/>
                  </a:cubicBezTo>
                  <a:cubicBezTo>
                    <a:pt x="1278" y="747"/>
                    <a:pt x="1374" y="349"/>
                    <a:pt x="1532" y="0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56"/>
            <p:cNvSpPr/>
            <p:nvPr/>
          </p:nvSpPr>
          <p:spPr>
            <a:xfrm>
              <a:off x="5823175" y="3189575"/>
              <a:ext cx="34050" cy="8475"/>
            </a:xfrm>
            <a:custGeom>
              <a:avLst/>
              <a:gdLst/>
              <a:ahLst/>
              <a:cxnLst/>
              <a:rect l="l" t="t" r="r" b="b"/>
              <a:pathLst>
                <a:path w="1362" h="339" extrusionOk="0">
                  <a:moveTo>
                    <a:pt x="0" y="1"/>
                  </a:moveTo>
                  <a:cubicBezTo>
                    <a:pt x="241" y="25"/>
                    <a:pt x="470" y="73"/>
                    <a:pt x="687" y="121"/>
                  </a:cubicBezTo>
                  <a:cubicBezTo>
                    <a:pt x="807" y="146"/>
                    <a:pt x="916" y="181"/>
                    <a:pt x="1024" y="218"/>
                  </a:cubicBezTo>
                  <a:cubicBezTo>
                    <a:pt x="1072" y="242"/>
                    <a:pt x="1133" y="254"/>
                    <a:pt x="1193" y="278"/>
                  </a:cubicBezTo>
                  <a:cubicBezTo>
                    <a:pt x="1241" y="302"/>
                    <a:pt x="1302" y="326"/>
                    <a:pt x="1362" y="338"/>
                  </a:cubicBezTo>
                  <a:cubicBezTo>
                    <a:pt x="1313" y="302"/>
                    <a:pt x="1254" y="290"/>
                    <a:pt x="1205" y="266"/>
                  </a:cubicBezTo>
                  <a:cubicBezTo>
                    <a:pt x="1157" y="242"/>
                    <a:pt x="1096" y="218"/>
                    <a:pt x="1037" y="205"/>
                  </a:cubicBezTo>
                  <a:cubicBezTo>
                    <a:pt x="928" y="170"/>
                    <a:pt x="807" y="133"/>
                    <a:pt x="699" y="109"/>
                  </a:cubicBezTo>
                  <a:cubicBezTo>
                    <a:pt x="470" y="49"/>
                    <a:pt x="241" y="13"/>
                    <a:pt x="0" y="1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6"/>
            <p:cNvSpPr/>
            <p:nvPr/>
          </p:nvSpPr>
          <p:spPr>
            <a:xfrm>
              <a:off x="5818350" y="3182350"/>
              <a:ext cx="31350" cy="6650"/>
            </a:xfrm>
            <a:custGeom>
              <a:avLst/>
              <a:gdLst/>
              <a:ahLst/>
              <a:cxnLst/>
              <a:rect l="l" t="t" r="r" b="b"/>
              <a:pathLst>
                <a:path w="1254" h="266" extrusionOk="0">
                  <a:moveTo>
                    <a:pt x="1" y="1"/>
                  </a:moveTo>
                  <a:lnTo>
                    <a:pt x="1" y="12"/>
                  </a:lnTo>
                  <a:cubicBezTo>
                    <a:pt x="217" y="12"/>
                    <a:pt x="434" y="25"/>
                    <a:pt x="639" y="73"/>
                  </a:cubicBezTo>
                  <a:cubicBezTo>
                    <a:pt x="748" y="97"/>
                    <a:pt x="844" y="121"/>
                    <a:pt x="940" y="145"/>
                  </a:cubicBezTo>
                  <a:cubicBezTo>
                    <a:pt x="1048" y="181"/>
                    <a:pt x="1145" y="229"/>
                    <a:pt x="1254" y="266"/>
                  </a:cubicBezTo>
                  <a:lnTo>
                    <a:pt x="1254" y="253"/>
                  </a:lnTo>
                  <a:cubicBezTo>
                    <a:pt x="1157" y="205"/>
                    <a:pt x="1061" y="169"/>
                    <a:pt x="965" y="145"/>
                  </a:cubicBezTo>
                  <a:cubicBezTo>
                    <a:pt x="856" y="109"/>
                    <a:pt x="748" y="85"/>
                    <a:pt x="639" y="61"/>
                  </a:cubicBezTo>
                  <a:cubicBezTo>
                    <a:pt x="458" y="25"/>
                    <a:pt x="253" y="1"/>
                    <a:pt x="60" y="1"/>
                  </a:cubicBezTo>
                  <a:close/>
                </a:path>
              </a:pathLst>
            </a:custGeom>
            <a:solidFill>
              <a:srgbClr val="6D4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8" name="Google Shape;1078;p56"/>
          <p:cNvGrpSpPr/>
          <p:nvPr/>
        </p:nvGrpSpPr>
        <p:grpSpPr>
          <a:xfrm>
            <a:off x="1344769" y="3637173"/>
            <a:ext cx="604050" cy="698366"/>
            <a:chOff x="3777050" y="270725"/>
            <a:chExt cx="1698679" cy="1963909"/>
          </a:xfrm>
        </p:grpSpPr>
        <p:sp>
          <p:nvSpPr>
            <p:cNvPr id="1079" name="Google Shape;1079;p56"/>
            <p:cNvSpPr/>
            <p:nvPr/>
          </p:nvSpPr>
          <p:spPr>
            <a:xfrm>
              <a:off x="4534592" y="1190672"/>
              <a:ext cx="634223" cy="915734"/>
            </a:xfrm>
            <a:custGeom>
              <a:avLst/>
              <a:gdLst/>
              <a:ahLst/>
              <a:cxnLst/>
              <a:rect l="l" t="t" r="r" b="b"/>
              <a:pathLst>
                <a:path w="10208" h="14739" extrusionOk="0">
                  <a:moveTo>
                    <a:pt x="844" y="1"/>
                  </a:moveTo>
                  <a:cubicBezTo>
                    <a:pt x="844" y="1"/>
                    <a:pt x="1" y="2109"/>
                    <a:pt x="1712" y="3845"/>
                  </a:cubicBezTo>
                  <a:cubicBezTo>
                    <a:pt x="3495" y="5665"/>
                    <a:pt x="5965" y="7339"/>
                    <a:pt x="5965" y="7339"/>
                  </a:cubicBezTo>
                  <a:lnTo>
                    <a:pt x="8954" y="14738"/>
                  </a:lnTo>
                  <a:lnTo>
                    <a:pt x="10207" y="14666"/>
                  </a:lnTo>
                  <a:lnTo>
                    <a:pt x="7917" y="6327"/>
                  </a:lnTo>
                  <a:cubicBezTo>
                    <a:pt x="7893" y="6195"/>
                    <a:pt x="7834" y="6074"/>
                    <a:pt x="7737" y="5978"/>
                  </a:cubicBezTo>
                  <a:lnTo>
                    <a:pt x="3989" y="1375"/>
                  </a:lnTo>
                  <a:lnTo>
                    <a:pt x="4013" y="543"/>
                  </a:lnTo>
                  <a:lnTo>
                    <a:pt x="844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6"/>
            <p:cNvSpPr/>
            <p:nvPr/>
          </p:nvSpPr>
          <p:spPr>
            <a:xfrm>
              <a:off x="4825108" y="1595009"/>
              <a:ext cx="180488" cy="295739"/>
            </a:xfrm>
            <a:custGeom>
              <a:avLst/>
              <a:gdLst/>
              <a:ahLst/>
              <a:cxnLst/>
              <a:rect l="l" t="t" r="r" b="b"/>
              <a:pathLst>
                <a:path w="2905" h="4760" extrusionOk="0">
                  <a:moveTo>
                    <a:pt x="1241" y="0"/>
                  </a:moveTo>
                  <a:cubicBezTo>
                    <a:pt x="1241" y="0"/>
                    <a:pt x="1" y="1543"/>
                    <a:pt x="2904" y="4760"/>
                  </a:cubicBezTo>
                  <a:lnTo>
                    <a:pt x="1241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6"/>
            <p:cNvSpPr/>
            <p:nvPr/>
          </p:nvSpPr>
          <p:spPr>
            <a:xfrm>
              <a:off x="5016776" y="1880182"/>
              <a:ext cx="150479" cy="244171"/>
            </a:xfrm>
            <a:custGeom>
              <a:avLst/>
              <a:gdLst/>
              <a:ahLst/>
              <a:cxnLst/>
              <a:rect l="l" t="t" r="r" b="b"/>
              <a:pathLst>
                <a:path w="2422" h="3930" extrusionOk="0">
                  <a:moveTo>
                    <a:pt x="1470" y="1"/>
                  </a:moveTo>
                  <a:lnTo>
                    <a:pt x="0" y="688"/>
                  </a:lnTo>
                  <a:lnTo>
                    <a:pt x="1302" y="3929"/>
                  </a:lnTo>
                  <a:lnTo>
                    <a:pt x="2422" y="3399"/>
                  </a:lnTo>
                  <a:lnTo>
                    <a:pt x="147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6"/>
            <p:cNvSpPr/>
            <p:nvPr/>
          </p:nvSpPr>
          <p:spPr>
            <a:xfrm>
              <a:off x="5072879" y="2062532"/>
              <a:ext cx="263618" cy="101707"/>
            </a:xfrm>
            <a:custGeom>
              <a:avLst/>
              <a:gdLst/>
              <a:ahLst/>
              <a:cxnLst/>
              <a:rect l="l" t="t" r="r" b="b"/>
              <a:pathLst>
                <a:path w="4243" h="1637" extrusionOk="0">
                  <a:moveTo>
                    <a:pt x="1422" y="0"/>
                  </a:moveTo>
                  <a:cubicBezTo>
                    <a:pt x="1367" y="0"/>
                    <a:pt x="1324" y="43"/>
                    <a:pt x="1315" y="103"/>
                  </a:cubicBezTo>
                  <a:cubicBezTo>
                    <a:pt x="1278" y="247"/>
                    <a:pt x="1133" y="501"/>
                    <a:pt x="796" y="585"/>
                  </a:cubicBezTo>
                  <a:cubicBezTo>
                    <a:pt x="740" y="599"/>
                    <a:pt x="690" y="605"/>
                    <a:pt x="645" y="605"/>
                  </a:cubicBezTo>
                  <a:cubicBezTo>
                    <a:pt x="418" y="605"/>
                    <a:pt x="314" y="450"/>
                    <a:pt x="193" y="380"/>
                  </a:cubicBezTo>
                  <a:cubicBezTo>
                    <a:pt x="177" y="372"/>
                    <a:pt x="159" y="368"/>
                    <a:pt x="142" y="368"/>
                  </a:cubicBezTo>
                  <a:cubicBezTo>
                    <a:pt x="86" y="368"/>
                    <a:pt x="34" y="412"/>
                    <a:pt x="25" y="477"/>
                  </a:cubicBezTo>
                  <a:lnTo>
                    <a:pt x="1" y="573"/>
                  </a:lnTo>
                  <a:lnTo>
                    <a:pt x="1" y="609"/>
                  </a:lnTo>
                  <a:lnTo>
                    <a:pt x="73" y="1404"/>
                  </a:lnTo>
                  <a:cubicBezTo>
                    <a:pt x="84" y="1535"/>
                    <a:pt x="194" y="1637"/>
                    <a:pt x="322" y="1637"/>
                  </a:cubicBezTo>
                  <a:cubicBezTo>
                    <a:pt x="335" y="1637"/>
                    <a:pt x="349" y="1636"/>
                    <a:pt x="362" y="1634"/>
                  </a:cubicBezTo>
                  <a:lnTo>
                    <a:pt x="4038" y="1091"/>
                  </a:lnTo>
                  <a:cubicBezTo>
                    <a:pt x="4170" y="1067"/>
                    <a:pt x="4242" y="922"/>
                    <a:pt x="4170" y="802"/>
                  </a:cubicBezTo>
                  <a:cubicBezTo>
                    <a:pt x="4098" y="681"/>
                    <a:pt x="3977" y="597"/>
                    <a:pt x="3833" y="561"/>
                  </a:cubicBezTo>
                  <a:lnTo>
                    <a:pt x="1459" y="6"/>
                  </a:lnTo>
                  <a:cubicBezTo>
                    <a:pt x="1446" y="2"/>
                    <a:pt x="1434" y="0"/>
                    <a:pt x="14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6"/>
            <p:cNvSpPr/>
            <p:nvPr/>
          </p:nvSpPr>
          <p:spPr>
            <a:xfrm>
              <a:off x="3911684" y="983285"/>
              <a:ext cx="920953" cy="635093"/>
            </a:xfrm>
            <a:custGeom>
              <a:avLst/>
              <a:gdLst/>
              <a:ahLst/>
              <a:cxnLst/>
              <a:rect l="l" t="t" r="r" b="b"/>
              <a:pathLst>
                <a:path w="14823" h="10222" extrusionOk="0">
                  <a:moveTo>
                    <a:pt x="11894" y="1"/>
                  </a:moveTo>
                  <a:lnTo>
                    <a:pt x="9460" y="7737"/>
                  </a:lnTo>
                  <a:lnTo>
                    <a:pt x="362" y="7002"/>
                  </a:lnTo>
                  <a:lnTo>
                    <a:pt x="1" y="8376"/>
                  </a:lnTo>
                  <a:lnTo>
                    <a:pt x="9882" y="10195"/>
                  </a:lnTo>
                  <a:cubicBezTo>
                    <a:pt x="9979" y="10213"/>
                    <a:pt x="10076" y="10222"/>
                    <a:pt x="10173" y="10222"/>
                  </a:cubicBezTo>
                  <a:cubicBezTo>
                    <a:pt x="10667" y="10222"/>
                    <a:pt x="11148" y="9994"/>
                    <a:pt x="11460" y="9581"/>
                  </a:cubicBezTo>
                  <a:cubicBezTo>
                    <a:pt x="12461" y="8256"/>
                    <a:pt x="14352" y="5412"/>
                    <a:pt x="14823" y="2218"/>
                  </a:cubicBezTo>
                  <a:lnTo>
                    <a:pt x="11894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6"/>
            <p:cNvSpPr/>
            <p:nvPr/>
          </p:nvSpPr>
          <p:spPr>
            <a:xfrm>
              <a:off x="4141500" y="1427198"/>
              <a:ext cx="396886" cy="51754"/>
            </a:xfrm>
            <a:custGeom>
              <a:avLst/>
              <a:gdLst/>
              <a:ahLst/>
              <a:cxnLst/>
              <a:rect l="l" t="t" r="r" b="b"/>
              <a:pathLst>
                <a:path w="6388" h="833" extrusionOk="0">
                  <a:moveTo>
                    <a:pt x="2118" y="0"/>
                  </a:moveTo>
                  <a:cubicBezTo>
                    <a:pt x="1446" y="0"/>
                    <a:pt x="731" y="65"/>
                    <a:pt x="1" y="230"/>
                  </a:cubicBezTo>
                  <a:lnTo>
                    <a:pt x="6388" y="833"/>
                  </a:lnTo>
                  <a:cubicBezTo>
                    <a:pt x="6388" y="833"/>
                    <a:pt x="4530" y="0"/>
                    <a:pt x="2118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6"/>
            <p:cNvSpPr/>
            <p:nvPr/>
          </p:nvSpPr>
          <p:spPr>
            <a:xfrm>
              <a:off x="3911684" y="1416015"/>
              <a:ext cx="250881" cy="133331"/>
            </a:xfrm>
            <a:custGeom>
              <a:avLst/>
              <a:gdLst/>
              <a:ahLst/>
              <a:cxnLst/>
              <a:rect l="l" t="t" r="r" b="b"/>
              <a:pathLst>
                <a:path w="4038" h="2146" extrusionOk="0">
                  <a:moveTo>
                    <a:pt x="277" y="1"/>
                  </a:moveTo>
                  <a:lnTo>
                    <a:pt x="1" y="1411"/>
                  </a:lnTo>
                  <a:lnTo>
                    <a:pt x="3977" y="2146"/>
                  </a:lnTo>
                  <a:lnTo>
                    <a:pt x="4037" y="351"/>
                  </a:lnTo>
                  <a:lnTo>
                    <a:pt x="2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6"/>
            <p:cNvSpPr/>
            <p:nvPr/>
          </p:nvSpPr>
          <p:spPr>
            <a:xfrm>
              <a:off x="3777050" y="1371531"/>
              <a:ext cx="181109" cy="324629"/>
            </a:xfrm>
            <a:custGeom>
              <a:avLst/>
              <a:gdLst/>
              <a:ahLst/>
              <a:cxnLst/>
              <a:rect l="l" t="t" r="r" b="b"/>
              <a:pathLst>
                <a:path w="2915" h="5225" extrusionOk="0">
                  <a:moveTo>
                    <a:pt x="1511" y="0"/>
                  </a:moveTo>
                  <a:cubicBezTo>
                    <a:pt x="1361" y="0"/>
                    <a:pt x="1230" y="93"/>
                    <a:pt x="1191" y="247"/>
                  </a:cubicBezTo>
                  <a:lnTo>
                    <a:pt x="34" y="4910"/>
                  </a:lnTo>
                  <a:cubicBezTo>
                    <a:pt x="0" y="5073"/>
                    <a:pt x="133" y="5224"/>
                    <a:pt x="303" y="5224"/>
                  </a:cubicBezTo>
                  <a:cubicBezTo>
                    <a:pt x="310" y="5224"/>
                    <a:pt x="317" y="5224"/>
                    <a:pt x="324" y="5224"/>
                  </a:cubicBezTo>
                  <a:cubicBezTo>
                    <a:pt x="505" y="5199"/>
                    <a:pt x="674" y="5103"/>
                    <a:pt x="794" y="4958"/>
                  </a:cubicBezTo>
                  <a:lnTo>
                    <a:pt x="2674" y="2452"/>
                  </a:lnTo>
                  <a:cubicBezTo>
                    <a:pt x="2734" y="2368"/>
                    <a:pt x="2710" y="2272"/>
                    <a:pt x="2626" y="2211"/>
                  </a:cubicBezTo>
                  <a:cubicBezTo>
                    <a:pt x="2469" y="2103"/>
                    <a:pt x="2228" y="1790"/>
                    <a:pt x="2276" y="1332"/>
                  </a:cubicBezTo>
                  <a:cubicBezTo>
                    <a:pt x="2337" y="885"/>
                    <a:pt x="2661" y="861"/>
                    <a:pt x="2830" y="741"/>
                  </a:cubicBezTo>
                  <a:cubicBezTo>
                    <a:pt x="2915" y="668"/>
                    <a:pt x="2902" y="536"/>
                    <a:pt x="2806" y="476"/>
                  </a:cubicBezTo>
                  <a:lnTo>
                    <a:pt x="2685" y="392"/>
                  </a:lnTo>
                  <a:cubicBezTo>
                    <a:pt x="2674" y="379"/>
                    <a:pt x="2661" y="368"/>
                    <a:pt x="2650" y="368"/>
                  </a:cubicBezTo>
                  <a:lnTo>
                    <a:pt x="1625" y="18"/>
                  </a:lnTo>
                  <a:cubicBezTo>
                    <a:pt x="1587" y="6"/>
                    <a:pt x="1548" y="0"/>
                    <a:pt x="15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6"/>
            <p:cNvSpPr/>
            <p:nvPr/>
          </p:nvSpPr>
          <p:spPr>
            <a:xfrm>
              <a:off x="4697059" y="1142025"/>
              <a:ext cx="179742" cy="330221"/>
            </a:xfrm>
            <a:custGeom>
              <a:avLst/>
              <a:gdLst/>
              <a:ahLst/>
              <a:cxnLst/>
              <a:rect l="l" t="t" r="r" b="b"/>
              <a:pathLst>
                <a:path w="2893" h="5315" extrusionOk="0">
                  <a:moveTo>
                    <a:pt x="1133" y="0"/>
                  </a:moveTo>
                  <a:lnTo>
                    <a:pt x="0" y="5315"/>
                  </a:lnTo>
                  <a:lnTo>
                    <a:pt x="2892" y="3326"/>
                  </a:lnTo>
                  <a:cubicBezTo>
                    <a:pt x="2892" y="3326"/>
                    <a:pt x="1338" y="940"/>
                    <a:pt x="11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6"/>
            <p:cNvSpPr/>
            <p:nvPr/>
          </p:nvSpPr>
          <p:spPr>
            <a:xfrm>
              <a:off x="4444007" y="1028515"/>
              <a:ext cx="395333" cy="468460"/>
            </a:xfrm>
            <a:custGeom>
              <a:avLst/>
              <a:gdLst/>
              <a:ahLst/>
              <a:cxnLst/>
              <a:rect l="l" t="t" r="r" b="b"/>
              <a:pathLst>
                <a:path w="6363" h="7540" extrusionOk="0">
                  <a:moveTo>
                    <a:pt x="3540" y="0"/>
                  </a:moveTo>
                  <a:cubicBezTo>
                    <a:pt x="3016" y="0"/>
                    <a:pt x="2437" y="105"/>
                    <a:pt x="1820" y="381"/>
                  </a:cubicBezTo>
                  <a:cubicBezTo>
                    <a:pt x="1820" y="381"/>
                    <a:pt x="0" y="1695"/>
                    <a:pt x="1326" y="3985"/>
                  </a:cubicBezTo>
                  <a:lnTo>
                    <a:pt x="892" y="5828"/>
                  </a:lnTo>
                  <a:lnTo>
                    <a:pt x="4170" y="7539"/>
                  </a:lnTo>
                  <a:cubicBezTo>
                    <a:pt x="4170" y="7539"/>
                    <a:pt x="6242" y="4129"/>
                    <a:pt x="6363" y="1104"/>
                  </a:cubicBezTo>
                  <a:cubicBezTo>
                    <a:pt x="6363" y="1104"/>
                    <a:pt x="5237" y="0"/>
                    <a:pt x="35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6"/>
            <p:cNvSpPr/>
            <p:nvPr/>
          </p:nvSpPr>
          <p:spPr>
            <a:xfrm>
              <a:off x="4207419" y="336396"/>
              <a:ext cx="477718" cy="331774"/>
            </a:xfrm>
            <a:custGeom>
              <a:avLst/>
              <a:gdLst/>
              <a:ahLst/>
              <a:cxnLst/>
              <a:rect l="l" t="t" r="r" b="b"/>
              <a:pathLst>
                <a:path w="7689" h="5340" extrusionOk="0">
                  <a:moveTo>
                    <a:pt x="0" y="1"/>
                  </a:moveTo>
                  <a:lnTo>
                    <a:pt x="289" y="1098"/>
                  </a:lnTo>
                  <a:lnTo>
                    <a:pt x="4158" y="3712"/>
                  </a:lnTo>
                  <a:lnTo>
                    <a:pt x="7688" y="5340"/>
                  </a:lnTo>
                  <a:lnTo>
                    <a:pt x="7231" y="3122"/>
                  </a:lnTo>
                  <a:lnTo>
                    <a:pt x="4616" y="2351"/>
                  </a:lnTo>
                  <a:cubicBezTo>
                    <a:pt x="4616" y="2351"/>
                    <a:pt x="2567" y="688"/>
                    <a:pt x="0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6"/>
            <p:cNvSpPr/>
            <p:nvPr/>
          </p:nvSpPr>
          <p:spPr>
            <a:xfrm>
              <a:off x="4615484" y="511600"/>
              <a:ext cx="190925" cy="175269"/>
            </a:xfrm>
            <a:custGeom>
              <a:avLst/>
              <a:gdLst/>
              <a:ahLst/>
              <a:cxnLst/>
              <a:rect l="l" t="t" r="r" b="b"/>
              <a:pathLst>
                <a:path w="3073" h="2821" extrusionOk="0">
                  <a:moveTo>
                    <a:pt x="422" y="1"/>
                  </a:moveTo>
                  <a:lnTo>
                    <a:pt x="0" y="2399"/>
                  </a:lnTo>
                  <a:lnTo>
                    <a:pt x="1350" y="2821"/>
                  </a:lnTo>
                  <a:lnTo>
                    <a:pt x="3073" y="483"/>
                  </a:lnTo>
                  <a:lnTo>
                    <a:pt x="42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6"/>
            <p:cNvSpPr/>
            <p:nvPr/>
          </p:nvSpPr>
          <p:spPr>
            <a:xfrm>
              <a:off x="4816845" y="427788"/>
              <a:ext cx="249390" cy="228825"/>
            </a:xfrm>
            <a:custGeom>
              <a:avLst/>
              <a:gdLst/>
              <a:ahLst/>
              <a:cxnLst/>
              <a:rect l="l" t="t" r="r" b="b"/>
              <a:pathLst>
                <a:path w="4014" h="3683" extrusionOk="0">
                  <a:moveTo>
                    <a:pt x="2603" y="0"/>
                  </a:moveTo>
                  <a:lnTo>
                    <a:pt x="434" y="1856"/>
                  </a:lnTo>
                  <a:cubicBezTo>
                    <a:pt x="37" y="2193"/>
                    <a:pt x="0" y="2784"/>
                    <a:pt x="326" y="3181"/>
                  </a:cubicBezTo>
                  <a:lnTo>
                    <a:pt x="434" y="3290"/>
                  </a:lnTo>
                  <a:cubicBezTo>
                    <a:pt x="623" y="3511"/>
                    <a:pt x="984" y="3682"/>
                    <a:pt x="1298" y="3682"/>
                  </a:cubicBezTo>
                  <a:cubicBezTo>
                    <a:pt x="1446" y="3682"/>
                    <a:pt x="1583" y="3644"/>
                    <a:pt x="1687" y="3555"/>
                  </a:cubicBezTo>
                  <a:lnTo>
                    <a:pt x="4014" y="1651"/>
                  </a:lnTo>
                  <a:lnTo>
                    <a:pt x="2603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6"/>
            <p:cNvSpPr/>
            <p:nvPr/>
          </p:nvSpPr>
          <p:spPr>
            <a:xfrm>
              <a:off x="4897675" y="528872"/>
              <a:ext cx="68964" cy="108603"/>
            </a:xfrm>
            <a:custGeom>
              <a:avLst/>
              <a:gdLst/>
              <a:ahLst/>
              <a:cxnLst/>
              <a:rect l="l" t="t" r="r" b="b"/>
              <a:pathLst>
                <a:path w="1110" h="1748" extrusionOk="0">
                  <a:moveTo>
                    <a:pt x="736" y="0"/>
                  </a:moveTo>
                  <a:cubicBezTo>
                    <a:pt x="736" y="0"/>
                    <a:pt x="1" y="687"/>
                    <a:pt x="603" y="1747"/>
                  </a:cubicBezTo>
                  <a:lnTo>
                    <a:pt x="1109" y="1337"/>
                  </a:lnTo>
                  <a:lnTo>
                    <a:pt x="736" y="0"/>
                  </a:lnTo>
                  <a:close/>
                </a:path>
              </a:pathLst>
            </a:custGeom>
            <a:solidFill>
              <a:srgbClr val="F5B9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6"/>
            <p:cNvSpPr/>
            <p:nvPr/>
          </p:nvSpPr>
          <p:spPr>
            <a:xfrm>
              <a:off x="4887983" y="311668"/>
              <a:ext cx="285301" cy="251689"/>
            </a:xfrm>
            <a:custGeom>
              <a:avLst/>
              <a:gdLst/>
              <a:ahLst/>
              <a:cxnLst/>
              <a:rect l="l" t="t" r="r" b="b"/>
              <a:pathLst>
                <a:path w="4592" h="4051" extrusionOk="0">
                  <a:moveTo>
                    <a:pt x="2293" y="1"/>
                  </a:moveTo>
                  <a:cubicBezTo>
                    <a:pt x="1676" y="1"/>
                    <a:pt x="1065" y="283"/>
                    <a:pt x="663" y="821"/>
                  </a:cubicBezTo>
                  <a:cubicBezTo>
                    <a:pt x="1" y="1724"/>
                    <a:pt x="193" y="2990"/>
                    <a:pt x="1085" y="3653"/>
                  </a:cubicBezTo>
                  <a:cubicBezTo>
                    <a:pt x="1451" y="3921"/>
                    <a:pt x="1875" y="4051"/>
                    <a:pt x="2296" y="4051"/>
                  </a:cubicBezTo>
                  <a:cubicBezTo>
                    <a:pt x="2916" y="4051"/>
                    <a:pt x="3527" y="3769"/>
                    <a:pt x="3929" y="3231"/>
                  </a:cubicBezTo>
                  <a:cubicBezTo>
                    <a:pt x="4591" y="2327"/>
                    <a:pt x="4399" y="1062"/>
                    <a:pt x="3495" y="399"/>
                  </a:cubicBezTo>
                  <a:cubicBezTo>
                    <a:pt x="3134" y="131"/>
                    <a:pt x="2713" y="1"/>
                    <a:pt x="2293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6"/>
            <p:cNvSpPr/>
            <p:nvPr/>
          </p:nvSpPr>
          <p:spPr>
            <a:xfrm>
              <a:off x="4927621" y="426234"/>
              <a:ext cx="205215" cy="196704"/>
            </a:xfrm>
            <a:custGeom>
              <a:avLst/>
              <a:gdLst/>
              <a:ahLst/>
              <a:cxnLst/>
              <a:rect l="l" t="t" r="r" b="b"/>
              <a:pathLst>
                <a:path w="3303" h="3166" extrusionOk="0">
                  <a:moveTo>
                    <a:pt x="1471" y="1"/>
                  </a:moveTo>
                  <a:lnTo>
                    <a:pt x="314" y="1568"/>
                  </a:lnTo>
                  <a:cubicBezTo>
                    <a:pt x="1" y="1990"/>
                    <a:pt x="86" y="2592"/>
                    <a:pt x="519" y="2906"/>
                  </a:cubicBezTo>
                  <a:cubicBezTo>
                    <a:pt x="753" y="3081"/>
                    <a:pt x="1028" y="3165"/>
                    <a:pt x="1301" y="3165"/>
                  </a:cubicBezTo>
                  <a:cubicBezTo>
                    <a:pt x="1704" y="3165"/>
                    <a:pt x="2104" y="2980"/>
                    <a:pt x="2363" y="2628"/>
                  </a:cubicBezTo>
                  <a:lnTo>
                    <a:pt x="3303" y="1363"/>
                  </a:lnTo>
                  <a:lnTo>
                    <a:pt x="1471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6"/>
            <p:cNvSpPr/>
            <p:nvPr/>
          </p:nvSpPr>
          <p:spPr>
            <a:xfrm>
              <a:off x="5064678" y="532600"/>
              <a:ext cx="47219" cy="57905"/>
            </a:xfrm>
            <a:custGeom>
              <a:avLst/>
              <a:gdLst/>
              <a:ahLst/>
              <a:cxnLst/>
              <a:rect l="l" t="t" r="r" b="b"/>
              <a:pathLst>
                <a:path w="760" h="932" extrusionOk="0">
                  <a:moveTo>
                    <a:pt x="759" y="0"/>
                  </a:moveTo>
                  <a:lnTo>
                    <a:pt x="0" y="663"/>
                  </a:lnTo>
                  <a:lnTo>
                    <a:pt x="470" y="892"/>
                  </a:lnTo>
                  <a:cubicBezTo>
                    <a:pt x="505" y="919"/>
                    <a:pt x="544" y="931"/>
                    <a:pt x="581" y="931"/>
                  </a:cubicBezTo>
                  <a:cubicBezTo>
                    <a:pt x="658" y="931"/>
                    <a:pt x="727" y="877"/>
                    <a:pt x="735" y="795"/>
                  </a:cubicBezTo>
                  <a:lnTo>
                    <a:pt x="759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6"/>
            <p:cNvSpPr/>
            <p:nvPr/>
          </p:nvSpPr>
          <p:spPr>
            <a:xfrm>
              <a:off x="4856545" y="270725"/>
              <a:ext cx="358676" cy="242431"/>
            </a:xfrm>
            <a:custGeom>
              <a:avLst/>
              <a:gdLst/>
              <a:ahLst/>
              <a:cxnLst/>
              <a:rect l="l" t="t" r="r" b="b"/>
              <a:pathLst>
                <a:path w="5773" h="3902" extrusionOk="0">
                  <a:moveTo>
                    <a:pt x="2782" y="1"/>
                  </a:moveTo>
                  <a:cubicBezTo>
                    <a:pt x="614" y="1"/>
                    <a:pt x="0" y="2359"/>
                    <a:pt x="0" y="2359"/>
                  </a:cubicBezTo>
                  <a:lnTo>
                    <a:pt x="1181" y="3902"/>
                  </a:lnTo>
                  <a:lnTo>
                    <a:pt x="2435" y="3516"/>
                  </a:lnTo>
                  <a:cubicBezTo>
                    <a:pt x="2435" y="3516"/>
                    <a:pt x="3350" y="3396"/>
                    <a:pt x="3664" y="2335"/>
                  </a:cubicBezTo>
                  <a:cubicBezTo>
                    <a:pt x="3664" y="2335"/>
                    <a:pt x="4527" y="3150"/>
                    <a:pt x="5103" y="3150"/>
                  </a:cubicBezTo>
                  <a:cubicBezTo>
                    <a:pt x="5165" y="3150"/>
                    <a:pt x="5224" y="3140"/>
                    <a:pt x="5279" y="3119"/>
                  </a:cubicBezTo>
                  <a:cubicBezTo>
                    <a:pt x="5279" y="3119"/>
                    <a:pt x="5772" y="396"/>
                    <a:pt x="3242" y="34"/>
                  </a:cubicBezTo>
                  <a:cubicBezTo>
                    <a:pt x="3081" y="11"/>
                    <a:pt x="2928" y="1"/>
                    <a:pt x="27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6"/>
            <p:cNvSpPr/>
            <p:nvPr/>
          </p:nvSpPr>
          <p:spPr>
            <a:xfrm>
              <a:off x="4946384" y="437480"/>
              <a:ext cx="78657" cy="69523"/>
            </a:xfrm>
            <a:custGeom>
              <a:avLst/>
              <a:gdLst/>
              <a:ahLst/>
              <a:cxnLst/>
              <a:rect l="l" t="t" r="r" b="b"/>
              <a:pathLst>
                <a:path w="1266" h="1119" extrusionOk="0">
                  <a:moveTo>
                    <a:pt x="638" y="1"/>
                  </a:moveTo>
                  <a:cubicBezTo>
                    <a:pt x="469" y="1"/>
                    <a:pt x="301" y="79"/>
                    <a:pt x="193" y="230"/>
                  </a:cubicBezTo>
                  <a:cubicBezTo>
                    <a:pt x="1" y="471"/>
                    <a:pt x="60" y="821"/>
                    <a:pt x="301" y="1013"/>
                  </a:cubicBezTo>
                  <a:cubicBezTo>
                    <a:pt x="401" y="1085"/>
                    <a:pt x="516" y="1118"/>
                    <a:pt x="630" y="1118"/>
                  </a:cubicBezTo>
                  <a:cubicBezTo>
                    <a:pt x="804" y="1118"/>
                    <a:pt x="975" y="1039"/>
                    <a:pt x="1085" y="893"/>
                  </a:cubicBezTo>
                  <a:cubicBezTo>
                    <a:pt x="1265" y="639"/>
                    <a:pt x="1217" y="290"/>
                    <a:pt x="965" y="109"/>
                  </a:cubicBezTo>
                  <a:cubicBezTo>
                    <a:pt x="867" y="36"/>
                    <a:pt x="753" y="1"/>
                    <a:pt x="638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6"/>
            <p:cNvSpPr/>
            <p:nvPr/>
          </p:nvSpPr>
          <p:spPr>
            <a:xfrm>
              <a:off x="4889474" y="450216"/>
              <a:ext cx="79464" cy="73003"/>
            </a:xfrm>
            <a:custGeom>
              <a:avLst/>
              <a:gdLst/>
              <a:ahLst/>
              <a:cxnLst/>
              <a:rect l="l" t="t" r="r" b="b"/>
              <a:pathLst>
                <a:path w="1279" h="1175" extrusionOk="0">
                  <a:moveTo>
                    <a:pt x="531" y="1"/>
                  </a:moveTo>
                  <a:lnTo>
                    <a:pt x="1" y="796"/>
                  </a:lnTo>
                  <a:cubicBezTo>
                    <a:pt x="1" y="796"/>
                    <a:pt x="324" y="1175"/>
                    <a:pt x="713" y="1175"/>
                  </a:cubicBezTo>
                  <a:cubicBezTo>
                    <a:pt x="896" y="1175"/>
                    <a:pt x="1093" y="1091"/>
                    <a:pt x="1278" y="844"/>
                  </a:cubicBezTo>
                  <a:lnTo>
                    <a:pt x="711" y="567"/>
                  </a:lnTo>
                  <a:lnTo>
                    <a:pt x="5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6"/>
            <p:cNvSpPr/>
            <p:nvPr/>
          </p:nvSpPr>
          <p:spPr>
            <a:xfrm>
              <a:off x="4928429" y="1211858"/>
              <a:ext cx="145322" cy="136810"/>
            </a:xfrm>
            <a:custGeom>
              <a:avLst/>
              <a:gdLst/>
              <a:ahLst/>
              <a:cxnLst/>
              <a:rect l="l" t="t" r="r" b="b"/>
              <a:pathLst>
                <a:path w="2339" h="2202" extrusionOk="0">
                  <a:moveTo>
                    <a:pt x="1158" y="1"/>
                  </a:moveTo>
                  <a:cubicBezTo>
                    <a:pt x="1114" y="1"/>
                    <a:pt x="1069" y="4"/>
                    <a:pt x="1024" y="9"/>
                  </a:cubicBezTo>
                  <a:cubicBezTo>
                    <a:pt x="422" y="94"/>
                    <a:pt x="0" y="648"/>
                    <a:pt x="84" y="1251"/>
                  </a:cubicBezTo>
                  <a:cubicBezTo>
                    <a:pt x="150" y="1802"/>
                    <a:pt x="620" y="2201"/>
                    <a:pt x="1160" y="2201"/>
                  </a:cubicBezTo>
                  <a:cubicBezTo>
                    <a:pt x="1211" y="2201"/>
                    <a:pt x="1262" y="2198"/>
                    <a:pt x="1313" y="2191"/>
                  </a:cubicBezTo>
                  <a:cubicBezTo>
                    <a:pt x="1916" y="2118"/>
                    <a:pt x="2338" y="1564"/>
                    <a:pt x="2253" y="961"/>
                  </a:cubicBezTo>
                  <a:cubicBezTo>
                    <a:pt x="2186" y="404"/>
                    <a:pt x="1707" y="1"/>
                    <a:pt x="1158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6"/>
            <p:cNvSpPr/>
            <p:nvPr/>
          </p:nvSpPr>
          <p:spPr>
            <a:xfrm>
              <a:off x="4089871" y="312538"/>
              <a:ext cx="145322" cy="136748"/>
            </a:xfrm>
            <a:custGeom>
              <a:avLst/>
              <a:gdLst/>
              <a:ahLst/>
              <a:cxnLst/>
              <a:rect l="l" t="t" r="r" b="b"/>
              <a:pathLst>
                <a:path w="2339" h="2201" extrusionOk="0">
                  <a:moveTo>
                    <a:pt x="1179" y="1"/>
                  </a:moveTo>
                  <a:cubicBezTo>
                    <a:pt x="1128" y="1"/>
                    <a:pt x="1076" y="5"/>
                    <a:pt x="1025" y="12"/>
                  </a:cubicBezTo>
                  <a:cubicBezTo>
                    <a:pt x="422" y="84"/>
                    <a:pt x="1" y="638"/>
                    <a:pt x="73" y="1241"/>
                  </a:cubicBezTo>
                  <a:cubicBezTo>
                    <a:pt x="151" y="1798"/>
                    <a:pt x="631" y="2201"/>
                    <a:pt x="1179" y="2201"/>
                  </a:cubicBezTo>
                  <a:cubicBezTo>
                    <a:pt x="1224" y="2201"/>
                    <a:pt x="1269" y="2198"/>
                    <a:pt x="1314" y="2192"/>
                  </a:cubicBezTo>
                  <a:cubicBezTo>
                    <a:pt x="1916" y="2109"/>
                    <a:pt x="2339" y="1554"/>
                    <a:pt x="2254" y="952"/>
                  </a:cubicBezTo>
                  <a:cubicBezTo>
                    <a:pt x="2177" y="401"/>
                    <a:pt x="1717" y="1"/>
                    <a:pt x="1179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56"/>
            <p:cNvSpPr/>
            <p:nvPr/>
          </p:nvSpPr>
          <p:spPr>
            <a:xfrm>
              <a:off x="4557082" y="530239"/>
              <a:ext cx="442490" cy="566936"/>
            </a:xfrm>
            <a:custGeom>
              <a:avLst/>
              <a:gdLst/>
              <a:ahLst/>
              <a:cxnLst/>
              <a:rect l="l" t="t" r="r" b="b"/>
              <a:pathLst>
                <a:path w="7122" h="9125" extrusionOk="0">
                  <a:moveTo>
                    <a:pt x="3879" y="1"/>
                  </a:moveTo>
                  <a:cubicBezTo>
                    <a:pt x="3562" y="1"/>
                    <a:pt x="3172" y="109"/>
                    <a:pt x="2772" y="484"/>
                  </a:cubicBezTo>
                  <a:cubicBezTo>
                    <a:pt x="1832" y="1376"/>
                    <a:pt x="434" y="3859"/>
                    <a:pt x="0" y="8401"/>
                  </a:cubicBezTo>
                  <a:cubicBezTo>
                    <a:pt x="0" y="8401"/>
                    <a:pt x="3" y="8401"/>
                    <a:pt x="8" y="8401"/>
                  </a:cubicBezTo>
                  <a:cubicBezTo>
                    <a:pt x="166" y="8401"/>
                    <a:pt x="2790" y="8412"/>
                    <a:pt x="4543" y="9124"/>
                  </a:cubicBezTo>
                  <a:lnTo>
                    <a:pt x="5314" y="5798"/>
                  </a:lnTo>
                  <a:cubicBezTo>
                    <a:pt x="5314" y="5798"/>
                    <a:pt x="7122" y="2978"/>
                    <a:pt x="5820" y="1111"/>
                  </a:cubicBezTo>
                  <a:cubicBezTo>
                    <a:pt x="5820" y="1111"/>
                    <a:pt x="5278" y="412"/>
                    <a:pt x="4615" y="207"/>
                  </a:cubicBezTo>
                  <a:cubicBezTo>
                    <a:pt x="4615" y="207"/>
                    <a:pt x="4316" y="1"/>
                    <a:pt x="38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6"/>
            <p:cNvSpPr/>
            <p:nvPr/>
          </p:nvSpPr>
          <p:spPr>
            <a:xfrm>
              <a:off x="4800380" y="776643"/>
              <a:ext cx="253863" cy="486726"/>
            </a:xfrm>
            <a:custGeom>
              <a:avLst/>
              <a:gdLst/>
              <a:ahLst/>
              <a:cxnLst/>
              <a:rect l="l" t="t" r="r" b="b"/>
              <a:pathLst>
                <a:path w="4086" h="7834" extrusionOk="0">
                  <a:moveTo>
                    <a:pt x="1868" y="1"/>
                  </a:moveTo>
                  <a:lnTo>
                    <a:pt x="0" y="748"/>
                  </a:lnTo>
                  <a:lnTo>
                    <a:pt x="386" y="3267"/>
                  </a:lnTo>
                  <a:cubicBezTo>
                    <a:pt x="398" y="3339"/>
                    <a:pt x="422" y="3423"/>
                    <a:pt x="471" y="3495"/>
                  </a:cubicBezTo>
                  <a:lnTo>
                    <a:pt x="3170" y="7833"/>
                  </a:lnTo>
                  <a:lnTo>
                    <a:pt x="4086" y="7533"/>
                  </a:lnTo>
                  <a:lnTo>
                    <a:pt x="1976" y="3050"/>
                  </a:lnTo>
                  <a:lnTo>
                    <a:pt x="1868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6"/>
            <p:cNvSpPr/>
            <p:nvPr/>
          </p:nvSpPr>
          <p:spPr>
            <a:xfrm>
              <a:off x="4728497" y="625110"/>
              <a:ext cx="233919" cy="238455"/>
            </a:xfrm>
            <a:custGeom>
              <a:avLst/>
              <a:gdLst/>
              <a:ahLst/>
              <a:cxnLst/>
              <a:rect l="l" t="t" r="r" b="b"/>
              <a:pathLst>
                <a:path w="3765" h="3838" extrusionOk="0">
                  <a:moveTo>
                    <a:pt x="1848" y="1"/>
                  </a:moveTo>
                  <a:cubicBezTo>
                    <a:pt x="1808" y="1"/>
                    <a:pt x="1766" y="2"/>
                    <a:pt x="1724" y="5"/>
                  </a:cubicBezTo>
                  <a:cubicBezTo>
                    <a:pt x="1724" y="5"/>
                    <a:pt x="0" y="693"/>
                    <a:pt x="868" y="3837"/>
                  </a:cubicBezTo>
                  <a:lnTo>
                    <a:pt x="3567" y="3561"/>
                  </a:lnTo>
                  <a:cubicBezTo>
                    <a:pt x="3567" y="3561"/>
                    <a:pt x="3764" y="1"/>
                    <a:pt x="18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6"/>
            <p:cNvSpPr/>
            <p:nvPr/>
          </p:nvSpPr>
          <p:spPr>
            <a:xfrm>
              <a:off x="5125316" y="1901741"/>
              <a:ext cx="350413" cy="332893"/>
            </a:xfrm>
            <a:custGeom>
              <a:avLst/>
              <a:gdLst/>
              <a:ahLst/>
              <a:cxnLst/>
              <a:rect l="l" t="t" r="r" b="b"/>
              <a:pathLst>
                <a:path w="5640" h="5358" extrusionOk="0">
                  <a:moveTo>
                    <a:pt x="2822" y="0"/>
                  </a:moveTo>
                  <a:cubicBezTo>
                    <a:pt x="1470" y="0"/>
                    <a:pt x="303" y="1016"/>
                    <a:pt x="157" y="2390"/>
                  </a:cubicBezTo>
                  <a:cubicBezTo>
                    <a:pt x="0" y="3860"/>
                    <a:pt x="1061" y="5186"/>
                    <a:pt x="2531" y="5342"/>
                  </a:cubicBezTo>
                  <a:cubicBezTo>
                    <a:pt x="2628" y="5352"/>
                    <a:pt x="2724" y="5357"/>
                    <a:pt x="2819" y="5357"/>
                  </a:cubicBezTo>
                  <a:cubicBezTo>
                    <a:pt x="4171" y="5357"/>
                    <a:pt x="5337" y="4341"/>
                    <a:pt x="5484" y="2968"/>
                  </a:cubicBezTo>
                  <a:cubicBezTo>
                    <a:pt x="5640" y="1498"/>
                    <a:pt x="4579" y="173"/>
                    <a:pt x="3109" y="15"/>
                  </a:cubicBezTo>
                  <a:cubicBezTo>
                    <a:pt x="3013" y="5"/>
                    <a:pt x="2917" y="0"/>
                    <a:pt x="2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6"/>
            <p:cNvSpPr/>
            <p:nvPr/>
          </p:nvSpPr>
          <p:spPr>
            <a:xfrm>
              <a:off x="4761425" y="630702"/>
              <a:ext cx="180550" cy="233609"/>
            </a:xfrm>
            <a:custGeom>
              <a:avLst/>
              <a:gdLst/>
              <a:ahLst/>
              <a:cxnLst/>
              <a:rect l="l" t="t" r="r" b="b"/>
              <a:pathLst>
                <a:path w="2906" h="3760" extrusionOk="0">
                  <a:moveTo>
                    <a:pt x="1471" y="0"/>
                  </a:moveTo>
                  <a:cubicBezTo>
                    <a:pt x="1170" y="0"/>
                    <a:pt x="820" y="145"/>
                    <a:pt x="458" y="603"/>
                  </a:cubicBezTo>
                  <a:cubicBezTo>
                    <a:pt x="110" y="1048"/>
                    <a:pt x="1" y="1591"/>
                    <a:pt x="1" y="2097"/>
                  </a:cubicBezTo>
                  <a:cubicBezTo>
                    <a:pt x="1" y="2976"/>
                    <a:pt x="338" y="3760"/>
                    <a:pt x="338" y="3760"/>
                  </a:cubicBezTo>
                  <a:lnTo>
                    <a:pt x="724" y="3723"/>
                  </a:lnTo>
                  <a:lnTo>
                    <a:pt x="736" y="3712"/>
                  </a:lnTo>
                  <a:lnTo>
                    <a:pt x="724" y="3712"/>
                  </a:lnTo>
                  <a:lnTo>
                    <a:pt x="349" y="3746"/>
                  </a:lnTo>
                  <a:lnTo>
                    <a:pt x="349" y="3746"/>
                  </a:lnTo>
                  <a:lnTo>
                    <a:pt x="338" y="3736"/>
                  </a:lnTo>
                  <a:cubicBezTo>
                    <a:pt x="302" y="3651"/>
                    <a:pt x="13" y="2928"/>
                    <a:pt x="13" y="2097"/>
                  </a:cubicBezTo>
                  <a:cubicBezTo>
                    <a:pt x="13" y="1591"/>
                    <a:pt x="121" y="1061"/>
                    <a:pt x="471" y="614"/>
                  </a:cubicBezTo>
                  <a:cubicBezTo>
                    <a:pt x="833" y="156"/>
                    <a:pt x="1170" y="12"/>
                    <a:pt x="1471" y="12"/>
                  </a:cubicBezTo>
                  <a:cubicBezTo>
                    <a:pt x="1748" y="12"/>
                    <a:pt x="2001" y="145"/>
                    <a:pt x="2170" y="289"/>
                  </a:cubicBezTo>
                  <a:cubicBezTo>
                    <a:pt x="2266" y="362"/>
                    <a:pt x="2327" y="421"/>
                    <a:pt x="2375" y="482"/>
                  </a:cubicBezTo>
                  <a:lnTo>
                    <a:pt x="2435" y="542"/>
                  </a:lnTo>
                  <a:cubicBezTo>
                    <a:pt x="2435" y="555"/>
                    <a:pt x="2447" y="555"/>
                    <a:pt x="2447" y="555"/>
                  </a:cubicBezTo>
                  <a:lnTo>
                    <a:pt x="2447" y="566"/>
                  </a:lnTo>
                  <a:cubicBezTo>
                    <a:pt x="2616" y="759"/>
                    <a:pt x="2724" y="1061"/>
                    <a:pt x="2796" y="1326"/>
                  </a:cubicBezTo>
                  <a:cubicBezTo>
                    <a:pt x="2820" y="1446"/>
                    <a:pt x="2844" y="1567"/>
                    <a:pt x="2869" y="1651"/>
                  </a:cubicBezTo>
                  <a:cubicBezTo>
                    <a:pt x="2869" y="1699"/>
                    <a:pt x="2881" y="1735"/>
                    <a:pt x="2881" y="1747"/>
                  </a:cubicBezTo>
                  <a:cubicBezTo>
                    <a:pt x="2881" y="1771"/>
                    <a:pt x="2893" y="1795"/>
                    <a:pt x="2893" y="1795"/>
                  </a:cubicBezTo>
                  <a:cubicBezTo>
                    <a:pt x="2893" y="1795"/>
                    <a:pt x="2905" y="1795"/>
                    <a:pt x="2905" y="1784"/>
                  </a:cubicBezTo>
                  <a:cubicBezTo>
                    <a:pt x="2905" y="1784"/>
                    <a:pt x="2869" y="1578"/>
                    <a:pt x="2809" y="1313"/>
                  </a:cubicBezTo>
                  <a:cubicBezTo>
                    <a:pt x="2737" y="1061"/>
                    <a:pt x="2628" y="759"/>
                    <a:pt x="2459" y="555"/>
                  </a:cubicBezTo>
                  <a:cubicBezTo>
                    <a:pt x="2459" y="555"/>
                    <a:pt x="2362" y="421"/>
                    <a:pt x="2182" y="277"/>
                  </a:cubicBezTo>
                  <a:cubicBezTo>
                    <a:pt x="2001" y="132"/>
                    <a:pt x="1760" y="0"/>
                    <a:pt x="14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6" name="Google Shape;1106;p56"/>
          <p:cNvGrpSpPr/>
          <p:nvPr/>
        </p:nvGrpSpPr>
        <p:grpSpPr>
          <a:xfrm>
            <a:off x="5504103" y="1460122"/>
            <a:ext cx="640575" cy="698352"/>
            <a:chOff x="3062325" y="312750"/>
            <a:chExt cx="1656089" cy="1805927"/>
          </a:xfrm>
        </p:grpSpPr>
        <p:sp>
          <p:nvSpPr>
            <p:cNvPr id="1107" name="Google Shape;1107;p56"/>
            <p:cNvSpPr/>
            <p:nvPr/>
          </p:nvSpPr>
          <p:spPr>
            <a:xfrm>
              <a:off x="4086463" y="1069252"/>
              <a:ext cx="299625" cy="478254"/>
            </a:xfrm>
            <a:custGeom>
              <a:avLst/>
              <a:gdLst/>
              <a:ahLst/>
              <a:cxnLst/>
              <a:rect l="l" t="t" r="r" b="b"/>
              <a:pathLst>
                <a:path w="4965" h="7925" extrusionOk="0">
                  <a:moveTo>
                    <a:pt x="1880" y="0"/>
                  </a:moveTo>
                  <a:lnTo>
                    <a:pt x="1880" y="1700"/>
                  </a:lnTo>
                  <a:cubicBezTo>
                    <a:pt x="373" y="3205"/>
                    <a:pt x="0" y="7171"/>
                    <a:pt x="0" y="7171"/>
                  </a:cubicBezTo>
                  <a:cubicBezTo>
                    <a:pt x="1269" y="7847"/>
                    <a:pt x="2246" y="7925"/>
                    <a:pt x="2630" y="7925"/>
                  </a:cubicBezTo>
                  <a:cubicBezTo>
                    <a:pt x="2746" y="7925"/>
                    <a:pt x="2807" y="7918"/>
                    <a:pt x="2807" y="7918"/>
                  </a:cubicBezTo>
                  <a:cubicBezTo>
                    <a:pt x="2807" y="7918"/>
                    <a:pt x="4965" y="4062"/>
                    <a:pt x="4615" y="2410"/>
                  </a:cubicBezTo>
                  <a:cubicBezTo>
                    <a:pt x="4194" y="446"/>
                    <a:pt x="1880" y="0"/>
                    <a:pt x="1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6"/>
            <p:cNvSpPr/>
            <p:nvPr/>
          </p:nvSpPr>
          <p:spPr>
            <a:xfrm>
              <a:off x="4053695" y="1501935"/>
              <a:ext cx="610234" cy="416699"/>
            </a:xfrm>
            <a:custGeom>
              <a:avLst/>
              <a:gdLst/>
              <a:ahLst/>
              <a:cxnLst/>
              <a:rect l="l" t="t" r="r" b="b"/>
              <a:pathLst>
                <a:path w="10112" h="6905" extrusionOk="0">
                  <a:moveTo>
                    <a:pt x="543" y="1"/>
                  </a:moveTo>
                  <a:cubicBezTo>
                    <a:pt x="543" y="1"/>
                    <a:pt x="0" y="1940"/>
                    <a:pt x="24" y="3302"/>
                  </a:cubicBezTo>
                  <a:cubicBezTo>
                    <a:pt x="37" y="3748"/>
                    <a:pt x="326" y="4133"/>
                    <a:pt x="747" y="4302"/>
                  </a:cubicBezTo>
                  <a:cubicBezTo>
                    <a:pt x="2169" y="4856"/>
                    <a:pt x="6218" y="5953"/>
                    <a:pt x="9533" y="6905"/>
                  </a:cubicBezTo>
                  <a:lnTo>
                    <a:pt x="10111" y="5881"/>
                  </a:lnTo>
                  <a:lnTo>
                    <a:pt x="2254" y="2628"/>
                  </a:lnTo>
                  <a:lnTo>
                    <a:pt x="3350" y="748"/>
                  </a:lnTo>
                  <a:lnTo>
                    <a:pt x="543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6"/>
            <p:cNvSpPr/>
            <p:nvPr/>
          </p:nvSpPr>
          <p:spPr>
            <a:xfrm>
              <a:off x="4189716" y="1651836"/>
              <a:ext cx="288702" cy="146041"/>
            </a:xfrm>
            <a:custGeom>
              <a:avLst/>
              <a:gdLst/>
              <a:ahLst/>
              <a:cxnLst/>
              <a:rect l="l" t="t" r="r" b="b"/>
              <a:pathLst>
                <a:path w="4784" h="2420" extrusionOk="0">
                  <a:moveTo>
                    <a:pt x="719" y="1"/>
                  </a:moveTo>
                  <a:cubicBezTo>
                    <a:pt x="245" y="1"/>
                    <a:pt x="0" y="144"/>
                    <a:pt x="0" y="144"/>
                  </a:cubicBezTo>
                  <a:cubicBezTo>
                    <a:pt x="0" y="144"/>
                    <a:pt x="3942" y="2419"/>
                    <a:pt x="4588" y="2419"/>
                  </a:cubicBezTo>
                  <a:cubicBezTo>
                    <a:pt x="4784" y="2419"/>
                    <a:pt x="4676" y="2209"/>
                    <a:pt x="4061" y="1662"/>
                  </a:cubicBezTo>
                  <a:cubicBezTo>
                    <a:pt x="2516" y="286"/>
                    <a:pt x="1388" y="1"/>
                    <a:pt x="719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6"/>
            <p:cNvSpPr/>
            <p:nvPr/>
          </p:nvSpPr>
          <p:spPr>
            <a:xfrm>
              <a:off x="3223993" y="687803"/>
              <a:ext cx="743964" cy="193172"/>
            </a:xfrm>
            <a:custGeom>
              <a:avLst/>
              <a:gdLst/>
              <a:ahLst/>
              <a:cxnLst/>
              <a:rect l="l" t="t" r="r" b="b"/>
              <a:pathLst>
                <a:path w="12328" h="3201" extrusionOk="0">
                  <a:moveTo>
                    <a:pt x="10717" y="0"/>
                  </a:moveTo>
                  <a:cubicBezTo>
                    <a:pt x="10344" y="0"/>
                    <a:pt x="9874" y="59"/>
                    <a:pt x="9303" y="236"/>
                  </a:cubicBezTo>
                  <a:lnTo>
                    <a:pt x="0" y="344"/>
                  </a:lnTo>
                  <a:lnTo>
                    <a:pt x="373" y="1417"/>
                  </a:lnTo>
                  <a:lnTo>
                    <a:pt x="5158" y="1706"/>
                  </a:lnTo>
                  <a:cubicBezTo>
                    <a:pt x="5290" y="1730"/>
                    <a:pt x="5423" y="1742"/>
                    <a:pt x="5543" y="1754"/>
                  </a:cubicBezTo>
                  <a:lnTo>
                    <a:pt x="10472" y="2055"/>
                  </a:lnTo>
                  <a:lnTo>
                    <a:pt x="12327" y="3200"/>
                  </a:lnTo>
                  <a:cubicBezTo>
                    <a:pt x="12327" y="3200"/>
                    <a:pt x="11930" y="1525"/>
                    <a:pt x="11821" y="236"/>
                  </a:cubicBezTo>
                  <a:cubicBezTo>
                    <a:pt x="11821" y="236"/>
                    <a:pt x="11463" y="0"/>
                    <a:pt x="10717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6"/>
            <p:cNvSpPr/>
            <p:nvPr/>
          </p:nvSpPr>
          <p:spPr>
            <a:xfrm>
              <a:off x="3886415" y="665655"/>
              <a:ext cx="466969" cy="517057"/>
            </a:xfrm>
            <a:custGeom>
              <a:avLst/>
              <a:gdLst/>
              <a:ahLst/>
              <a:cxnLst/>
              <a:rect l="l" t="t" r="r" b="b"/>
              <a:pathLst>
                <a:path w="7738" h="8568" extrusionOk="0">
                  <a:moveTo>
                    <a:pt x="3797" y="0"/>
                  </a:moveTo>
                  <a:cubicBezTo>
                    <a:pt x="1326" y="121"/>
                    <a:pt x="471" y="458"/>
                    <a:pt x="471" y="458"/>
                  </a:cubicBezTo>
                  <a:cubicBezTo>
                    <a:pt x="1" y="3712"/>
                    <a:pt x="2737" y="4748"/>
                    <a:pt x="3423" y="8568"/>
                  </a:cubicBezTo>
                  <a:lnTo>
                    <a:pt x="7737" y="7917"/>
                  </a:lnTo>
                  <a:cubicBezTo>
                    <a:pt x="7737" y="7917"/>
                    <a:pt x="7653" y="7785"/>
                    <a:pt x="7496" y="6845"/>
                  </a:cubicBezTo>
                  <a:cubicBezTo>
                    <a:pt x="7340" y="5893"/>
                    <a:pt x="7111" y="4157"/>
                    <a:pt x="6906" y="2772"/>
                  </a:cubicBezTo>
                  <a:cubicBezTo>
                    <a:pt x="6556" y="446"/>
                    <a:pt x="4665" y="73"/>
                    <a:pt x="40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6"/>
            <p:cNvSpPr/>
            <p:nvPr/>
          </p:nvSpPr>
          <p:spPr>
            <a:xfrm>
              <a:off x="4092980" y="1142693"/>
              <a:ext cx="260399" cy="217130"/>
            </a:xfrm>
            <a:custGeom>
              <a:avLst/>
              <a:gdLst/>
              <a:ahLst/>
              <a:cxnLst/>
              <a:rect l="l" t="t" r="r" b="b"/>
              <a:pathLst>
                <a:path w="4315" h="3598" extrusionOk="0">
                  <a:moveTo>
                    <a:pt x="4314" y="1"/>
                  </a:moveTo>
                  <a:lnTo>
                    <a:pt x="0" y="663"/>
                  </a:lnTo>
                  <a:cubicBezTo>
                    <a:pt x="0" y="663"/>
                    <a:pt x="434" y="3254"/>
                    <a:pt x="940" y="3592"/>
                  </a:cubicBezTo>
                  <a:cubicBezTo>
                    <a:pt x="946" y="3596"/>
                    <a:pt x="954" y="3597"/>
                    <a:pt x="964" y="3597"/>
                  </a:cubicBezTo>
                  <a:cubicBezTo>
                    <a:pt x="1291" y="3597"/>
                    <a:pt x="3832" y="1567"/>
                    <a:pt x="3832" y="1567"/>
                  </a:cubicBezTo>
                  <a:lnTo>
                    <a:pt x="431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6"/>
            <p:cNvSpPr/>
            <p:nvPr/>
          </p:nvSpPr>
          <p:spPr>
            <a:xfrm>
              <a:off x="3951891" y="1142693"/>
              <a:ext cx="477107" cy="378198"/>
            </a:xfrm>
            <a:custGeom>
              <a:avLst/>
              <a:gdLst/>
              <a:ahLst/>
              <a:cxnLst/>
              <a:rect l="l" t="t" r="r" b="b"/>
              <a:pathLst>
                <a:path w="7906" h="6267" extrusionOk="0">
                  <a:moveTo>
                    <a:pt x="6652" y="1"/>
                  </a:moveTo>
                  <a:lnTo>
                    <a:pt x="5375" y="1206"/>
                  </a:lnTo>
                  <a:cubicBezTo>
                    <a:pt x="5364" y="1206"/>
                    <a:pt x="5354" y="1205"/>
                    <a:pt x="5344" y="1205"/>
                  </a:cubicBezTo>
                  <a:cubicBezTo>
                    <a:pt x="3188" y="1205"/>
                    <a:pt x="0" y="3688"/>
                    <a:pt x="0" y="3688"/>
                  </a:cubicBezTo>
                  <a:cubicBezTo>
                    <a:pt x="471" y="5507"/>
                    <a:pt x="1362" y="6267"/>
                    <a:pt x="1362" y="6267"/>
                  </a:cubicBezTo>
                  <a:cubicBezTo>
                    <a:pt x="1362" y="6267"/>
                    <a:pt x="5725" y="5110"/>
                    <a:pt x="6724" y="3688"/>
                  </a:cubicBezTo>
                  <a:cubicBezTo>
                    <a:pt x="7905" y="2013"/>
                    <a:pt x="6652" y="1"/>
                    <a:pt x="66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56"/>
            <p:cNvSpPr/>
            <p:nvPr/>
          </p:nvSpPr>
          <p:spPr>
            <a:xfrm>
              <a:off x="3756308" y="1365251"/>
              <a:ext cx="317126" cy="685789"/>
            </a:xfrm>
            <a:custGeom>
              <a:avLst/>
              <a:gdLst/>
              <a:ahLst/>
              <a:cxnLst/>
              <a:rect l="l" t="t" r="r" b="b"/>
              <a:pathLst>
                <a:path w="5255" h="11364" extrusionOk="0">
                  <a:moveTo>
                    <a:pt x="3241" y="0"/>
                  </a:moveTo>
                  <a:cubicBezTo>
                    <a:pt x="3241" y="0"/>
                    <a:pt x="1422" y="976"/>
                    <a:pt x="421" y="1952"/>
                  </a:cubicBezTo>
                  <a:cubicBezTo>
                    <a:pt x="97" y="2277"/>
                    <a:pt x="0" y="2759"/>
                    <a:pt x="169" y="3193"/>
                  </a:cubicBezTo>
                  <a:cubicBezTo>
                    <a:pt x="723" y="4615"/>
                    <a:pt x="2531" y="8267"/>
                    <a:pt x="4097" y="11363"/>
                  </a:cubicBezTo>
                  <a:lnTo>
                    <a:pt x="5254" y="11062"/>
                  </a:lnTo>
                  <a:lnTo>
                    <a:pt x="2446" y="3109"/>
                  </a:lnTo>
                  <a:lnTo>
                    <a:pt x="4603" y="2579"/>
                  </a:lnTo>
                  <a:lnTo>
                    <a:pt x="3241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56"/>
            <p:cNvSpPr/>
            <p:nvPr/>
          </p:nvSpPr>
          <p:spPr>
            <a:xfrm>
              <a:off x="3903855" y="1552868"/>
              <a:ext cx="100418" cy="300470"/>
            </a:xfrm>
            <a:custGeom>
              <a:avLst/>
              <a:gdLst/>
              <a:ahLst/>
              <a:cxnLst/>
              <a:rect l="l" t="t" r="r" b="b"/>
              <a:pathLst>
                <a:path w="1664" h="4979" extrusionOk="0">
                  <a:moveTo>
                    <a:pt x="1" y="0"/>
                  </a:moveTo>
                  <a:cubicBezTo>
                    <a:pt x="1" y="0"/>
                    <a:pt x="1123" y="4978"/>
                    <a:pt x="1518" y="4978"/>
                  </a:cubicBezTo>
                  <a:cubicBezTo>
                    <a:pt x="1611" y="4978"/>
                    <a:pt x="1664" y="4703"/>
                    <a:pt x="1652" y="4025"/>
                  </a:cubicBezTo>
                  <a:cubicBezTo>
                    <a:pt x="1604" y="44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56"/>
            <p:cNvSpPr/>
            <p:nvPr/>
          </p:nvSpPr>
          <p:spPr>
            <a:xfrm>
              <a:off x="3929381" y="1872824"/>
              <a:ext cx="144049" cy="178206"/>
            </a:xfrm>
            <a:custGeom>
              <a:avLst/>
              <a:gdLst/>
              <a:ahLst/>
              <a:cxnLst/>
              <a:rect l="l" t="t" r="r" b="b"/>
              <a:pathLst>
                <a:path w="2387" h="2953" extrusionOk="0">
                  <a:moveTo>
                    <a:pt x="1458" y="0"/>
                  </a:moveTo>
                  <a:lnTo>
                    <a:pt x="0" y="506"/>
                  </a:lnTo>
                  <a:lnTo>
                    <a:pt x="1229" y="2952"/>
                  </a:lnTo>
                  <a:lnTo>
                    <a:pt x="2386" y="2651"/>
                  </a:lnTo>
                  <a:lnTo>
                    <a:pt x="145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56"/>
            <p:cNvSpPr/>
            <p:nvPr/>
          </p:nvSpPr>
          <p:spPr>
            <a:xfrm>
              <a:off x="3789076" y="2002810"/>
              <a:ext cx="300350" cy="115867"/>
            </a:xfrm>
            <a:custGeom>
              <a:avLst/>
              <a:gdLst/>
              <a:ahLst/>
              <a:cxnLst/>
              <a:rect l="l" t="t" r="r" b="b"/>
              <a:pathLst>
                <a:path w="4977" h="1920" extrusionOk="0">
                  <a:moveTo>
                    <a:pt x="3055" y="1"/>
                  </a:moveTo>
                  <a:cubicBezTo>
                    <a:pt x="3033" y="1"/>
                    <a:pt x="3010" y="6"/>
                    <a:pt x="2987" y="15"/>
                  </a:cubicBezTo>
                  <a:lnTo>
                    <a:pt x="373" y="1256"/>
                  </a:lnTo>
                  <a:cubicBezTo>
                    <a:pt x="216" y="1328"/>
                    <a:pt x="108" y="1461"/>
                    <a:pt x="47" y="1630"/>
                  </a:cubicBezTo>
                  <a:cubicBezTo>
                    <a:pt x="1" y="1770"/>
                    <a:pt x="111" y="1920"/>
                    <a:pt x="260" y="1920"/>
                  </a:cubicBezTo>
                  <a:cubicBezTo>
                    <a:pt x="266" y="1920"/>
                    <a:pt x="271" y="1920"/>
                    <a:pt x="277" y="1919"/>
                  </a:cubicBezTo>
                  <a:lnTo>
                    <a:pt x="4675" y="1630"/>
                  </a:lnTo>
                  <a:cubicBezTo>
                    <a:pt x="4843" y="1618"/>
                    <a:pt x="4976" y="1461"/>
                    <a:pt x="4952" y="1293"/>
                  </a:cubicBezTo>
                  <a:lnTo>
                    <a:pt x="4843" y="353"/>
                  </a:lnTo>
                  <a:cubicBezTo>
                    <a:pt x="4843" y="340"/>
                    <a:pt x="4843" y="329"/>
                    <a:pt x="4832" y="305"/>
                  </a:cubicBezTo>
                  <a:lnTo>
                    <a:pt x="4783" y="196"/>
                  </a:lnTo>
                  <a:cubicBezTo>
                    <a:pt x="4760" y="135"/>
                    <a:pt x="4704" y="103"/>
                    <a:pt x="4647" y="103"/>
                  </a:cubicBezTo>
                  <a:cubicBezTo>
                    <a:pt x="4614" y="103"/>
                    <a:pt x="4581" y="114"/>
                    <a:pt x="4554" y="136"/>
                  </a:cubicBezTo>
                  <a:cubicBezTo>
                    <a:pt x="4412" y="254"/>
                    <a:pt x="4329" y="522"/>
                    <a:pt x="3941" y="522"/>
                  </a:cubicBezTo>
                  <a:cubicBezTo>
                    <a:pt x="3932" y="522"/>
                    <a:pt x="3924" y="522"/>
                    <a:pt x="3916" y="521"/>
                  </a:cubicBezTo>
                  <a:cubicBezTo>
                    <a:pt x="3494" y="497"/>
                    <a:pt x="3265" y="244"/>
                    <a:pt x="3193" y="88"/>
                  </a:cubicBezTo>
                  <a:cubicBezTo>
                    <a:pt x="3166" y="35"/>
                    <a:pt x="3114" y="1"/>
                    <a:pt x="30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56"/>
            <p:cNvSpPr/>
            <p:nvPr/>
          </p:nvSpPr>
          <p:spPr>
            <a:xfrm>
              <a:off x="4443472" y="1781882"/>
              <a:ext cx="210915" cy="136747"/>
            </a:xfrm>
            <a:custGeom>
              <a:avLst/>
              <a:gdLst/>
              <a:ahLst/>
              <a:cxnLst/>
              <a:rect l="l" t="t" r="r" b="b"/>
              <a:pathLst>
                <a:path w="3495" h="2266" extrusionOk="0">
                  <a:moveTo>
                    <a:pt x="640" y="0"/>
                  </a:moveTo>
                  <a:lnTo>
                    <a:pt x="0" y="1387"/>
                  </a:lnTo>
                  <a:lnTo>
                    <a:pt x="3074" y="2266"/>
                  </a:lnTo>
                  <a:lnTo>
                    <a:pt x="3495" y="1181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56"/>
            <p:cNvSpPr/>
            <p:nvPr/>
          </p:nvSpPr>
          <p:spPr>
            <a:xfrm>
              <a:off x="3245054" y="695286"/>
              <a:ext cx="75676" cy="91909"/>
            </a:xfrm>
            <a:custGeom>
              <a:avLst/>
              <a:gdLst/>
              <a:ahLst/>
              <a:cxnLst/>
              <a:rect l="l" t="t" r="r" b="b"/>
              <a:pathLst>
                <a:path w="1254" h="1523" extrusionOk="0">
                  <a:moveTo>
                    <a:pt x="625" y="0"/>
                  </a:moveTo>
                  <a:cubicBezTo>
                    <a:pt x="482" y="0"/>
                    <a:pt x="345" y="26"/>
                    <a:pt x="254" y="99"/>
                  </a:cubicBezTo>
                  <a:cubicBezTo>
                    <a:pt x="254" y="99"/>
                    <a:pt x="0" y="750"/>
                    <a:pt x="121" y="1232"/>
                  </a:cubicBezTo>
                  <a:cubicBezTo>
                    <a:pt x="167" y="1405"/>
                    <a:pt x="322" y="1522"/>
                    <a:pt x="503" y="1522"/>
                  </a:cubicBezTo>
                  <a:cubicBezTo>
                    <a:pt x="512" y="1522"/>
                    <a:pt x="521" y="1522"/>
                    <a:pt x="530" y="1521"/>
                  </a:cubicBezTo>
                  <a:lnTo>
                    <a:pt x="1037" y="1462"/>
                  </a:lnTo>
                  <a:cubicBezTo>
                    <a:pt x="1157" y="1449"/>
                    <a:pt x="1242" y="1353"/>
                    <a:pt x="1242" y="1232"/>
                  </a:cubicBezTo>
                  <a:lnTo>
                    <a:pt x="1253" y="292"/>
                  </a:lnTo>
                  <a:cubicBezTo>
                    <a:pt x="1253" y="184"/>
                    <a:pt x="1181" y="88"/>
                    <a:pt x="1073" y="64"/>
                  </a:cubicBezTo>
                  <a:cubicBezTo>
                    <a:pt x="952" y="32"/>
                    <a:pt x="785" y="0"/>
                    <a:pt x="6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56"/>
            <p:cNvSpPr/>
            <p:nvPr/>
          </p:nvSpPr>
          <p:spPr>
            <a:xfrm>
              <a:off x="3062325" y="664086"/>
              <a:ext cx="212604" cy="177361"/>
            </a:xfrm>
            <a:custGeom>
              <a:avLst/>
              <a:gdLst/>
              <a:ahLst/>
              <a:cxnLst/>
              <a:rect l="l" t="t" r="r" b="b"/>
              <a:pathLst>
                <a:path w="3523" h="2939" extrusionOk="0">
                  <a:moveTo>
                    <a:pt x="1775" y="1"/>
                  </a:moveTo>
                  <a:cubicBezTo>
                    <a:pt x="1272" y="1"/>
                    <a:pt x="772" y="252"/>
                    <a:pt x="474" y="1063"/>
                  </a:cubicBezTo>
                  <a:cubicBezTo>
                    <a:pt x="1" y="2341"/>
                    <a:pt x="677" y="2939"/>
                    <a:pt x="1321" y="2939"/>
                  </a:cubicBezTo>
                  <a:cubicBezTo>
                    <a:pt x="1612" y="2939"/>
                    <a:pt x="1896" y="2817"/>
                    <a:pt x="2064" y="2581"/>
                  </a:cubicBezTo>
                  <a:cubicBezTo>
                    <a:pt x="2064" y="2581"/>
                    <a:pt x="2216" y="2620"/>
                    <a:pt x="2423" y="2620"/>
                  </a:cubicBezTo>
                  <a:cubicBezTo>
                    <a:pt x="2757" y="2620"/>
                    <a:pt x="3234" y="2519"/>
                    <a:pt x="3450" y="1990"/>
                  </a:cubicBezTo>
                  <a:cubicBezTo>
                    <a:pt x="3510" y="1846"/>
                    <a:pt x="3523" y="1689"/>
                    <a:pt x="3510" y="1532"/>
                  </a:cubicBezTo>
                  <a:lnTo>
                    <a:pt x="3438" y="798"/>
                  </a:lnTo>
                  <a:cubicBezTo>
                    <a:pt x="3426" y="713"/>
                    <a:pt x="3378" y="629"/>
                    <a:pt x="3306" y="581"/>
                  </a:cubicBezTo>
                  <a:cubicBezTo>
                    <a:pt x="3051" y="399"/>
                    <a:pt x="2410" y="1"/>
                    <a:pt x="17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56"/>
            <p:cNvSpPr/>
            <p:nvPr/>
          </p:nvSpPr>
          <p:spPr>
            <a:xfrm>
              <a:off x="3932278" y="665957"/>
              <a:ext cx="165111" cy="110798"/>
            </a:xfrm>
            <a:custGeom>
              <a:avLst/>
              <a:gdLst/>
              <a:ahLst/>
              <a:cxnLst/>
              <a:rect l="l" t="t" r="r" b="b"/>
              <a:pathLst>
                <a:path w="2736" h="1836" extrusionOk="0">
                  <a:moveTo>
                    <a:pt x="2435" y="0"/>
                  </a:moveTo>
                  <a:cubicBezTo>
                    <a:pt x="1242" y="0"/>
                    <a:pt x="266" y="309"/>
                    <a:pt x="266" y="309"/>
                  </a:cubicBezTo>
                  <a:cubicBezTo>
                    <a:pt x="266" y="309"/>
                    <a:pt x="0" y="1707"/>
                    <a:pt x="1061" y="1827"/>
                  </a:cubicBezTo>
                  <a:cubicBezTo>
                    <a:pt x="1111" y="1833"/>
                    <a:pt x="1160" y="1836"/>
                    <a:pt x="1208" y="1836"/>
                  </a:cubicBezTo>
                  <a:cubicBezTo>
                    <a:pt x="2412" y="1836"/>
                    <a:pt x="2735" y="7"/>
                    <a:pt x="2735" y="7"/>
                  </a:cubicBezTo>
                  <a:cubicBezTo>
                    <a:pt x="2634" y="2"/>
                    <a:pt x="2534" y="0"/>
                    <a:pt x="2435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56"/>
            <p:cNvSpPr/>
            <p:nvPr/>
          </p:nvSpPr>
          <p:spPr>
            <a:xfrm>
              <a:off x="3833370" y="464944"/>
              <a:ext cx="263296" cy="265589"/>
            </a:xfrm>
            <a:custGeom>
              <a:avLst/>
              <a:gdLst/>
              <a:ahLst/>
              <a:cxnLst/>
              <a:rect l="l" t="t" r="r" b="b"/>
              <a:pathLst>
                <a:path w="4363" h="4401" extrusionOk="0">
                  <a:moveTo>
                    <a:pt x="1530" y="1"/>
                  </a:moveTo>
                  <a:lnTo>
                    <a:pt x="1" y="1097"/>
                  </a:lnTo>
                  <a:lnTo>
                    <a:pt x="2097" y="4074"/>
                  </a:lnTo>
                  <a:cubicBezTo>
                    <a:pt x="2251" y="4286"/>
                    <a:pt x="2494" y="4401"/>
                    <a:pt x="2740" y="4401"/>
                  </a:cubicBezTo>
                  <a:cubicBezTo>
                    <a:pt x="2898" y="4401"/>
                    <a:pt x="3057" y="4353"/>
                    <a:pt x="3193" y="4254"/>
                  </a:cubicBezTo>
                  <a:lnTo>
                    <a:pt x="3314" y="4157"/>
                  </a:lnTo>
                  <a:cubicBezTo>
                    <a:pt x="3748" y="3857"/>
                    <a:pt x="4363" y="3989"/>
                    <a:pt x="4061" y="3555"/>
                  </a:cubicBezTo>
                  <a:lnTo>
                    <a:pt x="1530" y="1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56"/>
            <p:cNvSpPr/>
            <p:nvPr/>
          </p:nvSpPr>
          <p:spPr>
            <a:xfrm>
              <a:off x="3921355" y="590705"/>
              <a:ext cx="56063" cy="96797"/>
            </a:xfrm>
            <a:custGeom>
              <a:avLst/>
              <a:gdLst/>
              <a:ahLst/>
              <a:cxnLst/>
              <a:rect l="l" t="t" r="r" b="b"/>
              <a:pathLst>
                <a:path w="929" h="1604" extrusionOk="0">
                  <a:moveTo>
                    <a:pt x="760" y="1"/>
                  </a:moveTo>
                  <a:lnTo>
                    <a:pt x="0" y="1085"/>
                  </a:lnTo>
                  <a:lnTo>
                    <a:pt x="374" y="1604"/>
                  </a:lnTo>
                  <a:cubicBezTo>
                    <a:pt x="928" y="833"/>
                    <a:pt x="760" y="1"/>
                    <a:pt x="760" y="1"/>
                  </a:cubicBezTo>
                  <a:close/>
                </a:path>
              </a:pathLst>
            </a:custGeom>
            <a:solidFill>
              <a:srgbClr val="F5B9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56"/>
            <p:cNvSpPr/>
            <p:nvPr/>
          </p:nvSpPr>
          <p:spPr>
            <a:xfrm>
              <a:off x="3803499" y="353906"/>
              <a:ext cx="264081" cy="247545"/>
            </a:xfrm>
            <a:custGeom>
              <a:avLst/>
              <a:gdLst/>
              <a:ahLst/>
              <a:cxnLst/>
              <a:rect l="l" t="t" r="r" b="b"/>
              <a:pathLst>
                <a:path w="4376" h="4102" extrusionOk="0">
                  <a:moveTo>
                    <a:pt x="2190" y="1"/>
                  </a:moveTo>
                  <a:cubicBezTo>
                    <a:pt x="2096" y="1"/>
                    <a:pt x="2001" y="7"/>
                    <a:pt x="1905" y="20"/>
                  </a:cubicBezTo>
                  <a:cubicBezTo>
                    <a:pt x="785" y="178"/>
                    <a:pt x="1" y="1214"/>
                    <a:pt x="158" y="2334"/>
                  </a:cubicBezTo>
                  <a:cubicBezTo>
                    <a:pt x="301" y="3359"/>
                    <a:pt x="1180" y="4102"/>
                    <a:pt x="2187" y="4102"/>
                  </a:cubicBezTo>
                  <a:cubicBezTo>
                    <a:pt x="2281" y="4102"/>
                    <a:pt x="2376" y="4095"/>
                    <a:pt x="2472" y="4082"/>
                  </a:cubicBezTo>
                  <a:cubicBezTo>
                    <a:pt x="3592" y="3925"/>
                    <a:pt x="4376" y="2888"/>
                    <a:pt x="4219" y="1768"/>
                  </a:cubicBezTo>
                  <a:cubicBezTo>
                    <a:pt x="4076" y="743"/>
                    <a:pt x="3197" y="1"/>
                    <a:pt x="2190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56"/>
            <p:cNvSpPr/>
            <p:nvPr/>
          </p:nvSpPr>
          <p:spPr>
            <a:xfrm>
              <a:off x="3813034" y="473694"/>
              <a:ext cx="158593" cy="184181"/>
            </a:xfrm>
            <a:custGeom>
              <a:avLst/>
              <a:gdLst/>
              <a:ahLst/>
              <a:cxnLst/>
              <a:rect l="l" t="t" r="r" b="b"/>
              <a:pathLst>
                <a:path w="2628" h="3052" extrusionOk="0">
                  <a:moveTo>
                    <a:pt x="2277" y="0"/>
                  </a:moveTo>
                  <a:lnTo>
                    <a:pt x="0" y="313"/>
                  </a:lnTo>
                  <a:lnTo>
                    <a:pt x="217" y="1904"/>
                  </a:lnTo>
                  <a:cubicBezTo>
                    <a:pt x="305" y="2572"/>
                    <a:pt x="871" y="3051"/>
                    <a:pt x="1525" y="3051"/>
                  </a:cubicBezTo>
                  <a:cubicBezTo>
                    <a:pt x="1590" y="3051"/>
                    <a:pt x="1656" y="3047"/>
                    <a:pt x="1723" y="3037"/>
                  </a:cubicBezTo>
                  <a:cubicBezTo>
                    <a:pt x="2253" y="2965"/>
                    <a:pt x="2627" y="2470"/>
                    <a:pt x="2555" y="1940"/>
                  </a:cubicBezTo>
                  <a:lnTo>
                    <a:pt x="2277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56"/>
            <p:cNvSpPr/>
            <p:nvPr/>
          </p:nvSpPr>
          <p:spPr>
            <a:xfrm>
              <a:off x="3796499" y="521669"/>
              <a:ext cx="45683" cy="57451"/>
            </a:xfrm>
            <a:custGeom>
              <a:avLst/>
              <a:gdLst/>
              <a:ahLst/>
              <a:cxnLst/>
              <a:rect l="l" t="t" r="r" b="b"/>
              <a:pathLst>
                <a:path w="757" h="952" extrusionOk="0">
                  <a:moveTo>
                    <a:pt x="395" y="0"/>
                  </a:moveTo>
                  <a:lnTo>
                    <a:pt x="45" y="711"/>
                  </a:lnTo>
                  <a:cubicBezTo>
                    <a:pt x="1" y="821"/>
                    <a:pt x="77" y="931"/>
                    <a:pt x="192" y="931"/>
                  </a:cubicBezTo>
                  <a:cubicBezTo>
                    <a:pt x="203" y="931"/>
                    <a:pt x="214" y="930"/>
                    <a:pt x="226" y="928"/>
                  </a:cubicBezTo>
                  <a:lnTo>
                    <a:pt x="756" y="952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56"/>
            <p:cNvSpPr/>
            <p:nvPr/>
          </p:nvSpPr>
          <p:spPr>
            <a:xfrm>
              <a:off x="3793361" y="312750"/>
              <a:ext cx="342593" cy="277357"/>
            </a:xfrm>
            <a:custGeom>
              <a:avLst/>
              <a:gdLst/>
              <a:ahLst/>
              <a:cxnLst/>
              <a:rect l="l" t="t" r="r" b="b"/>
              <a:pathLst>
                <a:path w="5677" h="4596" extrusionOk="0">
                  <a:moveTo>
                    <a:pt x="2378" y="0"/>
                  </a:moveTo>
                  <a:cubicBezTo>
                    <a:pt x="619" y="0"/>
                    <a:pt x="0" y="2293"/>
                    <a:pt x="0" y="2293"/>
                  </a:cubicBezTo>
                  <a:cubicBezTo>
                    <a:pt x="147" y="2467"/>
                    <a:pt x="445" y="2521"/>
                    <a:pt x="759" y="2521"/>
                  </a:cubicBezTo>
                  <a:cubicBezTo>
                    <a:pt x="1269" y="2521"/>
                    <a:pt x="1820" y="2378"/>
                    <a:pt x="1820" y="2378"/>
                  </a:cubicBezTo>
                  <a:lnTo>
                    <a:pt x="1820" y="2378"/>
                  </a:lnTo>
                  <a:cubicBezTo>
                    <a:pt x="1579" y="3462"/>
                    <a:pt x="2278" y="3643"/>
                    <a:pt x="2278" y="3643"/>
                  </a:cubicBezTo>
                  <a:lnTo>
                    <a:pt x="3218" y="4595"/>
                  </a:lnTo>
                  <a:lnTo>
                    <a:pt x="5002" y="3800"/>
                  </a:lnTo>
                  <a:cubicBezTo>
                    <a:pt x="5002" y="3800"/>
                    <a:pt x="5677" y="1076"/>
                    <a:pt x="3254" y="172"/>
                  </a:cubicBezTo>
                  <a:cubicBezTo>
                    <a:pt x="2935" y="52"/>
                    <a:pt x="2644" y="0"/>
                    <a:pt x="2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56"/>
            <p:cNvSpPr/>
            <p:nvPr/>
          </p:nvSpPr>
          <p:spPr>
            <a:xfrm>
              <a:off x="3921355" y="494513"/>
              <a:ext cx="72779" cy="68374"/>
            </a:xfrm>
            <a:custGeom>
              <a:avLst/>
              <a:gdLst/>
              <a:ahLst/>
              <a:cxnLst/>
              <a:rect l="l" t="t" r="r" b="b"/>
              <a:pathLst>
                <a:path w="1206" h="1133" extrusionOk="0">
                  <a:moveTo>
                    <a:pt x="596" y="0"/>
                  </a:moveTo>
                  <a:cubicBezTo>
                    <a:pt x="574" y="0"/>
                    <a:pt x="552" y="2"/>
                    <a:pt x="530" y="4"/>
                  </a:cubicBezTo>
                  <a:cubicBezTo>
                    <a:pt x="217" y="52"/>
                    <a:pt x="0" y="342"/>
                    <a:pt x="48" y="643"/>
                  </a:cubicBezTo>
                  <a:cubicBezTo>
                    <a:pt x="82" y="927"/>
                    <a:pt x="322" y="1132"/>
                    <a:pt x="591" y="1132"/>
                  </a:cubicBezTo>
                  <a:cubicBezTo>
                    <a:pt x="619" y="1132"/>
                    <a:pt x="647" y="1130"/>
                    <a:pt x="675" y="1125"/>
                  </a:cubicBezTo>
                  <a:cubicBezTo>
                    <a:pt x="988" y="1077"/>
                    <a:pt x="1205" y="799"/>
                    <a:pt x="1157" y="486"/>
                  </a:cubicBezTo>
                  <a:cubicBezTo>
                    <a:pt x="1124" y="207"/>
                    <a:pt x="873" y="0"/>
                    <a:pt x="596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56"/>
            <p:cNvSpPr/>
            <p:nvPr/>
          </p:nvSpPr>
          <p:spPr>
            <a:xfrm>
              <a:off x="3958468" y="539109"/>
              <a:ext cx="69098" cy="63546"/>
            </a:xfrm>
            <a:custGeom>
              <a:avLst/>
              <a:gdLst/>
              <a:ahLst/>
              <a:cxnLst/>
              <a:rect l="l" t="t" r="r" b="b"/>
              <a:pathLst>
                <a:path w="1145" h="1053" extrusionOk="0">
                  <a:moveTo>
                    <a:pt x="1061" y="1"/>
                  </a:moveTo>
                  <a:lnTo>
                    <a:pt x="638" y="422"/>
                  </a:lnTo>
                  <a:lnTo>
                    <a:pt x="0" y="398"/>
                  </a:lnTo>
                  <a:lnTo>
                    <a:pt x="0" y="398"/>
                  </a:lnTo>
                  <a:cubicBezTo>
                    <a:pt x="74" y="933"/>
                    <a:pt x="419" y="1052"/>
                    <a:pt x="711" y="1052"/>
                  </a:cubicBezTo>
                  <a:cubicBezTo>
                    <a:pt x="945" y="1052"/>
                    <a:pt x="1145" y="976"/>
                    <a:pt x="1145" y="976"/>
                  </a:cubicBezTo>
                  <a:lnTo>
                    <a:pt x="10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56"/>
            <p:cNvSpPr/>
            <p:nvPr/>
          </p:nvSpPr>
          <p:spPr>
            <a:xfrm>
              <a:off x="3752808" y="346544"/>
              <a:ext cx="156240" cy="121962"/>
            </a:xfrm>
            <a:custGeom>
              <a:avLst/>
              <a:gdLst/>
              <a:ahLst/>
              <a:cxnLst/>
              <a:rect l="l" t="t" r="r" b="b"/>
              <a:pathLst>
                <a:path w="2589" h="2021" extrusionOk="0">
                  <a:moveTo>
                    <a:pt x="1057" y="1"/>
                  </a:moveTo>
                  <a:cubicBezTo>
                    <a:pt x="479" y="1"/>
                    <a:pt x="0" y="509"/>
                    <a:pt x="179" y="1288"/>
                  </a:cubicBezTo>
                  <a:cubicBezTo>
                    <a:pt x="319" y="1866"/>
                    <a:pt x="831" y="2020"/>
                    <a:pt x="1338" y="2020"/>
                  </a:cubicBezTo>
                  <a:cubicBezTo>
                    <a:pt x="1919" y="2020"/>
                    <a:pt x="2492" y="1818"/>
                    <a:pt x="2492" y="1818"/>
                  </a:cubicBezTo>
                  <a:lnTo>
                    <a:pt x="2589" y="179"/>
                  </a:lnTo>
                  <a:lnTo>
                    <a:pt x="2589" y="179"/>
                  </a:lnTo>
                  <a:cubicBezTo>
                    <a:pt x="2404" y="232"/>
                    <a:pt x="2270" y="292"/>
                    <a:pt x="2101" y="292"/>
                  </a:cubicBezTo>
                  <a:cubicBezTo>
                    <a:pt x="1962" y="292"/>
                    <a:pt x="1799" y="251"/>
                    <a:pt x="1564" y="131"/>
                  </a:cubicBezTo>
                  <a:cubicBezTo>
                    <a:pt x="1396" y="42"/>
                    <a:pt x="1222" y="1"/>
                    <a:pt x="10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56"/>
            <p:cNvSpPr/>
            <p:nvPr/>
          </p:nvSpPr>
          <p:spPr>
            <a:xfrm>
              <a:off x="4076928" y="669276"/>
              <a:ext cx="220449" cy="273253"/>
            </a:xfrm>
            <a:custGeom>
              <a:avLst/>
              <a:gdLst/>
              <a:ahLst/>
              <a:cxnLst/>
              <a:rect l="l" t="t" r="r" b="b"/>
              <a:pathLst>
                <a:path w="3653" h="4528" extrusionOk="0">
                  <a:moveTo>
                    <a:pt x="1291" y="0"/>
                  </a:moveTo>
                  <a:cubicBezTo>
                    <a:pt x="1291" y="0"/>
                    <a:pt x="1" y="2892"/>
                    <a:pt x="1652" y="4194"/>
                  </a:cubicBezTo>
                  <a:cubicBezTo>
                    <a:pt x="1923" y="4406"/>
                    <a:pt x="2258" y="4528"/>
                    <a:pt x="2593" y="4528"/>
                  </a:cubicBezTo>
                  <a:cubicBezTo>
                    <a:pt x="2735" y="4528"/>
                    <a:pt x="2877" y="4506"/>
                    <a:pt x="3014" y="4459"/>
                  </a:cubicBezTo>
                  <a:cubicBezTo>
                    <a:pt x="3375" y="4327"/>
                    <a:pt x="3653" y="4038"/>
                    <a:pt x="3629" y="3315"/>
                  </a:cubicBezTo>
                  <a:cubicBezTo>
                    <a:pt x="3580" y="1820"/>
                    <a:pt x="3520" y="326"/>
                    <a:pt x="1291" y="0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56"/>
            <p:cNvSpPr/>
            <p:nvPr/>
          </p:nvSpPr>
          <p:spPr>
            <a:xfrm>
              <a:off x="3858112" y="691725"/>
              <a:ext cx="408009" cy="355386"/>
            </a:xfrm>
            <a:custGeom>
              <a:avLst/>
              <a:gdLst/>
              <a:ahLst/>
              <a:cxnLst/>
              <a:rect l="l" t="t" r="r" b="b"/>
              <a:pathLst>
                <a:path w="6761" h="5889" extrusionOk="0">
                  <a:moveTo>
                    <a:pt x="5366" y="1"/>
                  </a:moveTo>
                  <a:cubicBezTo>
                    <a:pt x="5186" y="1"/>
                    <a:pt x="5015" y="89"/>
                    <a:pt x="4856" y="292"/>
                  </a:cubicBezTo>
                  <a:lnTo>
                    <a:pt x="2700" y="3292"/>
                  </a:lnTo>
                  <a:lnTo>
                    <a:pt x="1085" y="1231"/>
                  </a:lnTo>
                  <a:lnTo>
                    <a:pt x="0" y="1701"/>
                  </a:lnTo>
                  <a:lnTo>
                    <a:pt x="2181" y="5557"/>
                  </a:lnTo>
                  <a:cubicBezTo>
                    <a:pt x="2281" y="5771"/>
                    <a:pt x="2490" y="5888"/>
                    <a:pt x="2705" y="5888"/>
                  </a:cubicBezTo>
                  <a:cubicBezTo>
                    <a:pt x="2853" y="5888"/>
                    <a:pt x="3003" y="5832"/>
                    <a:pt x="3121" y="5714"/>
                  </a:cubicBezTo>
                  <a:lnTo>
                    <a:pt x="6363" y="2159"/>
                  </a:lnTo>
                  <a:cubicBezTo>
                    <a:pt x="6760" y="1738"/>
                    <a:pt x="6676" y="894"/>
                    <a:pt x="6050" y="340"/>
                  </a:cubicBezTo>
                  <a:cubicBezTo>
                    <a:pt x="5813" y="129"/>
                    <a:pt x="5583" y="1"/>
                    <a:pt x="5366" y="1"/>
                  </a:cubicBezTo>
                  <a:close/>
                </a:path>
              </a:pathLst>
            </a:custGeom>
            <a:solidFill>
              <a:srgbClr val="F6C4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56"/>
            <p:cNvSpPr/>
            <p:nvPr/>
          </p:nvSpPr>
          <p:spPr>
            <a:xfrm>
              <a:off x="3826129" y="712183"/>
              <a:ext cx="101082" cy="85452"/>
            </a:xfrm>
            <a:custGeom>
              <a:avLst/>
              <a:gdLst/>
              <a:ahLst/>
              <a:cxnLst/>
              <a:rect l="l" t="t" r="r" b="b"/>
              <a:pathLst>
                <a:path w="1675" h="1416" extrusionOk="0">
                  <a:moveTo>
                    <a:pt x="1241" y="1"/>
                  </a:moveTo>
                  <a:cubicBezTo>
                    <a:pt x="1241" y="1"/>
                    <a:pt x="542" y="73"/>
                    <a:pt x="169" y="398"/>
                  </a:cubicBezTo>
                  <a:cubicBezTo>
                    <a:pt x="24" y="518"/>
                    <a:pt x="0" y="724"/>
                    <a:pt x="96" y="880"/>
                  </a:cubicBezTo>
                  <a:lnTo>
                    <a:pt x="373" y="1314"/>
                  </a:lnTo>
                  <a:cubicBezTo>
                    <a:pt x="421" y="1378"/>
                    <a:pt x="491" y="1416"/>
                    <a:pt x="564" y="1416"/>
                  </a:cubicBezTo>
                  <a:cubicBezTo>
                    <a:pt x="601" y="1416"/>
                    <a:pt x="639" y="1406"/>
                    <a:pt x="675" y="1386"/>
                  </a:cubicBezTo>
                  <a:lnTo>
                    <a:pt x="1518" y="976"/>
                  </a:lnTo>
                  <a:cubicBezTo>
                    <a:pt x="1615" y="928"/>
                    <a:pt x="1675" y="820"/>
                    <a:pt x="1650" y="711"/>
                  </a:cubicBezTo>
                  <a:cubicBezTo>
                    <a:pt x="1591" y="483"/>
                    <a:pt x="1470" y="97"/>
                    <a:pt x="12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56"/>
            <p:cNvSpPr/>
            <p:nvPr/>
          </p:nvSpPr>
          <p:spPr>
            <a:xfrm>
              <a:off x="3682142" y="571576"/>
              <a:ext cx="234691" cy="187439"/>
            </a:xfrm>
            <a:custGeom>
              <a:avLst/>
              <a:gdLst/>
              <a:ahLst/>
              <a:cxnLst/>
              <a:rect l="l" t="t" r="r" b="b"/>
              <a:pathLst>
                <a:path w="3889" h="3106" extrusionOk="0">
                  <a:moveTo>
                    <a:pt x="2248" y="0"/>
                  </a:moveTo>
                  <a:cubicBezTo>
                    <a:pt x="2159" y="0"/>
                    <a:pt x="2064" y="6"/>
                    <a:pt x="1964" y="17"/>
                  </a:cubicBezTo>
                  <a:cubicBezTo>
                    <a:pt x="0" y="245"/>
                    <a:pt x="397" y="1993"/>
                    <a:pt x="1326" y="2125"/>
                  </a:cubicBezTo>
                  <a:cubicBezTo>
                    <a:pt x="1326" y="2125"/>
                    <a:pt x="1539" y="3106"/>
                    <a:pt x="2392" y="3106"/>
                  </a:cubicBezTo>
                  <a:cubicBezTo>
                    <a:pt x="2421" y="3106"/>
                    <a:pt x="2452" y="3104"/>
                    <a:pt x="2482" y="3102"/>
                  </a:cubicBezTo>
                  <a:cubicBezTo>
                    <a:pt x="2639" y="3089"/>
                    <a:pt x="2783" y="3030"/>
                    <a:pt x="2916" y="2945"/>
                  </a:cubicBezTo>
                  <a:lnTo>
                    <a:pt x="3530" y="2548"/>
                  </a:lnTo>
                  <a:cubicBezTo>
                    <a:pt x="3603" y="2499"/>
                    <a:pt x="3663" y="2427"/>
                    <a:pt x="3675" y="2331"/>
                  </a:cubicBezTo>
                  <a:cubicBezTo>
                    <a:pt x="3744" y="1805"/>
                    <a:pt x="3888" y="0"/>
                    <a:pt x="22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56"/>
            <p:cNvSpPr/>
            <p:nvPr/>
          </p:nvSpPr>
          <p:spPr>
            <a:xfrm>
              <a:off x="4083506" y="1078726"/>
              <a:ext cx="269874" cy="126549"/>
            </a:xfrm>
            <a:custGeom>
              <a:avLst/>
              <a:gdLst/>
              <a:ahLst/>
              <a:cxnLst/>
              <a:rect l="l" t="t" r="r" b="b"/>
              <a:pathLst>
                <a:path w="4472" h="2097" extrusionOk="0">
                  <a:moveTo>
                    <a:pt x="4230" y="0"/>
                  </a:moveTo>
                  <a:lnTo>
                    <a:pt x="1" y="1061"/>
                  </a:lnTo>
                  <a:lnTo>
                    <a:pt x="229" y="2097"/>
                  </a:lnTo>
                  <a:lnTo>
                    <a:pt x="4471" y="1061"/>
                  </a:lnTo>
                  <a:lnTo>
                    <a:pt x="42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56"/>
            <p:cNvSpPr/>
            <p:nvPr/>
          </p:nvSpPr>
          <p:spPr>
            <a:xfrm>
              <a:off x="4514741" y="1841202"/>
              <a:ext cx="203673" cy="267641"/>
            </a:xfrm>
            <a:custGeom>
              <a:avLst/>
              <a:gdLst/>
              <a:ahLst/>
              <a:cxnLst/>
              <a:rect l="l" t="t" r="r" b="b"/>
              <a:pathLst>
                <a:path w="3375" h="4435" extrusionOk="0">
                  <a:moveTo>
                    <a:pt x="2260" y="0"/>
                  </a:moveTo>
                  <a:cubicBezTo>
                    <a:pt x="2179" y="0"/>
                    <a:pt x="2108" y="57"/>
                    <a:pt x="2097" y="139"/>
                  </a:cubicBezTo>
                  <a:cubicBezTo>
                    <a:pt x="2086" y="319"/>
                    <a:pt x="2230" y="572"/>
                    <a:pt x="1941" y="849"/>
                  </a:cubicBezTo>
                  <a:cubicBezTo>
                    <a:pt x="1735" y="1038"/>
                    <a:pt x="1508" y="1099"/>
                    <a:pt x="1334" y="1099"/>
                  </a:cubicBezTo>
                  <a:cubicBezTo>
                    <a:pt x="1253" y="1099"/>
                    <a:pt x="1183" y="1085"/>
                    <a:pt x="1133" y="1066"/>
                  </a:cubicBezTo>
                  <a:cubicBezTo>
                    <a:pt x="1118" y="1061"/>
                    <a:pt x="1103" y="1059"/>
                    <a:pt x="1087" y="1059"/>
                  </a:cubicBezTo>
                  <a:cubicBezTo>
                    <a:pt x="1025" y="1059"/>
                    <a:pt x="959" y="1096"/>
                    <a:pt x="940" y="1162"/>
                  </a:cubicBezTo>
                  <a:lnTo>
                    <a:pt x="49" y="3850"/>
                  </a:lnTo>
                  <a:cubicBezTo>
                    <a:pt x="0" y="4006"/>
                    <a:pt x="13" y="4175"/>
                    <a:pt x="97" y="4320"/>
                  </a:cubicBezTo>
                  <a:cubicBezTo>
                    <a:pt x="137" y="4394"/>
                    <a:pt x="215" y="4434"/>
                    <a:pt x="295" y="4434"/>
                  </a:cubicBezTo>
                  <a:cubicBezTo>
                    <a:pt x="358" y="4434"/>
                    <a:pt x="423" y="4409"/>
                    <a:pt x="471" y="4356"/>
                  </a:cubicBezTo>
                  <a:lnTo>
                    <a:pt x="3266" y="1042"/>
                  </a:lnTo>
                  <a:cubicBezTo>
                    <a:pt x="3374" y="910"/>
                    <a:pt x="3350" y="717"/>
                    <a:pt x="3218" y="621"/>
                  </a:cubicBezTo>
                  <a:lnTo>
                    <a:pt x="2459" y="66"/>
                  </a:lnTo>
                  <a:cubicBezTo>
                    <a:pt x="2447" y="66"/>
                    <a:pt x="2435" y="54"/>
                    <a:pt x="2423" y="54"/>
                  </a:cubicBezTo>
                  <a:lnTo>
                    <a:pt x="2302" y="6"/>
                  </a:lnTo>
                  <a:cubicBezTo>
                    <a:pt x="2288" y="2"/>
                    <a:pt x="2274" y="0"/>
                    <a:pt x="2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7" name="Google Shape;1137;p56"/>
          <p:cNvGrpSpPr/>
          <p:nvPr/>
        </p:nvGrpSpPr>
        <p:grpSpPr>
          <a:xfrm>
            <a:off x="5599663" y="2434263"/>
            <a:ext cx="627250" cy="778825"/>
            <a:chOff x="1668775" y="282075"/>
            <a:chExt cx="627250" cy="778825"/>
          </a:xfrm>
        </p:grpSpPr>
        <p:sp>
          <p:nvSpPr>
            <p:cNvPr id="1138" name="Google Shape;1138;p56"/>
            <p:cNvSpPr/>
            <p:nvPr/>
          </p:nvSpPr>
          <p:spPr>
            <a:xfrm>
              <a:off x="2010400" y="692725"/>
              <a:ext cx="154875" cy="345275"/>
            </a:xfrm>
            <a:custGeom>
              <a:avLst/>
              <a:gdLst/>
              <a:ahLst/>
              <a:cxnLst/>
              <a:rect l="l" t="t" r="r" b="b"/>
              <a:pathLst>
                <a:path w="6195" h="13811" extrusionOk="0">
                  <a:moveTo>
                    <a:pt x="2363" y="1"/>
                  </a:moveTo>
                  <a:lnTo>
                    <a:pt x="1" y="2061"/>
                  </a:lnTo>
                  <a:cubicBezTo>
                    <a:pt x="928" y="3061"/>
                    <a:pt x="3772" y="4965"/>
                    <a:pt x="3772" y="4965"/>
                  </a:cubicBezTo>
                  <a:cubicBezTo>
                    <a:pt x="1977" y="6628"/>
                    <a:pt x="2519" y="9291"/>
                    <a:pt x="2519" y="9291"/>
                  </a:cubicBezTo>
                  <a:lnTo>
                    <a:pt x="1507" y="13594"/>
                  </a:lnTo>
                  <a:lnTo>
                    <a:pt x="2736" y="13810"/>
                  </a:lnTo>
                  <a:lnTo>
                    <a:pt x="6110" y="5073"/>
                  </a:lnTo>
                  <a:cubicBezTo>
                    <a:pt x="6195" y="4845"/>
                    <a:pt x="6182" y="4580"/>
                    <a:pt x="6050" y="4374"/>
                  </a:cubicBezTo>
                  <a:cubicBezTo>
                    <a:pt x="4230" y="1265"/>
                    <a:pt x="2363" y="1"/>
                    <a:pt x="2363" y="1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56"/>
            <p:cNvSpPr/>
            <p:nvPr/>
          </p:nvSpPr>
          <p:spPr>
            <a:xfrm>
              <a:off x="1998350" y="659600"/>
              <a:ext cx="85000" cy="109200"/>
            </a:xfrm>
            <a:custGeom>
              <a:avLst/>
              <a:gdLst/>
              <a:ahLst/>
              <a:cxnLst/>
              <a:rect l="l" t="t" r="r" b="b"/>
              <a:pathLst>
                <a:path w="3400" h="4368" extrusionOk="0">
                  <a:moveTo>
                    <a:pt x="1664" y="0"/>
                  </a:moveTo>
                  <a:lnTo>
                    <a:pt x="1" y="3916"/>
                  </a:lnTo>
                  <a:cubicBezTo>
                    <a:pt x="1" y="3916"/>
                    <a:pt x="1073" y="4218"/>
                    <a:pt x="1242" y="4362"/>
                  </a:cubicBezTo>
                  <a:cubicBezTo>
                    <a:pt x="1246" y="4366"/>
                    <a:pt x="1251" y="4368"/>
                    <a:pt x="1257" y="4368"/>
                  </a:cubicBezTo>
                  <a:cubicBezTo>
                    <a:pt x="1504" y="4368"/>
                    <a:pt x="3399" y="1554"/>
                    <a:pt x="3399" y="1554"/>
                  </a:cubicBezTo>
                  <a:lnTo>
                    <a:pt x="16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56"/>
            <p:cNvSpPr/>
            <p:nvPr/>
          </p:nvSpPr>
          <p:spPr>
            <a:xfrm>
              <a:off x="1696175" y="705375"/>
              <a:ext cx="314250" cy="237125"/>
            </a:xfrm>
            <a:custGeom>
              <a:avLst/>
              <a:gdLst/>
              <a:ahLst/>
              <a:cxnLst/>
              <a:rect l="l" t="t" r="r" b="b"/>
              <a:pathLst>
                <a:path w="12570" h="9485" extrusionOk="0">
                  <a:moveTo>
                    <a:pt x="10340" y="1"/>
                  </a:moveTo>
                  <a:cubicBezTo>
                    <a:pt x="9148" y="784"/>
                    <a:pt x="7496" y="5363"/>
                    <a:pt x="7496" y="5363"/>
                  </a:cubicBezTo>
                  <a:cubicBezTo>
                    <a:pt x="7238" y="5343"/>
                    <a:pt x="6995" y="5334"/>
                    <a:pt x="6765" y="5334"/>
                  </a:cubicBezTo>
                  <a:cubicBezTo>
                    <a:pt x="3842" y="5334"/>
                    <a:pt x="3158" y="6785"/>
                    <a:pt x="3158" y="6785"/>
                  </a:cubicBezTo>
                  <a:lnTo>
                    <a:pt x="1" y="8075"/>
                  </a:lnTo>
                  <a:lnTo>
                    <a:pt x="158" y="9484"/>
                  </a:lnTo>
                  <a:lnTo>
                    <a:pt x="8882" y="7207"/>
                  </a:lnTo>
                  <a:cubicBezTo>
                    <a:pt x="11280" y="4736"/>
                    <a:pt x="12570" y="1555"/>
                    <a:pt x="12570" y="1555"/>
                  </a:cubicBezTo>
                  <a:lnTo>
                    <a:pt x="10340" y="1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56"/>
            <p:cNvSpPr/>
            <p:nvPr/>
          </p:nvSpPr>
          <p:spPr>
            <a:xfrm>
              <a:off x="2040825" y="1017475"/>
              <a:ext cx="116875" cy="43425"/>
            </a:xfrm>
            <a:custGeom>
              <a:avLst/>
              <a:gdLst/>
              <a:ahLst/>
              <a:cxnLst/>
              <a:rect l="l" t="t" r="r" b="b"/>
              <a:pathLst>
                <a:path w="4675" h="1737" extrusionOk="0">
                  <a:moveTo>
                    <a:pt x="1890" y="1"/>
                  </a:moveTo>
                  <a:cubicBezTo>
                    <a:pt x="1832" y="1"/>
                    <a:pt x="1776" y="42"/>
                    <a:pt x="1748" y="97"/>
                  </a:cubicBezTo>
                  <a:cubicBezTo>
                    <a:pt x="1688" y="254"/>
                    <a:pt x="1471" y="507"/>
                    <a:pt x="1085" y="543"/>
                  </a:cubicBezTo>
                  <a:cubicBezTo>
                    <a:pt x="1062" y="545"/>
                    <a:pt x="1040" y="546"/>
                    <a:pt x="1019" y="546"/>
                  </a:cubicBezTo>
                  <a:cubicBezTo>
                    <a:pt x="690" y="546"/>
                    <a:pt x="522" y="294"/>
                    <a:pt x="386" y="181"/>
                  </a:cubicBezTo>
                  <a:cubicBezTo>
                    <a:pt x="366" y="165"/>
                    <a:pt x="341" y="157"/>
                    <a:pt x="315" y="157"/>
                  </a:cubicBezTo>
                  <a:cubicBezTo>
                    <a:pt x="262" y="157"/>
                    <a:pt x="206" y="189"/>
                    <a:pt x="182" y="254"/>
                  </a:cubicBezTo>
                  <a:lnTo>
                    <a:pt x="134" y="363"/>
                  </a:lnTo>
                  <a:cubicBezTo>
                    <a:pt x="121" y="374"/>
                    <a:pt x="121" y="398"/>
                    <a:pt x="121" y="411"/>
                  </a:cubicBezTo>
                  <a:lnTo>
                    <a:pt x="25" y="1314"/>
                  </a:lnTo>
                  <a:cubicBezTo>
                    <a:pt x="1" y="1483"/>
                    <a:pt x="121" y="1627"/>
                    <a:pt x="278" y="1627"/>
                  </a:cubicBezTo>
                  <a:lnTo>
                    <a:pt x="4424" y="1736"/>
                  </a:lnTo>
                  <a:cubicBezTo>
                    <a:pt x="4429" y="1737"/>
                    <a:pt x="4434" y="1737"/>
                    <a:pt x="4439" y="1737"/>
                  </a:cubicBezTo>
                  <a:cubicBezTo>
                    <a:pt x="4576" y="1737"/>
                    <a:pt x="4675" y="1587"/>
                    <a:pt x="4640" y="1447"/>
                  </a:cubicBezTo>
                  <a:cubicBezTo>
                    <a:pt x="4580" y="1290"/>
                    <a:pt x="4483" y="1169"/>
                    <a:pt x="4339" y="1110"/>
                  </a:cubicBezTo>
                  <a:lnTo>
                    <a:pt x="1941" y="13"/>
                  </a:lnTo>
                  <a:cubicBezTo>
                    <a:pt x="1924" y="4"/>
                    <a:pt x="1907" y="1"/>
                    <a:pt x="18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56"/>
            <p:cNvSpPr/>
            <p:nvPr/>
          </p:nvSpPr>
          <p:spPr>
            <a:xfrm>
              <a:off x="1860375" y="418275"/>
              <a:ext cx="179575" cy="207600"/>
            </a:xfrm>
            <a:custGeom>
              <a:avLst/>
              <a:gdLst/>
              <a:ahLst/>
              <a:cxnLst/>
              <a:rect l="l" t="t" r="r" b="b"/>
              <a:pathLst>
                <a:path w="7183" h="8304" extrusionOk="0">
                  <a:moveTo>
                    <a:pt x="6412" y="0"/>
                  </a:moveTo>
                  <a:cubicBezTo>
                    <a:pt x="5544" y="289"/>
                    <a:pt x="4688" y="615"/>
                    <a:pt x="3833" y="940"/>
                  </a:cubicBezTo>
                  <a:cubicBezTo>
                    <a:pt x="3399" y="1109"/>
                    <a:pt x="2977" y="1278"/>
                    <a:pt x="2555" y="1470"/>
                  </a:cubicBezTo>
                  <a:lnTo>
                    <a:pt x="2230" y="1603"/>
                  </a:lnTo>
                  <a:lnTo>
                    <a:pt x="2049" y="1687"/>
                  </a:lnTo>
                  <a:lnTo>
                    <a:pt x="1953" y="1724"/>
                  </a:lnTo>
                  <a:lnTo>
                    <a:pt x="1929" y="1735"/>
                  </a:lnTo>
                  <a:lnTo>
                    <a:pt x="1916" y="1748"/>
                  </a:lnTo>
                  <a:cubicBezTo>
                    <a:pt x="1892" y="1760"/>
                    <a:pt x="1868" y="1772"/>
                    <a:pt x="1844" y="1796"/>
                  </a:cubicBezTo>
                  <a:cubicBezTo>
                    <a:pt x="1748" y="1856"/>
                    <a:pt x="1651" y="1928"/>
                    <a:pt x="1579" y="2025"/>
                  </a:cubicBezTo>
                  <a:cubicBezTo>
                    <a:pt x="1567" y="2037"/>
                    <a:pt x="1543" y="2061"/>
                    <a:pt x="1531" y="2085"/>
                  </a:cubicBezTo>
                  <a:cubicBezTo>
                    <a:pt x="1519" y="2109"/>
                    <a:pt x="1519" y="2109"/>
                    <a:pt x="1519" y="2121"/>
                  </a:cubicBezTo>
                  <a:lnTo>
                    <a:pt x="1495" y="2182"/>
                  </a:lnTo>
                  <a:cubicBezTo>
                    <a:pt x="1471" y="2217"/>
                    <a:pt x="1458" y="2254"/>
                    <a:pt x="1447" y="2290"/>
                  </a:cubicBezTo>
                  <a:cubicBezTo>
                    <a:pt x="1434" y="2351"/>
                    <a:pt x="1434" y="2338"/>
                    <a:pt x="1423" y="2362"/>
                  </a:cubicBezTo>
                  <a:lnTo>
                    <a:pt x="1410" y="2399"/>
                  </a:lnTo>
                  <a:lnTo>
                    <a:pt x="1375" y="2579"/>
                  </a:lnTo>
                  <a:lnTo>
                    <a:pt x="1278" y="2905"/>
                  </a:lnTo>
                  <a:cubicBezTo>
                    <a:pt x="1037" y="3797"/>
                    <a:pt x="820" y="4459"/>
                    <a:pt x="603" y="5351"/>
                  </a:cubicBezTo>
                  <a:cubicBezTo>
                    <a:pt x="398" y="6242"/>
                    <a:pt x="181" y="7134"/>
                    <a:pt x="1" y="8038"/>
                  </a:cubicBezTo>
                  <a:lnTo>
                    <a:pt x="917" y="8303"/>
                  </a:lnTo>
                  <a:cubicBezTo>
                    <a:pt x="1242" y="7447"/>
                    <a:pt x="1543" y="6580"/>
                    <a:pt x="1844" y="5712"/>
                  </a:cubicBezTo>
                  <a:cubicBezTo>
                    <a:pt x="2157" y="4857"/>
                    <a:pt x="2447" y="4206"/>
                    <a:pt x="2736" y="3350"/>
                  </a:cubicBezTo>
                  <a:lnTo>
                    <a:pt x="2832" y="3061"/>
                  </a:lnTo>
                  <a:lnTo>
                    <a:pt x="3145" y="2940"/>
                  </a:lnTo>
                  <a:lnTo>
                    <a:pt x="4640" y="2471"/>
                  </a:lnTo>
                  <a:lnTo>
                    <a:pt x="5917" y="1976"/>
                  </a:lnTo>
                  <a:cubicBezTo>
                    <a:pt x="6339" y="1808"/>
                    <a:pt x="6773" y="1639"/>
                    <a:pt x="7183" y="1459"/>
                  </a:cubicBezTo>
                  <a:lnTo>
                    <a:pt x="6412" y="0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56"/>
            <p:cNvSpPr/>
            <p:nvPr/>
          </p:nvSpPr>
          <p:spPr>
            <a:xfrm>
              <a:off x="1848925" y="605000"/>
              <a:ext cx="64800" cy="57000"/>
            </a:xfrm>
            <a:custGeom>
              <a:avLst/>
              <a:gdLst/>
              <a:ahLst/>
              <a:cxnLst/>
              <a:rect l="l" t="t" r="r" b="b"/>
              <a:pathLst>
                <a:path w="2592" h="2280" extrusionOk="0">
                  <a:moveTo>
                    <a:pt x="1303" y="1"/>
                  </a:moveTo>
                  <a:cubicBezTo>
                    <a:pt x="938" y="1"/>
                    <a:pt x="580" y="174"/>
                    <a:pt x="362" y="497"/>
                  </a:cubicBezTo>
                  <a:cubicBezTo>
                    <a:pt x="1" y="1015"/>
                    <a:pt x="133" y="1726"/>
                    <a:pt x="652" y="2075"/>
                  </a:cubicBezTo>
                  <a:cubicBezTo>
                    <a:pt x="849" y="2213"/>
                    <a:pt x="1075" y="2279"/>
                    <a:pt x="1299" y="2279"/>
                  </a:cubicBezTo>
                  <a:cubicBezTo>
                    <a:pt x="1662" y="2279"/>
                    <a:pt x="2019" y="2106"/>
                    <a:pt x="2242" y="1786"/>
                  </a:cubicBezTo>
                  <a:cubicBezTo>
                    <a:pt x="2591" y="1268"/>
                    <a:pt x="2459" y="557"/>
                    <a:pt x="1941" y="195"/>
                  </a:cubicBezTo>
                  <a:cubicBezTo>
                    <a:pt x="1746" y="64"/>
                    <a:pt x="1523" y="1"/>
                    <a:pt x="1303" y="1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56"/>
            <p:cNvSpPr/>
            <p:nvPr/>
          </p:nvSpPr>
          <p:spPr>
            <a:xfrm>
              <a:off x="2028975" y="340550"/>
              <a:ext cx="59175" cy="93275"/>
            </a:xfrm>
            <a:custGeom>
              <a:avLst/>
              <a:gdLst/>
              <a:ahLst/>
              <a:cxnLst/>
              <a:rect l="l" t="t" r="r" b="b"/>
              <a:pathLst>
                <a:path w="2367" h="3731" extrusionOk="0">
                  <a:moveTo>
                    <a:pt x="704" y="0"/>
                  </a:moveTo>
                  <a:lnTo>
                    <a:pt x="41" y="3302"/>
                  </a:lnTo>
                  <a:cubicBezTo>
                    <a:pt x="0" y="3511"/>
                    <a:pt x="82" y="3565"/>
                    <a:pt x="227" y="3565"/>
                  </a:cubicBezTo>
                  <a:cubicBezTo>
                    <a:pt x="383" y="3565"/>
                    <a:pt x="612" y="3502"/>
                    <a:pt x="841" y="3502"/>
                  </a:cubicBezTo>
                  <a:cubicBezTo>
                    <a:pt x="904" y="3502"/>
                    <a:pt x="967" y="3507"/>
                    <a:pt x="1029" y="3519"/>
                  </a:cubicBezTo>
                  <a:cubicBezTo>
                    <a:pt x="1288" y="3566"/>
                    <a:pt x="1505" y="3730"/>
                    <a:pt x="1646" y="3730"/>
                  </a:cubicBezTo>
                  <a:cubicBezTo>
                    <a:pt x="1721" y="3730"/>
                    <a:pt x="1775" y="3682"/>
                    <a:pt x="1800" y="3543"/>
                  </a:cubicBezTo>
                  <a:lnTo>
                    <a:pt x="2367" y="37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56"/>
            <p:cNvSpPr/>
            <p:nvPr/>
          </p:nvSpPr>
          <p:spPr>
            <a:xfrm>
              <a:off x="2021250" y="287925"/>
              <a:ext cx="105750" cy="97750"/>
            </a:xfrm>
            <a:custGeom>
              <a:avLst/>
              <a:gdLst/>
              <a:ahLst/>
              <a:cxnLst/>
              <a:rect l="l" t="t" r="r" b="b"/>
              <a:pathLst>
                <a:path w="4230" h="3910" extrusionOk="0">
                  <a:moveTo>
                    <a:pt x="2106" y="1"/>
                  </a:moveTo>
                  <a:cubicBezTo>
                    <a:pt x="1182" y="1"/>
                    <a:pt x="365" y="657"/>
                    <a:pt x="194" y="1599"/>
                  </a:cubicBezTo>
                  <a:cubicBezTo>
                    <a:pt x="1" y="2672"/>
                    <a:pt x="700" y="3684"/>
                    <a:pt x="1760" y="3877"/>
                  </a:cubicBezTo>
                  <a:cubicBezTo>
                    <a:pt x="1879" y="3899"/>
                    <a:pt x="1997" y="3909"/>
                    <a:pt x="2113" y="3909"/>
                  </a:cubicBezTo>
                  <a:cubicBezTo>
                    <a:pt x="3039" y="3909"/>
                    <a:pt x="3866" y="3252"/>
                    <a:pt x="4037" y="2311"/>
                  </a:cubicBezTo>
                  <a:cubicBezTo>
                    <a:pt x="4230" y="1250"/>
                    <a:pt x="3531" y="225"/>
                    <a:pt x="2459" y="32"/>
                  </a:cubicBezTo>
                  <a:cubicBezTo>
                    <a:pt x="2340" y="11"/>
                    <a:pt x="2222" y="1"/>
                    <a:pt x="2106" y="1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56"/>
            <p:cNvSpPr/>
            <p:nvPr/>
          </p:nvSpPr>
          <p:spPr>
            <a:xfrm>
              <a:off x="2058900" y="342950"/>
              <a:ext cx="63300" cy="57575"/>
            </a:xfrm>
            <a:custGeom>
              <a:avLst/>
              <a:gdLst/>
              <a:ahLst/>
              <a:cxnLst/>
              <a:rect l="l" t="t" r="r" b="b"/>
              <a:pathLst>
                <a:path w="2532" h="2303" extrusionOk="0">
                  <a:moveTo>
                    <a:pt x="314" y="1"/>
                  </a:moveTo>
                  <a:lnTo>
                    <a:pt x="85" y="1254"/>
                  </a:lnTo>
                  <a:cubicBezTo>
                    <a:pt x="1" y="1724"/>
                    <a:pt x="338" y="2194"/>
                    <a:pt x="844" y="2279"/>
                  </a:cubicBezTo>
                  <a:cubicBezTo>
                    <a:pt x="927" y="2295"/>
                    <a:pt x="1010" y="2302"/>
                    <a:pt x="1092" y="2302"/>
                  </a:cubicBezTo>
                  <a:cubicBezTo>
                    <a:pt x="1684" y="2302"/>
                    <a:pt x="2207" y="1898"/>
                    <a:pt x="2303" y="1326"/>
                  </a:cubicBezTo>
                  <a:lnTo>
                    <a:pt x="2531" y="110"/>
                  </a:lnTo>
                  <a:lnTo>
                    <a:pt x="314" y="1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56"/>
            <p:cNvSpPr/>
            <p:nvPr/>
          </p:nvSpPr>
          <p:spPr>
            <a:xfrm>
              <a:off x="2109825" y="350775"/>
              <a:ext cx="18050" cy="22650"/>
            </a:xfrm>
            <a:custGeom>
              <a:avLst/>
              <a:gdLst/>
              <a:ahLst/>
              <a:cxnLst/>
              <a:rect l="l" t="t" r="r" b="b"/>
              <a:pathLst>
                <a:path w="722" h="906" extrusionOk="0">
                  <a:moveTo>
                    <a:pt x="386" y="1"/>
                  </a:moveTo>
                  <a:lnTo>
                    <a:pt x="1" y="905"/>
                  </a:lnTo>
                  <a:lnTo>
                    <a:pt x="507" y="905"/>
                  </a:lnTo>
                  <a:cubicBezTo>
                    <a:pt x="513" y="906"/>
                    <a:pt x="519" y="906"/>
                    <a:pt x="524" y="906"/>
                  </a:cubicBezTo>
                  <a:cubicBezTo>
                    <a:pt x="636" y="906"/>
                    <a:pt x="722" y="803"/>
                    <a:pt x="687" y="700"/>
                  </a:cubicBezTo>
                  <a:lnTo>
                    <a:pt x="386" y="1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56"/>
            <p:cNvSpPr/>
            <p:nvPr/>
          </p:nvSpPr>
          <p:spPr>
            <a:xfrm>
              <a:off x="2058900" y="386650"/>
              <a:ext cx="20500" cy="25025"/>
            </a:xfrm>
            <a:custGeom>
              <a:avLst/>
              <a:gdLst/>
              <a:ahLst/>
              <a:cxnLst/>
              <a:rect l="l" t="t" r="r" b="b"/>
              <a:pathLst>
                <a:path w="820" h="1001" extrusionOk="0">
                  <a:moveTo>
                    <a:pt x="37" y="0"/>
                  </a:moveTo>
                  <a:cubicBezTo>
                    <a:pt x="37" y="0"/>
                    <a:pt x="1" y="446"/>
                    <a:pt x="736" y="1000"/>
                  </a:cubicBezTo>
                  <a:lnTo>
                    <a:pt x="820" y="531"/>
                  </a:lnTo>
                  <a:cubicBezTo>
                    <a:pt x="820" y="531"/>
                    <a:pt x="351" y="410"/>
                    <a:pt x="37" y="0"/>
                  </a:cubicBezTo>
                  <a:close/>
                </a:path>
              </a:pathLst>
            </a:custGeom>
            <a:solidFill>
              <a:srgbClr val="F4B7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56"/>
            <p:cNvSpPr/>
            <p:nvPr/>
          </p:nvSpPr>
          <p:spPr>
            <a:xfrm>
              <a:off x="1963700" y="413450"/>
              <a:ext cx="155200" cy="244950"/>
            </a:xfrm>
            <a:custGeom>
              <a:avLst/>
              <a:gdLst/>
              <a:ahLst/>
              <a:cxnLst/>
              <a:rect l="l" t="t" r="r" b="b"/>
              <a:pathLst>
                <a:path w="6208" h="9798" extrusionOk="0">
                  <a:moveTo>
                    <a:pt x="2676" y="0"/>
                  </a:moveTo>
                  <a:cubicBezTo>
                    <a:pt x="2676" y="0"/>
                    <a:pt x="1025" y="254"/>
                    <a:pt x="760" y="2121"/>
                  </a:cubicBezTo>
                  <a:cubicBezTo>
                    <a:pt x="483" y="3977"/>
                    <a:pt x="1567" y="4604"/>
                    <a:pt x="1109" y="6086"/>
                  </a:cubicBezTo>
                  <a:cubicBezTo>
                    <a:pt x="640" y="7557"/>
                    <a:pt x="1" y="8039"/>
                    <a:pt x="1" y="8039"/>
                  </a:cubicBezTo>
                  <a:lnTo>
                    <a:pt x="3484" y="9798"/>
                  </a:lnTo>
                  <a:cubicBezTo>
                    <a:pt x="3484" y="9798"/>
                    <a:pt x="4207" y="8304"/>
                    <a:pt x="4568" y="6086"/>
                  </a:cubicBezTo>
                  <a:cubicBezTo>
                    <a:pt x="4568" y="6086"/>
                    <a:pt x="6207" y="4266"/>
                    <a:pt x="5846" y="2953"/>
                  </a:cubicBezTo>
                  <a:cubicBezTo>
                    <a:pt x="5484" y="1639"/>
                    <a:pt x="3929" y="85"/>
                    <a:pt x="3929" y="85"/>
                  </a:cubicBezTo>
                  <a:lnTo>
                    <a:pt x="2676" y="0"/>
                  </a:ln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56"/>
            <p:cNvSpPr/>
            <p:nvPr/>
          </p:nvSpPr>
          <p:spPr>
            <a:xfrm>
              <a:off x="1969450" y="407425"/>
              <a:ext cx="153350" cy="178700"/>
            </a:xfrm>
            <a:custGeom>
              <a:avLst/>
              <a:gdLst/>
              <a:ahLst/>
              <a:cxnLst/>
              <a:rect l="l" t="t" r="r" b="b"/>
              <a:pathLst>
                <a:path w="6134" h="7148" extrusionOk="0">
                  <a:moveTo>
                    <a:pt x="2229" y="0"/>
                  </a:moveTo>
                  <a:lnTo>
                    <a:pt x="530" y="495"/>
                  </a:lnTo>
                  <a:lnTo>
                    <a:pt x="0" y="3881"/>
                  </a:lnTo>
                  <a:lnTo>
                    <a:pt x="662" y="5905"/>
                  </a:lnTo>
                  <a:cubicBezTo>
                    <a:pt x="1896" y="7105"/>
                    <a:pt x="4079" y="7147"/>
                    <a:pt x="4377" y="7147"/>
                  </a:cubicBezTo>
                  <a:cubicBezTo>
                    <a:pt x="4399" y="7147"/>
                    <a:pt x="4411" y="7147"/>
                    <a:pt x="4411" y="7147"/>
                  </a:cubicBezTo>
                  <a:lnTo>
                    <a:pt x="4796" y="6411"/>
                  </a:lnTo>
                  <a:lnTo>
                    <a:pt x="6133" y="3965"/>
                  </a:lnTo>
                  <a:lnTo>
                    <a:pt x="6133" y="3965"/>
                  </a:lnTo>
                  <a:cubicBezTo>
                    <a:pt x="5985" y="4021"/>
                    <a:pt x="5579" y="4132"/>
                    <a:pt x="5123" y="4132"/>
                  </a:cubicBezTo>
                  <a:cubicBezTo>
                    <a:pt x="4503" y="4132"/>
                    <a:pt x="3791" y="3928"/>
                    <a:pt x="3506" y="3109"/>
                  </a:cubicBezTo>
                  <a:cubicBezTo>
                    <a:pt x="2904" y="1411"/>
                    <a:pt x="4446" y="1170"/>
                    <a:pt x="4446" y="1170"/>
                  </a:cubicBezTo>
                  <a:lnTo>
                    <a:pt x="4518" y="856"/>
                  </a:lnTo>
                  <a:cubicBezTo>
                    <a:pt x="4473" y="850"/>
                    <a:pt x="4427" y="847"/>
                    <a:pt x="4380" y="847"/>
                  </a:cubicBezTo>
                  <a:cubicBezTo>
                    <a:pt x="3998" y="847"/>
                    <a:pt x="3554" y="1054"/>
                    <a:pt x="3157" y="1290"/>
                  </a:cubicBezTo>
                  <a:cubicBezTo>
                    <a:pt x="2952" y="1406"/>
                    <a:pt x="2497" y="1719"/>
                    <a:pt x="2060" y="1719"/>
                  </a:cubicBezTo>
                  <a:cubicBezTo>
                    <a:pt x="1905" y="1719"/>
                    <a:pt x="1753" y="1680"/>
                    <a:pt x="1615" y="1579"/>
                  </a:cubicBezTo>
                  <a:cubicBezTo>
                    <a:pt x="1072" y="1194"/>
                    <a:pt x="2290" y="314"/>
                    <a:pt x="2290" y="314"/>
                  </a:cubicBezTo>
                  <a:lnTo>
                    <a:pt x="22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56"/>
            <p:cNvSpPr/>
            <p:nvPr/>
          </p:nvSpPr>
          <p:spPr>
            <a:xfrm>
              <a:off x="1988125" y="535750"/>
              <a:ext cx="91600" cy="50350"/>
            </a:xfrm>
            <a:custGeom>
              <a:avLst/>
              <a:gdLst/>
              <a:ahLst/>
              <a:cxnLst/>
              <a:rect l="l" t="t" r="r" b="b"/>
              <a:pathLst>
                <a:path w="3664" h="2014" extrusionOk="0">
                  <a:moveTo>
                    <a:pt x="0" y="1"/>
                  </a:moveTo>
                  <a:lnTo>
                    <a:pt x="180" y="1002"/>
                  </a:lnTo>
                  <a:cubicBezTo>
                    <a:pt x="180" y="1002"/>
                    <a:pt x="1085" y="1977"/>
                    <a:pt x="3664" y="2014"/>
                  </a:cubicBezTo>
                  <a:lnTo>
                    <a:pt x="3591" y="1194"/>
                  </a:lnTo>
                  <a:cubicBezTo>
                    <a:pt x="3591" y="1194"/>
                    <a:pt x="3466" y="1208"/>
                    <a:pt x="3255" y="1208"/>
                  </a:cubicBezTo>
                  <a:cubicBezTo>
                    <a:pt x="2598" y="1208"/>
                    <a:pt x="1113" y="1077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56"/>
            <p:cNvSpPr/>
            <p:nvPr/>
          </p:nvSpPr>
          <p:spPr>
            <a:xfrm>
              <a:off x="2235150" y="438125"/>
              <a:ext cx="60875" cy="57025"/>
            </a:xfrm>
            <a:custGeom>
              <a:avLst/>
              <a:gdLst/>
              <a:ahLst/>
              <a:cxnLst/>
              <a:rect l="l" t="t" r="r" b="b"/>
              <a:pathLst>
                <a:path w="2435" h="2281" extrusionOk="0">
                  <a:moveTo>
                    <a:pt x="1211" y="1"/>
                  </a:moveTo>
                  <a:cubicBezTo>
                    <a:pt x="655" y="1"/>
                    <a:pt x="172" y="409"/>
                    <a:pt x="84" y="966"/>
                  </a:cubicBezTo>
                  <a:cubicBezTo>
                    <a:pt x="1" y="1592"/>
                    <a:pt x="422" y="2171"/>
                    <a:pt x="1048" y="2267"/>
                  </a:cubicBezTo>
                  <a:cubicBezTo>
                    <a:pt x="1107" y="2276"/>
                    <a:pt x="1165" y="2280"/>
                    <a:pt x="1223" y="2280"/>
                  </a:cubicBezTo>
                  <a:cubicBezTo>
                    <a:pt x="1779" y="2280"/>
                    <a:pt x="2263" y="1871"/>
                    <a:pt x="2350" y="1303"/>
                  </a:cubicBezTo>
                  <a:cubicBezTo>
                    <a:pt x="2435" y="676"/>
                    <a:pt x="2012" y="98"/>
                    <a:pt x="1386" y="14"/>
                  </a:cubicBezTo>
                  <a:cubicBezTo>
                    <a:pt x="1327" y="5"/>
                    <a:pt x="1269" y="1"/>
                    <a:pt x="1211" y="1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56"/>
            <p:cNvSpPr/>
            <p:nvPr/>
          </p:nvSpPr>
          <p:spPr>
            <a:xfrm>
              <a:off x="2057400" y="437100"/>
              <a:ext cx="216025" cy="128575"/>
            </a:xfrm>
            <a:custGeom>
              <a:avLst/>
              <a:gdLst/>
              <a:ahLst/>
              <a:cxnLst/>
              <a:rect l="l" t="t" r="r" b="b"/>
              <a:pathLst>
                <a:path w="8641" h="5143" extrusionOk="0">
                  <a:moveTo>
                    <a:pt x="950" y="0"/>
                  </a:moveTo>
                  <a:cubicBezTo>
                    <a:pt x="690" y="0"/>
                    <a:pt x="433" y="116"/>
                    <a:pt x="266" y="344"/>
                  </a:cubicBezTo>
                  <a:cubicBezTo>
                    <a:pt x="1" y="706"/>
                    <a:pt x="61" y="1429"/>
                    <a:pt x="398" y="1718"/>
                  </a:cubicBezTo>
                  <a:lnTo>
                    <a:pt x="4002" y="4935"/>
                  </a:lnTo>
                  <a:lnTo>
                    <a:pt x="4037" y="4959"/>
                  </a:lnTo>
                  <a:cubicBezTo>
                    <a:pt x="4173" y="5083"/>
                    <a:pt x="4344" y="5143"/>
                    <a:pt x="4516" y="5143"/>
                  </a:cubicBezTo>
                  <a:cubicBezTo>
                    <a:pt x="4679" y="5143"/>
                    <a:pt x="4842" y="5089"/>
                    <a:pt x="4977" y="4983"/>
                  </a:cubicBezTo>
                  <a:lnTo>
                    <a:pt x="8640" y="2043"/>
                  </a:lnTo>
                  <a:lnTo>
                    <a:pt x="8014" y="1164"/>
                  </a:lnTo>
                  <a:lnTo>
                    <a:pt x="4604" y="3357"/>
                  </a:lnTo>
                  <a:lnTo>
                    <a:pt x="1531" y="224"/>
                  </a:lnTo>
                  <a:cubicBezTo>
                    <a:pt x="1365" y="74"/>
                    <a:pt x="1157" y="0"/>
                    <a:pt x="950" y="0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56"/>
            <p:cNvSpPr/>
            <p:nvPr/>
          </p:nvSpPr>
          <p:spPr>
            <a:xfrm>
              <a:off x="1895925" y="607775"/>
              <a:ext cx="158175" cy="169925"/>
            </a:xfrm>
            <a:custGeom>
              <a:avLst/>
              <a:gdLst/>
              <a:ahLst/>
              <a:cxnLst/>
              <a:rect l="l" t="t" r="r" b="b"/>
              <a:pathLst>
                <a:path w="6327" h="6797" extrusionOk="0">
                  <a:moveTo>
                    <a:pt x="2965" y="0"/>
                  </a:moveTo>
                  <a:cubicBezTo>
                    <a:pt x="2965" y="0"/>
                    <a:pt x="1" y="1699"/>
                    <a:pt x="1290" y="4146"/>
                  </a:cubicBezTo>
                  <a:lnTo>
                    <a:pt x="820" y="5194"/>
                  </a:lnTo>
                  <a:cubicBezTo>
                    <a:pt x="820" y="5194"/>
                    <a:pt x="1707" y="5567"/>
                    <a:pt x="2490" y="5567"/>
                  </a:cubicBezTo>
                  <a:cubicBezTo>
                    <a:pt x="2832" y="5567"/>
                    <a:pt x="3155" y="5495"/>
                    <a:pt x="3375" y="5290"/>
                  </a:cubicBezTo>
                  <a:lnTo>
                    <a:pt x="3375" y="5290"/>
                  </a:lnTo>
                  <a:cubicBezTo>
                    <a:pt x="3375" y="5290"/>
                    <a:pt x="3146" y="6230"/>
                    <a:pt x="4302" y="6797"/>
                  </a:cubicBezTo>
                  <a:cubicBezTo>
                    <a:pt x="4302" y="6797"/>
                    <a:pt x="5965" y="4326"/>
                    <a:pt x="6327" y="1723"/>
                  </a:cubicBezTo>
                  <a:cubicBezTo>
                    <a:pt x="6327" y="1723"/>
                    <a:pt x="4917" y="108"/>
                    <a:pt x="29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6"/>
            <p:cNvSpPr/>
            <p:nvPr/>
          </p:nvSpPr>
          <p:spPr>
            <a:xfrm>
              <a:off x="1952850" y="607775"/>
              <a:ext cx="101250" cy="62075"/>
            </a:xfrm>
            <a:custGeom>
              <a:avLst/>
              <a:gdLst/>
              <a:ahLst/>
              <a:cxnLst/>
              <a:rect l="l" t="t" r="r" b="b"/>
              <a:pathLst>
                <a:path w="4050" h="2483" extrusionOk="0">
                  <a:moveTo>
                    <a:pt x="688" y="0"/>
                  </a:moveTo>
                  <a:cubicBezTo>
                    <a:pt x="688" y="0"/>
                    <a:pt x="86" y="362"/>
                    <a:pt x="1" y="507"/>
                  </a:cubicBezTo>
                  <a:cubicBezTo>
                    <a:pt x="1" y="507"/>
                    <a:pt x="2266" y="507"/>
                    <a:pt x="3905" y="2483"/>
                  </a:cubicBezTo>
                  <a:cubicBezTo>
                    <a:pt x="3905" y="2483"/>
                    <a:pt x="4026" y="1904"/>
                    <a:pt x="4050" y="1723"/>
                  </a:cubicBezTo>
                  <a:cubicBezTo>
                    <a:pt x="4050" y="1723"/>
                    <a:pt x="2772" y="157"/>
                    <a:pt x="6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56"/>
            <p:cNvSpPr/>
            <p:nvPr/>
          </p:nvSpPr>
          <p:spPr>
            <a:xfrm>
              <a:off x="1668775" y="893900"/>
              <a:ext cx="44625" cy="115475"/>
            </a:xfrm>
            <a:custGeom>
              <a:avLst/>
              <a:gdLst/>
              <a:ahLst/>
              <a:cxnLst/>
              <a:rect l="l" t="t" r="r" b="b"/>
              <a:pathLst>
                <a:path w="1785" h="4619" extrusionOk="0">
                  <a:moveTo>
                    <a:pt x="412" y="0"/>
                  </a:moveTo>
                  <a:cubicBezTo>
                    <a:pt x="266" y="0"/>
                    <a:pt x="156" y="103"/>
                    <a:pt x="145" y="256"/>
                  </a:cubicBezTo>
                  <a:lnTo>
                    <a:pt x="1" y="4401"/>
                  </a:lnTo>
                  <a:cubicBezTo>
                    <a:pt x="1" y="4522"/>
                    <a:pt x="110" y="4618"/>
                    <a:pt x="230" y="4618"/>
                  </a:cubicBezTo>
                  <a:cubicBezTo>
                    <a:pt x="254" y="4618"/>
                    <a:pt x="278" y="4615"/>
                    <a:pt x="302" y="4607"/>
                  </a:cubicBezTo>
                  <a:cubicBezTo>
                    <a:pt x="446" y="4558"/>
                    <a:pt x="567" y="4462"/>
                    <a:pt x="639" y="4317"/>
                  </a:cubicBezTo>
                  <a:lnTo>
                    <a:pt x="1748" y="1919"/>
                  </a:lnTo>
                  <a:cubicBezTo>
                    <a:pt x="1784" y="1847"/>
                    <a:pt x="1736" y="1763"/>
                    <a:pt x="1664" y="1739"/>
                  </a:cubicBezTo>
                  <a:cubicBezTo>
                    <a:pt x="1519" y="1678"/>
                    <a:pt x="1254" y="1449"/>
                    <a:pt x="1230" y="1064"/>
                  </a:cubicBezTo>
                  <a:cubicBezTo>
                    <a:pt x="1193" y="690"/>
                    <a:pt x="1471" y="509"/>
                    <a:pt x="1591" y="376"/>
                  </a:cubicBezTo>
                  <a:cubicBezTo>
                    <a:pt x="1640" y="304"/>
                    <a:pt x="1615" y="196"/>
                    <a:pt x="1519" y="160"/>
                  </a:cubicBezTo>
                  <a:lnTo>
                    <a:pt x="1410" y="111"/>
                  </a:lnTo>
                  <a:cubicBezTo>
                    <a:pt x="1399" y="111"/>
                    <a:pt x="1386" y="111"/>
                    <a:pt x="1362" y="100"/>
                  </a:cubicBezTo>
                  <a:lnTo>
                    <a:pt x="459" y="3"/>
                  </a:lnTo>
                  <a:cubicBezTo>
                    <a:pt x="443" y="1"/>
                    <a:pt x="427" y="0"/>
                    <a:pt x="4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56"/>
            <p:cNvSpPr/>
            <p:nvPr/>
          </p:nvSpPr>
          <p:spPr>
            <a:xfrm>
              <a:off x="2005475" y="282075"/>
              <a:ext cx="116725" cy="109475"/>
            </a:xfrm>
            <a:custGeom>
              <a:avLst/>
              <a:gdLst/>
              <a:ahLst/>
              <a:cxnLst/>
              <a:rect l="l" t="t" r="r" b="b"/>
              <a:pathLst>
                <a:path w="4669" h="4379" extrusionOk="0">
                  <a:moveTo>
                    <a:pt x="2423" y="1"/>
                  </a:moveTo>
                  <a:cubicBezTo>
                    <a:pt x="1588" y="1"/>
                    <a:pt x="753" y="487"/>
                    <a:pt x="378" y="2183"/>
                  </a:cubicBezTo>
                  <a:cubicBezTo>
                    <a:pt x="0" y="3892"/>
                    <a:pt x="103" y="4379"/>
                    <a:pt x="343" y="4379"/>
                  </a:cubicBezTo>
                  <a:cubicBezTo>
                    <a:pt x="661" y="4379"/>
                    <a:pt x="1222" y="3520"/>
                    <a:pt x="1222" y="3520"/>
                  </a:cubicBezTo>
                  <a:lnTo>
                    <a:pt x="1607" y="4147"/>
                  </a:lnTo>
                  <a:lnTo>
                    <a:pt x="2560" y="2978"/>
                  </a:lnTo>
                  <a:lnTo>
                    <a:pt x="3186" y="2978"/>
                  </a:lnTo>
                  <a:lnTo>
                    <a:pt x="3259" y="1580"/>
                  </a:lnTo>
                  <a:lnTo>
                    <a:pt x="4668" y="882"/>
                  </a:lnTo>
                  <a:cubicBezTo>
                    <a:pt x="4668" y="882"/>
                    <a:pt x="3546" y="1"/>
                    <a:pt x="24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6"/>
            <p:cNvSpPr/>
            <p:nvPr/>
          </p:nvSpPr>
          <p:spPr>
            <a:xfrm>
              <a:off x="2049875" y="343075"/>
              <a:ext cx="29250" cy="26900"/>
            </a:xfrm>
            <a:custGeom>
              <a:avLst/>
              <a:gdLst/>
              <a:ahLst/>
              <a:cxnLst/>
              <a:rect l="l" t="t" r="r" b="b"/>
              <a:pathLst>
                <a:path w="1170" h="1076" extrusionOk="0">
                  <a:moveTo>
                    <a:pt x="586" y="1"/>
                  </a:moveTo>
                  <a:cubicBezTo>
                    <a:pt x="331" y="1"/>
                    <a:pt x="104" y="183"/>
                    <a:pt x="61" y="442"/>
                  </a:cubicBezTo>
                  <a:cubicBezTo>
                    <a:pt x="0" y="731"/>
                    <a:pt x="193" y="1008"/>
                    <a:pt x="482" y="1069"/>
                  </a:cubicBezTo>
                  <a:cubicBezTo>
                    <a:pt x="513" y="1074"/>
                    <a:pt x="544" y="1076"/>
                    <a:pt x="574" y="1076"/>
                  </a:cubicBezTo>
                  <a:cubicBezTo>
                    <a:pt x="838" y="1076"/>
                    <a:pt x="1065" y="894"/>
                    <a:pt x="1109" y="635"/>
                  </a:cubicBezTo>
                  <a:cubicBezTo>
                    <a:pt x="1169" y="346"/>
                    <a:pt x="977" y="68"/>
                    <a:pt x="675" y="8"/>
                  </a:cubicBezTo>
                  <a:cubicBezTo>
                    <a:pt x="645" y="3"/>
                    <a:pt x="615" y="1"/>
                    <a:pt x="586" y="1"/>
                  </a:cubicBezTo>
                  <a:close/>
                </a:path>
              </a:pathLst>
            </a:custGeom>
            <a:solidFill>
              <a:srgbClr val="F6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56"/>
            <p:cNvSpPr/>
            <p:nvPr/>
          </p:nvSpPr>
          <p:spPr>
            <a:xfrm>
              <a:off x="1946825" y="368850"/>
              <a:ext cx="112425" cy="68125"/>
            </a:xfrm>
            <a:custGeom>
              <a:avLst/>
              <a:gdLst/>
              <a:ahLst/>
              <a:cxnLst/>
              <a:rect l="l" t="t" r="r" b="b"/>
              <a:pathLst>
                <a:path w="4497" h="2725" extrusionOk="0">
                  <a:moveTo>
                    <a:pt x="4496" y="1"/>
                  </a:moveTo>
                  <a:lnTo>
                    <a:pt x="4496" y="1"/>
                  </a:lnTo>
                  <a:cubicBezTo>
                    <a:pt x="1" y="568"/>
                    <a:pt x="868" y="2724"/>
                    <a:pt x="868" y="2724"/>
                  </a:cubicBezTo>
                  <a:lnTo>
                    <a:pt x="2472" y="2146"/>
                  </a:lnTo>
                  <a:cubicBezTo>
                    <a:pt x="2941" y="1857"/>
                    <a:pt x="3195" y="1857"/>
                    <a:pt x="3195" y="1857"/>
                  </a:cubicBezTo>
                  <a:cubicBezTo>
                    <a:pt x="4387" y="1495"/>
                    <a:pt x="4496" y="1"/>
                    <a:pt x="44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56"/>
            <p:cNvSpPr/>
            <p:nvPr/>
          </p:nvSpPr>
          <p:spPr>
            <a:xfrm>
              <a:off x="2022750" y="302400"/>
              <a:ext cx="100650" cy="67325"/>
            </a:xfrm>
            <a:custGeom>
              <a:avLst/>
              <a:gdLst/>
              <a:ahLst/>
              <a:cxnLst/>
              <a:rect l="l" t="t" r="r" b="b"/>
              <a:pathLst>
                <a:path w="4026" h="2693" extrusionOk="0">
                  <a:moveTo>
                    <a:pt x="3690" y="0"/>
                  </a:moveTo>
                  <a:cubicBezTo>
                    <a:pt x="3678" y="0"/>
                    <a:pt x="3665" y="3"/>
                    <a:pt x="3652" y="8"/>
                  </a:cubicBezTo>
                  <a:cubicBezTo>
                    <a:pt x="3206" y="189"/>
                    <a:pt x="1519" y="900"/>
                    <a:pt x="61" y="2032"/>
                  </a:cubicBezTo>
                  <a:cubicBezTo>
                    <a:pt x="13" y="2080"/>
                    <a:pt x="1" y="2153"/>
                    <a:pt x="37" y="2201"/>
                  </a:cubicBezTo>
                  <a:lnTo>
                    <a:pt x="399" y="2647"/>
                  </a:lnTo>
                  <a:cubicBezTo>
                    <a:pt x="420" y="2676"/>
                    <a:pt x="455" y="2692"/>
                    <a:pt x="490" y="2692"/>
                  </a:cubicBezTo>
                  <a:cubicBezTo>
                    <a:pt x="513" y="2692"/>
                    <a:pt x="536" y="2686"/>
                    <a:pt x="555" y="2671"/>
                  </a:cubicBezTo>
                  <a:cubicBezTo>
                    <a:pt x="1904" y="1611"/>
                    <a:pt x="3519" y="924"/>
                    <a:pt x="3941" y="755"/>
                  </a:cubicBezTo>
                  <a:cubicBezTo>
                    <a:pt x="3990" y="743"/>
                    <a:pt x="4025" y="671"/>
                    <a:pt x="4001" y="610"/>
                  </a:cubicBezTo>
                  <a:lnTo>
                    <a:pt x="3797" y="80"/>
                  </a:lnTo>
                  <a:cubicBezTo>
                    <a:pt x="3778" y="33"/>
                    <a:pt x="3736" y="0"/>
                    <a:pt x="36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1" name="Google Shape;1161;p56"/>
          <p:cNvGrpSpPr/>
          <p:nvPr/>
        </p:nvGrpSpPr>
        <p:grpSpPr>
          <a:xfrm>
            <a:off x="5405551" y="3640077"/>
            <a:ext cx="948430" cy="643031"/>
            <a:chOff x="2303850" y="444550"/>
            <a:chExt cx="3248047" cy="2202162"/>
          </a:xfrm>
        </p:grpSpPr>
        <p:sp>
          <p:nvSpPr>
            <p:cNvPr id="1162" name="Google Shape;1162;p56"/>
            <p:cNvSpPr/>
            <p:nvPr/>
          </p:nvSpPr>
          <p:spPr>
            <a:xfrm>
              <a:off x="2916491" y="1877011"/>
              <a:ext cx="295423" cy="218072"/>
            </a:xfrm>
            <a:custGeom>
              <a:avLst/>
              <a:gdLst/>
              <a:ahLst/>
              <a:cxnLst/>
              <a:rect l="l" t="t" r="r" b="b"/>
              <a:pathLst>
                <a:path w="3254" h="2402" extrusionOk="0">
                  <a:moveTo>
                    <a:pt x="2737" y="1"/>
                  </a:moveTo>
                  <a:cubicBezTo>
                    <a:pt x="2701" y="1"/>
                    <a:pt x="2663" y="10"/>
                    <a:pt x="2627" y="30"/>
                  </a:cubicBezTo>
                  <a:lnTo>
                    <a:pt x="132" y="1549"/>
                  </a:lnTo>
                  <a:cubicBezTo>
                    <a:pt x="36" y="1621"/>
                    <a:pt x="0" y="1753"/>
                    <a:pt x="73" y="1862"/>
                  </a:cubicBezTo>
                  <a:lnTo>
                    <a:pt x="422" y="2320"/>
                  </a:lnTo>
                  <a:cubicBezTo>
                    <a:pt x="459" y="2372"/>
                    <a:pt x="521" y="2401"/>
                    <a:pt x="585" y="2401"/>
                  </a:cubicBezTo>
                  <a:cubicBezTo>
                    <a:pt x="623" y="2401"/>
                    <a:pt x="663" y="2391"/>
                    <a:pt x="699" y="2368"/>
                  </a:cubicBezTo>
                  <a:lnTo>
                    <a:pt x="3121" y="850"/>
                  </a:lnTo>
                  <a:cubicBezTo>
                    <a:pt x="3217" y="789"/>
                    <a:pt x="3254" y="657"/>
                    <a:pt x="3193" y="560"/>
                  </a:cubicBezTo>
                  <a:lnTo>
                    <a:pt x="2917" y="103"/>
                  </a:lnTo>
                  <a:cubicBezTo>
                    <a:pt x="2876" y="38"/>
                    <a:pt x="2809" y="1"/>
                    <a:pt x="27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56"/>
            <p:cNvSpPr/>
            <p:nvPr/>
          </p:nvSpPr>
          <p:spPr>
            <a:xfrm>
              <a:off x="2791747" y="2051416"/>
              <a:ext cx="205815" cy="277991"/>
            </a:xfrm>
            <a:custGeom>
              <a:avLst/>
              <a:gdLst/>
              <a:ahLst/>
              <a:cxnLst/>
              <a:rect l="l" t="t" r="r" b="b"/>
              <a:pathLst>
                <a:path w="2267" h="3062" extrusionOk="0">
                  <a:moveTo>
                    <a:pt x="2037" y="1"/>
                  </a:moveTo>
                  <a:lnTo>
                    <a:pt x="1" y="2893"/>
                  </a:lnTo>
                  <a:lnTo>
                    <a:pt x="229" y="3062"/>
                  </a:lnTo>
                  <a:lnTo>
                    <a:pt x="2266" y="158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56"/>
            <p:cNvSpPr/>
            <p:nvPr/>
          </p:nvSpPr>
          <p:spPr>
            <a:xfrm>
              <a:off x="2638587" y="2012014"/>
              <a:ext cx="315214" cy="98595"/>
            </a:xfrm>
            <a:custGeom>
              <a:avLst/>
              <a:gdLst/>
              <a:ahLst/>
              <a:cxnLst/>
              <a:rect l="l" t="t" r="r" b="b"/>
              <a:pathLst>
                <a:path w="3472" h="1086" extrusionOk="0">
                  <a:moveTo>
                    <a:pt x="3410" y="1"/>
                  </a:moveTo>
                  <a:lnTo>
                    <a:pt x="0" y="820"/>
                  </a:lnTo>
                  <a:lnTo>
                    <a:pt x="60" y="1085"/>
                  </a:lnTo>
                  <a:lnTo>
                    <a:pt x="3471" y="266"/>
                  </a:lnTo>
                  <a:lnTo>
                    <a:pt x="341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56"/>
            <p:cNvSpPr/>
            <p:nvPr/>
          </p:nvSpPr>
          <p:spPr>
            <a:xfrm>
              <a:off x="2303850" y="2085462"/>
              <a:ext cx="523027" cy="444223"/>
            </a:xfrm>
            <a:custGeom>
              <a:avLst/>
              <a:gdLst/>
              <a:ahLst/>
              <a:cxnLst/>
              <a:rect l="l" t="t" r="r" b="b"/>
              <a:pathLst>
                <a:path w="5761" h="4893" extrusionOk="0">
                  <a:moveTo>
                    <a:pt x="3497" y="279"/>
                  </a:moveTo>
                  <a:cubicBezTo>
                    <a:pt x="4273" y="279"/>
                    <a:pt x="4949" y="596"/>
                    <a:pt x="5266" y="1192"/>
                  </a:cubicBezTo>
                  <a:cubicBezTo>
                    <a:pt x="5519" y="1650"/>
                    <a:pt x="5507" y="2229"/>
                    <a:pt x="5242" y="2783"/>
                  </a:cubicBezTo>
                  <a:cubicBezTo>
                    <a:pt x="4976" y="3374"/>
                    <a:pt x="4483" y="3867"/>
                    <a:pt x="3844" y="4217"/>
                  </a:cubicBezTo>
                  <a:cubicBezTo>
                    <a:pt x="3347" y="4480"/>
                    <a:pt x="2814" y="4611"/>
                    <a:pt x="2307" y="4611"/>
                  </a:cubicBezTo>
                  <a:cubicBezTo>
                    <a:pt x="2162" y="4611"/>
                    <a:pt x="2019" y="4600"/>
                    <a:pt x="1880" y="4579"/>
                  </a:cubicBezTo>
                  <a:cubicBezTo>
                    <a:pt x="1265" y="4483"/>
                    <a:pt x="783" y="4169"/>
                    <a:pt x="542" y="3699"/>
                  </a:cubicBezTo>
                  <a:cubicBezTo>
                    <a:pt x="445" y="3530"/>
                    <a:pt x="386" y="3350"/>
                    <a:pt x="373" y="3157"/>
                  </a:cubicBezTo>
                  <a:cubicBezTo>
                    <a:pt x="325" y="2820"/>
                    <a:pt x="397" y="2458"/>
                    <a:pt x="566" y="2097"/>
                  </a:cubicBezTo>
                  <a:cubicBezTo>
                    <a:pt x="831" y="1518"/>
                    <a:pt x="1326" y="1012"/>
                    <a:pt x="1964" y="675"/>
                  </a:cubicBezTo>
                  <a:cubicBezTo>
                    <a:pt x="2470" y="407"/>
                    <a:pt x="3004" y="279"/>
                    <a:pt x="3497" y="279"/>
                  </a:cubicBezTo>
                  <a:close/>
                  <a:moveTo>
                    <a:pt x="3500" y="1"/>
                  </a:moveTo>
                  <a:cubicBezTo>
                    <a:pt x="2960" y="1"/>
                    <a:pt x="2381" y="140"/>
                    <a:pt x="1832" y="434"/>
                  </a:cubicBezTo>
                  <a:cubicBezTo>
                    <a:pt x="1144" y="795"/>
                    <a:pt x="603" y="1349"/>
                    <a:pt x="301" y="1988"/>
                  </a:cubicBezTo>
                  <a:cubicBezTo>
                    <a:pt x="0" y="2627"/>
                    <a:pt x="0" y="3289"/>
                    <a:pt x="289" y="3832"/>
                  </a:cubicBezTo>
                  <a:cubicBezTo>
                    <a:pt x="578" y="4374"/>
                    <a:pt x="1120" y="4735"/>
                    <a:pt x="1832" y="4856"/>
                  </a:cubicBezTo>
                  <a:cubicBezTo>
                    <a:pt x="1986" y="4880"/>
                    <a:pt x="2145" y="4892"/>
                    <a:pt x="2305" y="4892"/>
                  </a:cubicBezTo>
                  <a:cubicBezTo>
                    <a:pt x="2857" y="4892"/>
                    <a:pt x="3435" y="4747"/>
                    <a:pt x="3977" y="4458"/>
                  </a:cubicBezTo>
                  <a:cubicBezTo>
                    <a:pt x="4663" y="4097"/>
                    <a:pt x="5206" y="3543"/>
                    <a:pt x="5507" y="2903"/>
                  </a:cubicBezTo>
                  <a:cubicBezTo>
                    <a:pt x="5688" y="2494"/>
                    <a:pt x="5760" y="2084"/>
                    <a:pt x="5724" y="1698"/>
                  </a:cubicBezTo>
                  <a:cubicBezTo>
                    <a:pt x="5688" y="1470"/>
                    <a:pt x="5627" y="1253"/>
                    <a:pt x="5519" y="1060"/>
                  </a:cubicBezTo>
                  <a:cubicBezTo>
                    <a:pt x="5153" y="373"/>
                    <a:pt x="4379" y="1"/>
                    <a:pt x="35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56"/>
            <p:cNvSpPr/>
            <p:nvPr/>
          </p:nvSpPr>
          <p:spPr>
            <a:xfrm>
              <a:off x="2337714" y="2161996"/>
              <a:ext cx="446402" cy="271364"/>
            </a:xfrm>
            <a:custGeom>
              <a:avLst/>
              <a:gdLst/>
              <a:ahLst/>
              <a:cxnLst/>
              <a:rect l="l" t="t" r="r" b="b"/>
              <a:pathLst>
                <a:path w="4917" h="2989" extrusionOk="0">
                  <a:moveTo>
                    <a:pt x="4844" y="0"/>
                  </a:moveTo>
                  <a:lnTo>
                    <a:pt x="0" y="2868"/>
                  </a:lnTo>
                  <a:lnTo>
                    <a:pt x="72" y="2989"/>
                  </a:lnTo>
                  <a:lnTo>
                    <a:pt x="4917" y="121"/>
                  </a:lnTo>
                  <a:lnTo>
                    <a:pt x="48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56"/>
            <p:cNvSpPr/>
            <p:nvPr/>
          </p:nvSpPr>
          <p:spPr>
            <a:xfrm>
              <a:off x="2390190" y="2221100"/>
              <a:ext cx="421345" cy="262648"/>
            </a:xfrm>
            <a:custGeom>
              <a:avLst/>
              <a:gdLst/>
              <a:ahLst/>
              <a:cxnLst/>
              <a:rect l="l" t="t" r="r" b="b"/>
              <a:pathLst>
                <a:path w="4641" h="2893" extrusionOk="0">
                  <a:moveTo>
                    <a:pt x="4568" y="0"/>
                  </a:moveTo>
                  <a:lnTo>
                    <a:pt x="1" y="2772"/>
                  </a:lnTo>
                  <a:lnTo>
                    <a:pt x="73" y="2892"/>
                  </a:lnTo>
                  <a:lnTo>
                    <a:pt x="4640" y="121"/>
                  </a:lnTo>
                  <a:lnTo>
                    <a:pt x="45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56"/>
            <p:cNvSpPr/>
            <p:nvPr/>
          </p:nvSpPr>
          <p:spPr>
            <a:xfrm>
              <a:off x="2459189" y="2300903"/>
              <a:ext cx="354525" cy="222157"/>
            </a:xfrm>
            <a:custGeom>
              <a:avLst/>
              <a:gdLst/>
              <a:ahLst/>
              <a:cxnLst/>
              <a:rect l="l" t="t" r="r" b="b"/>
              <a:pathLst>
                <a:path w="3905" h="2447" extrusionOk="0">
                  <a:moveTo>
                    <a:pt x="3832" y="0"/>
                  </a:moveTo>
                  <a:lnTo>
                    <a:pt x="0" y="2326"/>
                  </a:lnTo>
                  <a:lnTo>
                    <a:pt x="73" y="2447"/>
                  </a:lnTo>
                  <a:lnTo>
                    <a:pt x="3905" y="109"/>
                  </a:lnTo>
                  <a:lnTo>
                    <a:pt x="38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56"/>
            <p:cNvSpPr/>
            <p:nvPr/>
          </p:nvSpPr>
          <p:spPr>
            <a:xfrm>
              <a:off x="2331087" y="2119235"/>
              <a:ext cx="403823" cy="252843"/>
            </a:xfrm>
            <a:custGeom>
              <a:avLst/>
              <a:gdLst/>
              <a:ahLst/>
              <a:cxnLst/>
              <a:rect l="l" t="t" r="r" b="b"/>
              <a:pathLst>
                <a:path w="4448" h="2785" extrusionOk="0">
                  <a:moveTo>
                    <a:pt x="4376" y="1"/>
                  </a:moveTo>
                  <a:lnTo>
                    <a:pt x="1" y="2664"/>
                  </a:lnTo>
                  <a:lnTo>
                    <a:pt x="73" y="2785"/>
                  </a:lnTo>
                  <a:lnTo>
                    <a:pt x="4448" y="121"/>
                  </a:lnTo>
                  <a:lnTo>
                    <a:pt x="43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56"/>
            <p:cNvSpPr/>
            <p:nvPr/>
          </p:nvSpPr>
          <p:spPr>
            <a:xfrm>
              <a:off x="2330088" y="2095176"/>
              <a:ext cx="330467" cy="207994"/>
            </a:xfrm>
            <a:custGeom>
              <a:avLst/>
              <a:gdLst/>
              <a:ahLst/>
              <a:cxnLst/>
              <a:rect l="l" t="t" r="r" b="b"/>
              <a:pathLst>
                <a:path w="3640" h="2291" extrusionOk="0">
                  <a:moveTo>
                    <a:pt x="3567" y="1"/>
                  </a:moveTo>
                  <a:lnTo>
                    <a:pt x="0" y="2170"/>
                  </a:lnTo>
                  <a:lnTo>
                    <a:pt x="73" y="2290"/>
                  </a:lnTo>
                  <a:lnTo>
                    <a:pt x="3640" y="121"/>
                  </a:lnTo>
                  <a:lnTo>
                    <a:pt x="356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56"/>
            <p:cNvSpPr/>
            <p:nvPr/>
          </p:nvSpPr>
          <p:spPr>
            <a:xfrm>
              <a:off x="2363952" y="2223279"/>
              <a:ext cx="191562" cy="305228"/>
            </a:xfrm>
            <a:custGeom>
              <a:avLst/>
              <a:gdLst/>
              <a:ahLst/>
              <a:cxnLst/>
              <a:rect l="l" t="t" r="r" b="b"/>
              <a:pathLst>
                <a:path w="2110" h="3362" extrusionOk="0">
                  <a:moveTo>
                    <a:pt x="121" y="0"/>
                  </a:moveTo>
                  <a:lnTo>
                    <a:pt x="0" y="72"/>
                  </a:lnTo>
                  <a:lnTo>
                    <a:pt x="1989" y="3362"/>
                  </a:lnTo>
                  <a:lnTo>
                    <a:pt x="2110" y="328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56"/>
            <p:cNvSpPr/>
            <p:nvPr/>
          </p:nvSpPr>
          <p:spPr>
            <a:xfrm>
              <a:off x="2406623" y="2177340"/>
              <a:ext cx="201457" cy="320571"/>
            </a:xfrm>
            <a:custGeom>
              <a:avLst/>
              <a:gdLst/>
              <a:ahLst/>
              <a:cxnLst/>
              <a:rect l="l" t="t" r="r" b="b"/>
              <a:pathLst>
                <a:path w="2219" h="3531" extrusionOk="0">
                  <a:moveTo>
                    <a:pt x="121" y="0"/>
                  </a:moveTo>
                  <a:lnTo>
                    <a:pt x="1" y="72"/>
                  </a:lnTo>
                  <a:lnTo>
                    <a:pt x="2098" y="3530"/>
                  </a:lnTo>
                  <a:lnTo>
                    <a:pt x="2218" y="3458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56"/>
            <p:cNvSpPr/>
            <p:nvPr/>
          </p:nvSpPr>
          <p:spPr>
            <a:xfrm>
              <a:off x="2457010" y="2144474"/>
              <a:ext cx="208993" cy="331556"/>
            </a:xfrm>
            <a:custGeom>
              <a:avLst/>
              <a:gdLst/>
              <a:ahLst/>
              <a:cxnLst/>
              <a:rect l="l" t="t" r="r" b="b"/>
              <a:pathLst>
                <a:path w="2302" h="3652" extrusionOk="0">
                  <a:moveTo>
                    <a:pt x="121" y="0"/>
                  </a:moveTo>
                  <a:lnTo>
                    <a:pt x="0" y="73"/>
                  </a:lnTo>
                  <a:lnTo>
                    <a:pt x="2181" y="3651"/>
                  </a:lnTo>
                  <a:lnTo>
                    <a:pt x="2301" y="3579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56"/>
            <p:cNvSpPr/>
            <p:nvPr/>
          </p:nvSpPr>
          <p:spPr>
            <a:xfrm>
              <a:off x="2509486" y="2114877"/>
              <a:ext cx="203546" cy="322931"/>
            </a:xfrm>
            <a:custGeom>
              <a:avLst/>
              <a:gdLst/>
              <a:ahLst/>
              <a:cxnLst/>
              <a:rect l="l" t="t" r="r" b="b"/>
              <a:pathLst>
                <a:path w="2242" h="3557" extrusionOk="0">
                  <a:moveTo>
                    <a:pt x="121" y="1"/>
                  </a:moveTo>
                  <a:lnTo>
                    <a:pt x="1" y="73"/>
                  </a:lnTo>
                  <a:lnTo>
                    <a:pt x="2121" y="3556"/>
                  </a:lnTo>
                  <a:lnTo>
                    <a:pt x="2242" y="3471"/>
                  </a:lnTo>
                  <a:lnTo>
                    <a:pt x="1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56"/>
            <p:cNvSpPr/>
            <p:nvPr/>
          </p:nvSpPr>
          <p:spPr>
            <a:xfrm>
              <a:off x="2572947" y="2101804"/>
              <a:ext cx="191471" cy="305318"/>
            </a:xfrm>
            <a:custGeom>
              <a:avLst/>
              <a:gdLst/>
              <a:ahLst/>
              <a:cxnLst/>
              <a:rect l="l" t="t" r="r" b="b"/>
              <a:pathLst>
                <a:path w="2109" h="3363" extrusionOk="0">
                  <a:moveTo>
                    <a:pt x="121" y="0"/>
                  </a:moveTo>
                  <a:lnTo>
                    <a:pt x="0" y="85"/>
                  </a:lnTo>
                  <a:lnTo>
                    <a:pt x="1988" y="3363"/>
                  </a:lnTo>
                  <a:lnTo>
                    <a:pt x="2109" y="329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56"/>
            <p:cNvSpPr/>
            <p:nvPr/>
          </p:nvSpPr>
          <p:spPr>
            <a:xfrm>
              <a:off x="3136290" y="1074532"/>
              <a:ext cx="782407" cy="881819"/>
            </a:xfrm>
            <a:custGeom>
              <a:avLst/>
              <a:gdLst/>
              <a:ahLst/>
              <a:cxnLst/>
              <a:rect l="l" t="t" r="r" b="b"/>
              <a:pathLst>
                <a:path w="8618" h="9713" extrusionOk="0">
                  <a:moveTo>
                    <a:pt x="6605" y="0"/>
                  </a:moveTo>
                  <a:lnTo>
                    <a:pt x="4617" y="5507"/>
                  </a:lnTo>
                  <a:cubicBezTo>
                    <a:pt x="4617" y="5507"/>
                    <a:pt x="158" y="8784"/>
                    <a:pt x="1" y="8857"/>
                  </a:cubicBezTo>
                  <a:lnTo>
                    <a:pt x="628" y="9713"/>
                  </a:lnTo>
                  <a:lnTo>
                    <a:pt x="6135" y="6435"/>
                  </a:lnTo>
                  <a:lnTo>
                    <a:pt x="8618" y="747"/>
                  </a:lnTo>
                  <a:lnTo>
                    <a:pt x="6605" y="0"/>
                  </a:lnTo>
                  <a:close/>
                </a:path>
              </a:pathLst>
            </a:custGeom>
            <a:solidFill>
              <a:srgbClr val="DE8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56"/>
            <p:cNvSpPr/>
            <p:nvPr/>
          </p:nvSpPr>
          <p:spPr>
            <a:xfrm>
              <a:off x="4266516" y="1384030"/>
              <a:ext cx="1090812" cy="1039426"/>
            </a:xfrm>
            <a:custGeom>
              <a:avLst/>
              <a:gdLst/>
              <a:ahLst/>
              <a:cxnLst/>
              <a:rect l="l" t="t" r="r" b="b"/>
              <a:pathLst>
                <a:path w="12015" h="11449" extrusionOk="0">
                  <a:moveTo>
                    <a:pt x="3941" y="1"/>
                  </a:moveTo>
                  <a:lnTo>
                    <a:pt x="1" y="2170"/>
                  </a:lnTo>
                  <a:cubicBezTo>
                    <a:pt x="1206" y="7207"/>
                    <a:pt x="3097" y="9485"/>
                    <a:pt x="3097" y="9485"/>
                  </a:cubicBezTo>
                  <a:cubicBezTo>
                    <a:pt x="4074" y="10364"/>
                    <a:pt x="12014" y="11449"/>
                    <a:pt x="12014" y="11449"/>
                  </a:cubicBezTo>
                  <a:lnTo>
                    <a:pt x="11810" y="10244"/>
                  </a:lnTo>
                  <a:cubicBezTo>
                    <a:pt x="8044" y="8148"/>
                    <a:pt x="6101" y="7761"/>
                    <a:pt x="5178" y="7761"/>
                  </a:cubicBezTo>
                  <a:cubicBezTo>
                    <a:pt x="4636" y="7761"/>
                    <a:pt x="4447" y="7894"/>
                    <a:pt x="4447" y="7894"/>
                  </a:cubicBezTo>
                  <a:lnTo>
                    <a:pt x="3941" y="1"/>
                  </a:lnTo>
                  <a:close/>
                </a:path>
              </a:pathLst>
            </a:custGeom>
            <a:solidFill>
              <a:srgbClr val="DE8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56"/>
            <p:cNvSpPr/>
            <p:nvPr/>
          </p:nvSpPr>
          <p:spPr>
            <a:xfrm>
              <a:off x="3555370" y="1305588"/>
              <a:ext cx="1088633" cy="1109151"/>
            </a:xfrm>
            <a:custGeom>
              <a:avLst/>
              <a:gdLst/>
              <a:ahLst/>
              <a:cxnLst/>
              <a:rect l="l" t="t" r="r" b="b"/>
              <a:pathLst>
                <a:path w="11991" h="12217" extrusionOk="0">
                  <a:moveTo>
                    <a:pt x="8197" y="1"/>
                  </a:moveTo>
                  <a:cubicBezTo>
                    <a:pt x="7287" y="1"/>
                    <a:pt x="6532" y="34"/>
                    <a:pt x="6532" y="34"/>
                  </a:cubicBezTo>
                  <a:lnTo>
                    <a:pt x="5616" y="1034"/>
                  </a:lnTo>
                  <a:lnTo>
                    <a:pt x="796" y="3047"/>
                  </a:lnTo>
                  <a:cubicBezTo>
                    <a:pt x="494" y="3179"/>
                    <a:pt x="277" y="3468"/>
                    <a:pt x="253" y="3794"/>
                  </a:cubicBezTo>
                  <a:lnTo>
                    <a:pt x="1" y="12216"/>
                  </a:lnTo>
                  <a:lnTo>
                    <a:pt x="1158" y="12216"/>
                  </a:lnTo>
                  <a:cubicBezTo>
                    <a:pt x="1158" y="12216"/>
                    <a:pt x="2796" y="6734"/>
                    <a:pt x="2459" y="4938"/>
                  </a:cubicBezTo>
                  <a:lnTo>
                    <a:pt x="2459" y="4938"/>
                  </a:lnTo>
                  <a:cubicBezTo>
                    <a:pt x="2459" y="4938"/>
                    <a:pt x="2856" y="4959"/>
                    <a:pt x="3487" y="4959"/>
                  </a:cubicBezTo>
                  <a:cubicBezTo>
                    <a:pt x="5771" y="4959"/>
                    <a:pt x="11115" y="4685"/>
                    <a:pt x="11786" y="2155"/>
                  </a:cubicBezTo>
                  <a:cubicBezTo>
                    <a:pt x="11894" y="1721"/>
                    <a:pt x="11990" y="1263"/>
                    <a:pt x="11774" y="865"/>
                  </a:cubicBezTo>
                  <a:cubicBezTo>
                    <a:pt x="11641" y="588"/>
                    <a:pt x="11388" y="323"/>
                    <a:pt x="10930" y="203"/>
                  </a:cubicBezTo>
                  <a:cubicBezTo>
                    <a:pt x="10348" y="40"/>
                    <a:pt x="9182" y="1"/>
                    <a:pt x="8197" y="1"/>
                  </a:cubicBez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56"/>
            <p:cNvSpPr/>
            <p:nvPr/>
          </p:nvSpPr>
          <p:spPr>
            <a:xfrm>
              <a:off x="3637443" y="602976"/>
              <a:ext cx="577590" cy="376768"/>
            </a:xfrm>
            <a:custGeom>
              <a:avLst/>
              <a:gdLst/>
              <a:ahLst/>
              <a:cxnLst/>
              <a:rect l="l" t="t" r="r" b="b"/>
              <a:pathLst>
                <a:path w="6362" h="4150" extrusionOk="0">
                  <a:moveTo>
                    <a:pt x="0" y="2482"/>
                  </a:moveTo>
                  <a:lnTo>
                    <a:pt x="0" y="2482"/>
                  </a:lnTo>
                  <a:cubicBezTo>
                    <a:pt x="0" y="2482"/>
                    <a:pt x="0" y="2482"/>
                    <a:pt x="0" y="2482"/>
                  </a:cubicBezTo>
                  <a:lnTo>
                    <a:pt x="0" y="2482"/>
                  </a:lnTo>
                  <a:close/>
                  <a:moveTo>
                    <a:pt x="4850" y="0"/>
                  </a:moveTo>
                  <a:cubicBezTo>
                    <a:pt x="4167" y="0"/>
                    <a:pt x="3368" y="531"/>
                    <a:pt x="2808" y="1579"/>
                  </a:cubicBezTo>
                  <a:cubicBezTo>
                    <a:pt x="2648" y="1880"/>
                    <a:pt x="2376" y="1980"/>
                    <a:pt x="2085" y="1980"/>
                  </a:cubicBezTo>
                  <a:cubicBezTo>
                    <a:pt x="1503" y="1980"/>
                    <a:pt x="844" y="1579"/>
                    <a:pt x="844" y="1579"/>
                  </a:cubicBezTo>
                  <a:lnTo>
                    <a:pt x="0" y="2482"/>
                  </a:lnTo>
                  <a:lnTo>
                    <a:pt x="0" y="2482"/>
                  </a:lnTo>
                  <a:cubicBezTo>
                    <a:pt x="1" y="2482"/>
                    <a:pt x="3" y="2480"/>
                    <a:pt x="11" y="2480"/>
                  </a:cubicBezTo>
                  <a:cubicBezTo>
                    <a:pt x="63" y="2480"/>
                    <a:pt x="356" y="2559"/>
                    <a:pt x="1928" y="3628"/>
                  </a:cubicBezTo>
                  <a:cubicBezTo>
                    <a:pt x="2456" y="3986"/>
                    <a:pt x="3050" y="4149"/>
                    <a:pt x="3624" y="4149"/>
                  </a:cubicBezTo>
                  <a:cubicBezTo>
                    <a:pt x="5055" y="4149"/>
                    <a:pt x="6361" y="3134"/>
                    <a:pt x="6207" y="1603"/>
                  </a:cubicBezTo>
                  <a:cubicBezTo>
                    <a:pt x="6104" y="531"/>
                    <a:pt x="5534" y="0"/>
                    <a:pt x="48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56"/>
            <p:cNvSpPr/>
            <p:nvPr/>
          </p:nvSpPr>
          <p:spPr>
            <a:xfrm>
              <a:off x="3744664" y="782374"/>
              <a:ext cx="32865" cy="76625"/>
            </a:xfrm>
            <a:custGeom>
              <a:avLst/>
              <a:gdLst/>
              <a:ahLst/>
              <a:cxnLst/>
              <a:rect l="l" t="t" r="r" b="b"/>
              <a:pathLst>
                <a:path w="362" h="844" extrusionOk="0">
                  <a:moveTo>
                    <a:pt x="313" y="0"/>
                  </a:moveTo>
                  <a:cubicBezTo>
                    <a:pt x="302" y="13"/>
                    <a:pt x="302" y="13"/>
                    <a:pt x="302" y="24"/>
                  </a:cubicBezTo>
                  <a:cubicBezTo>
                    <a:pt x="302" y="24"/>
                    <a:pt x="326" y="97"/>
                    <a:pt x="326" y="217"/>
                  </a:cubicBezTo>
                  <a:cubicBezTo>
                    <a:pt x="326" y="289"/>
                    <a:pt x="313" y="386"/>
                    <a:pt x="265" y="495"/>
                  </a:cubicBezTo>
                  <a:cubicBezTo>
                    <a:pt x="217" y="591"/>
                    <a:pt x="145" y="712"/>
                    <a:pt x="13" y="820"/>
                  </a:cubicBezTo>
                  <a:cubicBezTo>
                    <a:pt x="0" y="820"/>
                    <a:pt x="0" y="832"/>
                    <a:pt x="13" y="844"/>
                  </a:cubicBezTo>
                  <a:lnTo>
                    <a:pt x="24" y="844"/>
                  </a:lnTo>
                  <a:cubicBezTo>
                    <a:pt x="169" y="723"/>
                    <a:pt x="254" y="615"/>
                    <a:pt x="302" y="506"/>
                  </a:cubicBezTo>
                  <a:cubicBezTo>
                    <a:pt x="350" y="398"/>
                    <a:pt x="362" y="289"/>
                    <a:pt x="362" y="217"/>
                  </a:cubicBezTo>
                  <a:cubicBezTo>
                    <a:pt x="362" y="97"/>
                    <a:pt x="326" y="13"/>
                    <a:pt x="326" y="13"/>
                  </a:cubicBezTo>
                  <a:cubicBezTo>
                    <a:pt x="326" y="0"/>
                    <a:pt x="313" y="0"/>
                    <a:pt x="313" y="0"/>
                  </a:cubicBezTo>
                  <a:close/>
                </a:path>
              </a:pathLst>
            </a:custGeom>
            <a:solidFill>
              <a:srgbClr val="E34D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56"/>
            <p:cNvSpPr/>
            <p:nvPr/>
          </p:nvSpPr>
          <p:spPr>
            <a:xfrm>
              <a:off x="3677934" y="849830"/>
              <a:ext cx="869835" cy="549628"/>
            </a:xfrm>
            <a:custGeom>
              <a:avLst/>
              <a:gdLst/>
              <a:ahLst/>
              <a:cxnLst/>
              <a:rect l="l" t="t" r="r" b="b"/>
              <a:pathLst>
                <a:path w="9581" h="6054" extrusionOk="0">
                  <a:moveTo>
                    <a:pt x="2398" y="1"/>
                  </a:moveTo>
                  <a:cubicBezTo>
                    <a:pt x="1828" y="1"/>
                    <a:pt x="1481" y="205"/>
                    <a:pt x="1133" y="535"/>
                  </a:cubicBezTo>
                  <a:lnTo>
                    <a:pt x="1061" y="607"/>
                  </a:lnTo>
                  <a:cubicBezTo>
                    <a:pt x="36" y="1583"/>
                    <a:pt x="0" y="3186"/>
                    <a:pt x="964" y="4210"/>
                  </a:cubicBezTo>
                  <a:cubicBezTo>
                    <a:pt x="964" y="4210"/>
                    <a:pt x="3073" y="4909"/>
                    <a:pt x="4266" y="6054"/>
                  </a:cubicBezTo>
                  <a:lnTo>
                    <a:pt x="9580" y="5223"/>
                  </a:lnTo>
                  <a:lnTo>
                    <a:pt x="6471" y="3849"/>
                  </a:lnTo>
                  <a:cubicBezTo>
                    <a:pt x="5531" y="3198"/>
                    <a:pt x="3916" y="245"/>
                    <a:pt x="3013" y="65"/>
                  </a:cubicBezTo>
                  <a:cubicBezTo>
                    <a:pt x="2781" y="21"/>
                    <a:pt x="257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56"/>
            <p:cNvSpPr/>
            <p:nvPr/>
          </p:nvSpPr>
          <p:spPr>
            <a:xfrm>
              <a:off x="3536758" y="701391"/>
              <a:ext cx="330467" cy="353980"/>
            </a:xfrm>
            <a:custGeom>
              <a:avLst/>
              <a:gdLst/>
              <a:ahLst/>
              <a:cxnLst/>
              <a:rect l="l" t="t" r="r" b="b"/>
              <a:pathLst>
                <a:path w="3640" h="3899" extrusionOk="0">
                  <a:moveTo>
                    <a:pt x="640" y="0"/>
                  </a:moveTo>
                  <a:lnTo>
                    <a:pt x="0" y="1471"/>
                  </a:lnTo>
                  <a:lnTo>
                    <a:pt x="2134" y="3712"/>
                  </a:lnTo>
                  <a:cubicBezTo>
                    <a:pt x="2275" y="3837"/>
                    <a:pt x="2450" y="3898"/>
                    <a:pt x="2625" y="3898"/>
                  </a:cubicBezTo>
                  <a:cubicBezTo>
                    <a:pt x="2839" y="3898"/>
                    <a:pt x="3054" y="3807"/>
                    <a:pt x="3206" y="3628"/>
                  </a:cubicBezTo>
                  <a:lnTo>
                    <a:pt x="3302" y="3519"/>
                  </a:lnTo>
                  <a:cubicBezTo>
                    <a:pt x="3640" y="3134"/>
                    <a:pt x="3591" y="2544"/>
                    <a:pt x="3206" y="2206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56"/>
            <p:cNvSpPr/>
            <p:nvPr/>
          </p:nvSpPr>
          <p:spPr>
            <a:xfrm>
              <a:off x="3607936" y="848014"/>
              <a:ext cx="87610" cy="110579"/>
            </a:xfrm>
            <a:custGeom>
              <a:avLst/>
              <a:gdLst/>
              <a:ahLst/>
              <a:cxnLst/>
              <a:rect l="l" t="t" r="r" b="b"/>
              <a:pathLst>
                <a:path w="965" h="1218" extrusionOk="0">
                  <a:moveTo>
                    <a:pt x="627" y="0"/>
                  </a:moveTo>
                  <a:lnTo>
                    <a:pt x="0" y="712"/>
                  </a:lnTo>
                  <a:lnTo>
                    <a:pt x="518" y="1218"/>
                  </a:lnTo>
                  <a:cubicBezTo>
                    <a:pt x="964" y="555"/>
                    <a:pt x="627" y="0"/>
                    <a:pt x="627" y="0"/>
                  </a:cubicBezTo>
                  <a:close/>
                </a:path>
              </a:pathLst>
            </a:custGeom>
            <a:solidFill>
              <a:srgbClr val="DE8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56"/>
            <p:cNvSpPr/>
            <p:nvPr/>
          </p:nvSpPr>
          <p:spPr>
            <a:xfrm>
              <a:off x="3435075" y="507013"/>
              <a:ext cx="387390" cy="362605"/>
            </a:xfrm>
            <a:custGeom>
              <a:avLst/>
              <a:gdLst/>
              <a:ahLst/>
              <a:cxnLst/>
              <a:rect l="l" t="t" r="r" b="b"/>
              <a:pathLst>
                <a:path w="4267" h="3994" extrusionOk="0">
                  <a:moveTo>
                    <a:pt x="2140" y="0"/>
                  </a:moveTo>
                  <a:cubicBezTo>
                    <a:pt x="2046" y="0"/>
                    <a:pt x="1951" y="7"/>
                    <a:pt x="1856" y="21"/>
                  </a:cubicBezTo>
                  <a:cubicBezTo>
                    <a:pt x="759" y="178"/>
                    <a:pt x="0" y="1190"/>
                    <a:pt x="156" y="2286"/>
                  </a:cubicBezTo>
                  <a:cubicBezTo>
                    <a:pt x="299" y="3285"/>
                    <a:pt x="1152" y="3994"/>
                    <a:pt x="2131" y="3994"/>
                  </a:cubicBezTo>
                  <a:cubicBezTo>
                    <a:pt x="2227" y="3994"/>
                    <a:pt x="2324" y="3987"/>
                    <a:pt x="2422" y="3973"/>
                  </a:cubicBezTo>
                  <a:cubicBezTo>
                    <a:pt x="3519" y="3817"/>
                    <a:pt x="4266" y="2805"/>
                    <a:pt x="4109" y="1708"/>
                  </a:cubicBezTo>
                  <a:cubicBezTo>
                    <a:pt x="3966" y="718"/>
                    <a:pt x="3112" y="0"/>
                    <a:pt x="2140" y="0"/>
                  </a:cubicBezTo>
                  <a:close/>
                </a:path>
              </a:pathLst>
            </a:custGeom>
            <a:solidFill>
              <a:srgbClr val="0003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56"/>
            <p:cNvSpPr/>
            <p:nvPr/>
          </p:nvSpPr>
          <p:spPr>
            <a:xfrm>
              <a:off x="3449238" y="682870"/>
              <a:ext cx="230963" cy="250664"/>
            </a:xfrm>
            <a:custGeom>
              <a:avLst/>
              <a:gdLst/>
              <a:ahLst/>
              <a:cxnLst/>
              <a:rect l="l" t="t" r="r" b="b"/>
              <a:pathLst>
                <a:path w="2544" h="2761" extrusionOk="0">
                  <a:moveTo>
                    <a:pt x="2230" y="0"/>
                  </a:moveTo>
                  <a:lnTo>
                    <a:pt x="0" y="313"/>
                  </a:lnTo>
                  <a:lnTo>
                    <a:pt x="193" y="1687"/>
                  </a:lnTo>
                  <a:cubicBezTo>
                    <a:pt x="281" y="2314"/>
                    <a:pt x="821" y="2760"/>
                    <a:pt x="1437" y="2760"/>
                  </a:cubicBezTo>
                  <a:cubicBezTo>
                    <a:pt x="1496" y="2760"/>
                    <a:pt x="1555" y="2756"/>
                    <a:pt x="1615" y="2748"/>
                  </a:cubicBezTo>
                  <a:lnTo>
                    <a:pt x="1700" y="2735"/>
                  </a:lnTo>
                  <a:cubicBezTo>
                    <a:pt x="2194" y="2663"/>
                    <a:pt x="2544" y="2205"/>
                    <a:pt x="2471" y="1711"/>
                  </a:cubicBezTo>
                  <a:lnTo>
                    <a:pt x="2230" y="0"/>
                  </a:ln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56"/>
            <p:cNvSpPr/>
            <p:nvPr/>
          </p:nvSpPr>
          <p:spPr>
            <a:xfrm>
              <a:off x="3422092" y="741882"/>
              <a:ext cx="67727" cy="85431"/>
            </a:xfrm>
            <a:custGeom>
              <a:avLst/>
              <a:gdLst/>
              <a:ahLst/>
              <a:cxnLst/>
              <a:rect l="l" t="t" r="r" b="b"/>
              <a:pathLst>
                <a:path w="746" h="941" extrusionOk="0">
                  <a:moveTo>
                    <a:pt x="384" y="1"/>
                  </a:moveTo>
                  <a:lnTo>
                    <a:pt x="47" y="700"/>
                  </a:lnTo>
                  <a:cubicBezTo>
                    <a:pt x="1" y="814"/>
                    <a:pt x="86" y="917"/>
                    <a:pt x="208" y="917"/>
                  </a:cubicBezTo>
                  <a:cubicBezTo>
                    <a:pt x="214" y="917"/>
                    <a:pt x="221" y="917"/>
                    <a:pt x="227" y="917"/>
                  </a:cubicBezTo>
                  <a:lnTo>
                    <a:pt x="746" y="941"/>
                  </a:lnTo>
                  <a:lnTo>
                    <a:pt x="384" y="1"/>
                  </a:ln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56"/>
            <p:cNvSpPr/>
            <p:nvPr/>
          </p:nvSpPr>
          <p:spPr>
            <a:xfrm>
              <a:off x="3435075" y="507013"/>
              <a:ext cx="387390" cy="364784"/>
            </a:xfrm>
            <a:custGeom>
              <a:avLst/>
              <a:gdLst/>
              <a:ahLst/>
              <a:cxnLst/>
              <a:rect l="l" t="t" r="r" b="b"/>
              <a:pathLst>
                <a:path w="4267" h="4018" extrusionOk="0">
                  <a:moveTo>
                    <a:pt x="2140" y="0"/>
                  </a:moveTo>
                  <a:cubicBezTo>
                    <a:pt x="2046" y="0"/>
                    <a:pt x="1951" y="7"/>
                    <a:pt x="1856" y="21"/>
                  </a:cubicBezTo>
                  <a:cubicBezTo>
                    <a:pt x="759" y="178"/>
                    <a:pt x="0" y="1190"/>
                    <a:pt x="156" y="2286"/>
                  </a:cubicBezTo>
                  <a:cubicBezTo>
                    <a:pt x="300" y="3288"/>
                    <a:pt x="1156" y="4018"/>
                    <a:pt x="2138" y="4018"/>
                  </a:cubicBezTo>
                  <a:cubicBezTo>
                    <a:pt x="2232" y="4018"/>
                    <a:pt x="2326" y="4011"/>
                    <a:pt x="2422" y="3997"/>
                  </a:cubicBezTo>
                  <a:cubicBezTo>
                    <a:pt x="3519" y="3841"/>
                    <a:pt x="4266" y="2805"/>
                    <a:pt x="4109" y="1708"/>
                  </a:cubicBezTo>
                  <a:cubicBezTo>
                    <a:pt x="3966" y="718"/>
                    <a:pt x="3112" y="0"/>
                    <a:pt x="2140" y="0"/>
                  </a:cubicBez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56"/>
            <p:cNvSpPr/>
            <p:nvPr/>
          </p:nvSpPr>
          <p:spPr>
            <a:xfrm>
              <a:off x="3415374" y="444550"/>
              <a:ext cx="507684" cy="407908"/>
            </a:xfrm>
            <a:custGeom>
              <a:avLst/>
              <a:gdLst/>
              <a:ahLst/>
              <a:cxnLst/>
              <a:rect l="l" t="t" r="r" b="b"/>
              <a:pathLst>
                <a:path w="5592" h="4493" extrusionOk="0">
                  <a:moveTo>
                    <a:pt x="2289" y="1"/>
                  </a:moveTo>
                  <a:cubicBezTo>
                    <a:pt x="619" y="1"/>
                    <a:pt x="0" y="1902"/>
                    <a:pt x="0" y="1902"/>
                  </a:cubicBezTo>
                  <a:cubicBezTo>
                    <a:pt x="143" y="2072"/>
                    <a:pt x="434" y="2124"/>
                    <a:pt x="739" y="2124"/>
                  </a:cubicBezTo>
                  <a:cubicBezTo>
                    <a:pt x="1236" y="2124"/>
                    <a:pt x="1771" y="1986"/>
                    <a:pt x="1771" y="1986"/>
                  </a:cubicBezTo>
                  <a:lnTo>
                    <a:pt x="1771" y="1986"/>
                  </a:lnTo>
                  <a:cubicBezTo>
                    <a:pt x="1554" y="3046"/>
                    <a:pt x="2277" y="3577"/>
                    <a:pt x="2277" y="3577"/>
                  </a:cubicBezTo>
                  <a:lnTo>
                    <a:pt x="3193" y="4492"/>
                  </a:lnTo>
                  <a:lnTo>
                    <a:pt x="4941" y="3710"/>
                  </a:lnTo>
                  <a:cubicBezTo>
                    <a:pt x="4941" y="3710"/>
                    <a:pt x="5592" y="1058"/>
                    <a:pt x="3217" y="178"/>
                  </a:cubicBezTo>
                  <a:cubicBezTo>
                    <a:pt x="2877" y="54"/>
                    <a:pt x="2568" y="1"/>
                    <a:pt x="22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6"/>
            <p:cNvSpPr/>
            <p:nvPr/>
          </p:nvSpPr>
          <p:spPr>
            <a:xfrm>
              <a:off x="3608935" y="713102"/>
              <a:ext cx="106312" cy="99594"/>
            </a:xfrm>
            <a:custGeom>
              <a:avLst/>
              <a:gdLst/>
              <a:ahLst/>
              <a:cxnLst/>
              <a:rect l="l" t="t" r="r" b="b"/>
              <a:pathLst>
                <a:path w="1171" h="1097" extrusionOk="0">
                  <a:moveTo>
                    <a:pt x="576" y="0"/>
                  </a:moveTo>
                  <a:cubicBezTo>
                    <a:pt x="554" y="0"/>
                    <a:pt x="530" y="2"/>
                    <a:pt x="507" y="4"/>
                  </a:cubicBezTo>
                  <a:cubicBezTo>
                    <a:pt x="206" y="53"/>
                    <a:pt x="1" y="329"/>
                    <a:pt x="37" y="631"/>
                  </a:cubicBezTo>
                  <a:cubicBezTo>
                    <a:pt x="81" y="902"/>
                    <a:pt x="310" y="1096"/>
                    <a:pt x="576" y="1096"/>
                  </a:cubicBezTo>
                  <a:cubicBezTo>
                    <a:pt x="605" y="1096"/>
                    <a:pt x="634" y="1094"/>
                    <a:pt x="664" y="1089"/>
                  </a:cubicBezTo>
                  <a:cubicBezTo>
                    <a:pt x="965" y="1052"/>
                    <a:pt x="1170" y="776"/>
                    <a:pt x="1122" y="474"/>
                  </a:cubicBezTo>
                  <a:cubicBezTo>
                    <a:pt x="1088" y="196"/>
                    <a:pt x="850" y="0"/>
                    <a:pt x="576" y="0"/>
                  </a:cubicBez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6"/>
            <p:cNvSpPr/>
            <p:nvPr/>
          </p:nvSpPr>
          <p:spPr>
            <a:xfrm>
              <a:off x="3041234" y="1827531"/>
              <a:ext cx="223246" cy="210718"/>
            </a:xfrm>
            <a:custGeom>
              <a:avLst/>
              <a:gdLst/>
              <a:ahLst/>
              <a:cxnLst/>
              <a:rect l="l" t="t" r="r" b="b"/>
              <a:pathLst>
                <a:path w="2459" h="2321" extrusionOk="0">
                  <a:moveTo>
                    <a:pt x="1217" y="1"/>
                  </a:moveTo>
                  <a:cubicBezTo>
                    <a:pt x="1173" y="1"/>
                    <a:pt x="1129" y="3"/>
                    <a:pt x="1085" y="8"/>
                  </a:cubicBezTo>
                  <a:cubicBezTo>
                    <a:pt x="458" y="93"/>
                    <a:pt x="0" y="672"/>
                    <a:pt x="84" y="1298"/>
                  </a:cubicBezTo>
                  <a:cubicBezTo>
                    <a:pt x="150" y="1886"/>
                    <a:pt x="646" y="2320"/>
                    <a:pt x="1223" y="2320"/>
                  </a:cubicBezTo>
                  <a:cubicBezTo>
                    <a:pt x="1273" y="2320"/>
                    <a:pt x="1323" y="2317"/>
                    <a:pt x="1374" y="2311"/>
                  </a:cubicBezTo>
                  <a:cubicBezTo>
                    <a:pt x="2000" y="2238"/>
                    <a:pt x="2458" y="1660"/>
                    <a:pt x="2386" y="1021"/>
                  </a:cubicBezTo>
                  <a:cubicBezTo>
                    <a:pt x="2307" y="438"/>
                    <a:pt x="1801" y="1"/>
                    <a:pt x="1217" y="1"/>
                  </a:cubicBezTo>
                  <a:close/>
                </a:path>
              </a:pathLst>
            </a:custGeom>
            <a:solidFill>
              <a:srgbClr val="DE8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56"/>
            <p:cNvSpPr/>
            <p:nvPr/>
          </p:nvSpPr>
          <p:spPr>
            <a:xfrm>
              <a:off x="3722693" y="878610"/>
              <a:ext cx="212352" cy="263828"/>
            </a:xfrm>
            <a:custGeom>
              <a:avLst/>
              <a:gdLst/>
              <a:ahLst/>
              <a:cxnLst/>
              <a:rect l="l" t="t" r="r" b="b"/>
              <a:pathLst>
                <a:path w="2339" h="2906" extrusionOk="0">
                  <a:moveTo>
                    <a:pt x="905" y="1"/>
                  </a:moveTo>
                  <a:cubicBezTo>
                    <a:pt x="905" y="1"/>
                    <a:pt x="1" y="1170"/>
                    <a:pt x="146" y="2905"/>
                  </a:cubicBezTo>
                  <a:lnTo>
                    <a:pt x="2339" y="736"/>
                  </a:lnTo>
                  <a:lnTo>
                    <a:pt x="9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56"/>
            <p:cNvSpPr/>
            <p:nvPr/>
          </p:nvSpPr>
          <p:spPr>
            <a:xfrm>
              <a:off x="3391315" y="561304"/>
              <a:ext cx="403732" cy="147893"/>
            </a:xfrm>
            <a:custGeom>
              <a:avLst/>
              <a:gdLst/>
              <a:ahLst/>
              <a:cxnLst/>
              <a:rect l="l" t="t" r="r" b="b"/>
              <a:pathLst>
                <a:path w="4447" h="1629" extrusionOk="0">
                  <a:moveTo>
                    <a:pt x="2615" y="1"/>
                  </a:moveTo>
                  <a:lnTo>
                    <a:pt x="0" y="1399"/>
                  </a:lnTo>
                  <a:cubicBezTo>
                    <a:pt x="0" y="1399"/>
                    <a:pt x="534" y="1628"/>
                    <a:pt x="1335" y="1628"/>
                  </a:cubicBezTo>
                  <a:cubicBezTo>
                    <a:pt x="1779" y="1628"/>
                    <a:pt x="2305" y="1558"/>
                    <a:pt x="2868" y="1339"/>
                  </a:cubicBezTo>
                  <a:cubicBezTo>
                    <a:pt x="4446" y="712"/>
                    <a:pt x="2615" y="1"/>
                    <a:pt x="26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6"/>
            <p:cNvSpPr/>
            <p:nvPr/>
          </p:nvSpPr>
          <p:spPr>
            <a:xfrm>
              <a:off x="3418551" y="506377"/>
              <a:ext cx="371049" cy="157879"/>
            </a:xfrm>
            <a:custGeom>
              <a:avLst/>
              <a:gdLst/>
              <a:ahLst/>
              <a:cxnLst/>
              <a:rect l="l" t="t" r="r" b="b"/>
              <a:pathLst>
                <a:path w="4087" h="1739" extrusionOk="0">
                  <a:moveTo>
                    <a:pt x="2139" y="0"/>
                  </a:moveTo>
                  <a:cubicBezTo>
                    <a:pt x="674" y="0"/>
                    <a:pt x="1" y="1281"/>
                    <a:pt x="1" y="1281"/>
                  </a:cubicBezTo>
                  <a:lnTo>
                    <a:pt x="1821" y="1739"/>
                  </a:lnTo>
                  <a:cubicBezTo>
                    <a:pt x="1821" y="1739"/>
                    <a:pt x="4087" y="196"/>
                    <a:pt x="2424" y="16"/>
                  </a:cubicBezTo>
                  <a:cubicBezTo>
                    <a:pt x="2326" y="5"/>
                    <a:pt x="2231" y="0"/>
                    <a:pt x="2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56"/>
            <p:cNvSpPr/>
            <p:nvPr/>
          </p:nvSpPr>
          <p:spPr>
            <a:xfrm>
              <a:off x="3721694" y="1164231"/>
              <a:ext cx="345810" cy="133912"/>
            </a:xfrm>
            <a:custGeom>
              <a:avLst/>
              <a:gdLst/>
              <a:ahLst/>
              <a:cxnLst/>
              <a:rect l="l" t="t" r="r" b="b"/>
              <a:pathLst>
                <a:path w="3809" h="1475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77" y="590"/>
                    <a:pt x="711" y="1120"/>
                  </a:cubicBezTo>
                  <a:cubicBezTo>
                    <a:pt x="896" y="1333"/>
                    <a:pt x="1556" y="1475"/>
                    <a:pt x="2011" y="1475"/>
                  </a:cubicBezTo>
                  <a:cubicBezTo>
                    <a:pt x="2149" y="1475"/>
                    <a:pt x="2268" y="1462"/>
                    <a:pt x="2350" y="1434"/>
                  </a:cubicBezTo>
                  <a:lnTo>
                    <a:pt x="3808" y="1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56"/>
            <p:cNvSpPr/>
            <p:nvPr/>
          </p:nvSpPr>
          <p:spPr>
            <a:xfrm>
              <a:off x="3786154" y="1323928"/>
              <a:ext cx="956356" cy="482536"/>
            </a:xfrm>
            <a:custGeom>
              <a:avLst/>
              <a:gdLst/>
              <a:ahLst/>
              <a:cxnLst/>
              <a:rect l="l" t="t" r="r" b="b"/>
              <a:pathLst>
                <a:path w="10534" h="5315" extrusionOk="0">
                  <a:moveTo>
                    <a:pt x="8388" y="1"/>
                  </a:moveTo>
                  <a:lnTo>
                    <a:pt x="3074" y="832"/>
                  </a:lnTo>
                  <a:lnTo>
                    <a:pt x="1" y="2109"/>
                  </a:lnTo>
                  <a:lnTo>
                    <a:pt x="9557" y="5314"/>
                  </a:lnTo>
                  <a:cubicBezTo>
                    <a:pt x="9557" y="5314"/>
                    <a:pt x="10533" y="277"/>
                    <a:pt x="83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56"/>
            <p:cNvSpPr/>
            <p:nvPr/>
          </p:nvSpPr>
          <p:spPr>
            <a:xfrm>
              <a:off x="3838721" y="847742"/>
              <a:ext cx="526386" cy="696159"/>
            </a:xfrm>
            <a:custGeom>
              <a:avLst/>
              <a:gdLst/>
              <a:ahLst/>
              <a:cxnLst/>
              <a:rect l="l" t="t" r="r" b="b"/>
              <a:pathLst>
                <a:path w="5798" h="7668" extrusionOk="0">
                  <a:moveTo>
                    <a:pt x="884" y="1"/>
                  </a:moveTo>
                  <a:cubicBezTo>
                    <a:pt x="455" y="1"/>
                    <a:pt x="83" y="315"/>
                    <a:pt x="49" y="750"/>
                  </a:cubicBezTo>
                  <a:cubicBezTo>
                    <a:pt x="0" y="1208"/>
                    <a:pt x="338" y="1618"/>
                    <a:pt x="796" y="1655"/>
                  </a:cubicBezTo>
                  <a:lnTo>
                    <a:pt x="4014" y="1992"/>
                  </a:lnTo>
                  <a:lnTo>
                    <a:pt x="4713" y="7667"/>
                  </a:lnTo>
                  <a:lnTo>
                    <a:pt x="5797" y="7174"/>
                  </a:lnTo>
                  <a:lnTo>
                    <a:pt x="5701" y="1281"/>
                  </a:lnTo>
                  <a:cubicBezTo>
                    <a:pt x="5725" y="835"/>
                    <a:pt x="5399" y="461"/>
                    <a:pt x="4954" y="413"/>
                  </a:cubicBezTo>
                  <a:lnTo>
                    <a:pt x="953" y="3"/>
                  </a:lnTo>
                  <a:cubicBezTo>
                    <a:pt x="930" y="1"/>
                    <a:pt x="907" y="1"/>
                    <a:pt x="884" y="1"/>
                  </a:cubicBez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56"/>
            <p:cNvSpPr/>
            <p:nvPr/>
          </p:nvSpPr>
          <p:spPr>
            <a:xfrm>
              <a:off x="4260978" y="1432692"/>
              <a:ext cx="223337" cy="210536"/>
            </a:xfrm>
            <a:custGeom>
              <a:avLst/>
              <a:gdLst/>
              <a:ahLst/>
              <a:cxnLst/>
              <a:rect l="l" t="t" r="r" b="b"/>
              <a:pathLst>
                <a:path w="2460" h="2319" extrusionOk="0">
                  <a:moveTo>
                    <a:pt x="1218" y="0"/>
                  </a:moveTo>
                  <a:cubicBezTo>
                    <a:pt x="1174" y="0"/>
                    <a:pt x="1130" y="3"/>
                    <a:pt x="1085" y="8"/>
                  </a:cubicBezTo>
                  <a:cubicBezTo>
                    <a:pt x="459" y="92"/>
                    <a:pt x="1" y="670"/>
                    <a:pt x="73" y="1309"/>
                  </a:cubicBezTo>
                  <a:cubicBezTo>
                    <a:pt x="151" y="1885"/>
                    <a:pt x="647" y="2319"/>
                    <a:pt x="1213" y="2319"/>
                  </a:cubicBezTo>
                  <a:cubicBezTo>
                    <a:pt x="1263" y="2319"/>
                    <a:pt x="1313" y="2316"/>
                    <a:pt x="1363" y="2309"/>
                  </a:cubicBezTo>
                  <a:cubicBezTo>
                    <a:pt x="2001" y="2237"/>
                    <a:pt x="2459" y="1658"/>
                    <a:pt x="2375" y="1020"/>
                  </a:cubicBezTo>
                  <a:cubicBezTo>
                    <a:pt x="2308" y="437"/>
                    <a:pt x="1803" y="0"/>
                    <a:pt x="1218" y="0"/>
                  </a:cubicBezTo>
                  <a:close/>
                </a:path>
              </a:pathLst>
            </a:custGeom>
            <a:solidFill>
              <a:srgbClr val="E79B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56"/>
            <p:cNvSpPr/>
            <p:nvPr/>
          </p:nvSpPr>
          <p:spPr>
            <a:xfrm>
              <a:off x="3553191" y="2061312"/>
              <a:ext cx="204635" cy="377494"/>
            </a:xfrm>
            <a:custGeom>
              <a:avLst/>
              <a:gdLst/>
              <a:ahLst/>
              <a:cxnLst/>
              <a:rect l="l" t="t" r="r" b="b"/>
              <a:pathLst>
                <a:path w="2254" h="4158" extrusionOk="0">
                  <a:moveTo>
                    <a:pt x="133" y="1"/>
                  </a:moveTo>
                  <a:lnTo>
                    <a:pt x="1" y="3375"/>
                  </a:lnTo>
                  <a:lnTo>
                    <a:pt x="218" y="4158"/>
                  </a:lnTo>
                  <a:lnTo>
                    <a:pt x="1182" y="4098"/>
                  </a:lnTo>
                  <a:lnTo>
                    <a:pt x="225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56"/>
            <p:cNvSpPr/>
            <p:nvPr/>
          </p:nvSpPr>
          <p:spPr>
            <a:xfrm>
              <a:off x="3252318" y="2358281"/>
              <a:ext cx="456298" cy="161511"/>
            </a:xfrm>
            <a:custGeom>
              <a:avLst/>
              <a:gdLst/>
              <a:ahLst/>
              <a:cxnLst/>
              <a:rect l="l" t="t" r="r" b="b"/>
              <a:pathLst>
                <a:path w="5026" h="1779" extrusionOk="0">
                  <a:moveTo>
                    <a:pt x="3169" y="0"/>
                  </a:moveTo>
                  <a:cubicBezTo>
                    <a:pt x="3153" y="0"/>
                    <a:pt x="3137" y="2"/>
                    <a:pt x="3122" y="7"/>
                  </a:cubicBezTo>
                  <a:lnTo>
                    <a:pt x="410" y="1116"/>
                  </a:lnTo>
                  <a:cubicBezTo>
                    <a:pt x="254" y="1188"/>
                    <a:pt x="133" y="1309"/>
                    <a:pt x="61" y="1465"/>
                  </a:cubicBezTo>
                  <a:cubicBezTo>
                    <a:pt x="0" y="1622"/>
                    <a:pt x="109" y="1778"/>
                    <a:pt x="278" y="1778"/>
                  </a:cubicBezTo>
                  <a:lnTo>
                    <a:pt x="4713" y="1730"/>
                  </a:lnTo>
                  <a:cubicBezTo>
                    <a:pt x="4893" y="1730"/>
                    <a:pt x="5026" y="1586"/>
                    <a:pt x="5013" y="1405"/>
                  </a:cubicBezTo>
                  <a:lnTo>
                    <a:pt x="4965" y="465"/>
                  </a:lnTo>
                  <a:cubicBezTo>
                    <a:pt x="4965" y="441"/>
                    <a:pt x="4965" y="429"/>
                    <a:pt x="4954" y="417"/>
                  </a:cubicBezTo>
                  <a:lnTo>
                    <a:pt x="4917" y="297"/>
                  </a:lnTo>
                  <a:cubicBezTo>
                    <a:pt x="4893" y="232"/>
                    <a:pt x="4832" y="195"/>
                    <a:pt x="4772" y="195"/>
                  </a:cubicBezTo>
                  <a:cubicBezTo>
                    <a:pt x="4742" y="195"/>
                    <a:pt x="4713" y="204"/>
                    <a:pt x="4688" y="224"/>
                  </a:cubicBezTo>
                  <a:cubicBezTo>
                    <a:pt x="4544" y="335"/>
                    <a:pt x="4441" y="579"/>
                    <a:pt x="4105" y="579"/>
                  </a:cubicBezTo>
                  <a:cubicBezTo>
                    <a:pt x="4076" y="579"/>
                    <a:pt x="4046" y="577"/>
                    <a:pt x="4014" y="573"/>
                  </a:cubicBezTo>
                  <a:cubicBezTo>
                    <a:pt x="3591" y="538"/>
                    <a:pt x="3374" y="260"/>
                    <a:pt x="3315" y="104"/>
                  </a:cubicBezTo>
                  <a:cubicBezTo>
                    <a:pt x="3296" y="36"/>
                    <a:pt x="3231" y="0"/>
                    <a:pt x="3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56"/>
            <p:cNvSpPr/>
            <p:nvPr/>
          </p:nvSpPr>
          <p:spPr>
            <a:xfrm>
              <a:off x="3391315" y="581005"/>
              <a:ext cx="176128" cy="107311"/>
            </a:xfrm>
            <a:custGeom>
              <a:avLst/>
              <a:gdLst/>
              <a:ahLst/>
              <a:cxnLst/>
              <a:rect l="l" t="t" r="r" b="b"/>
              <a:pathLst>
                <a:path w="1940" h="1182" extrusionOk="0">
                  <a:moveTo>
                    <a:pt x="1940" y="1"/>
                  </a:moveTo>
                  <a:cubicBezTo>
                    <a:pt x="1940" y="1"/>
                    <a:pt x="542" y="110"/>
                    <a:pt x="301" y="459"/>
                  </a:cubicBezTo>
                  <a:cubicBezTo>
                    <a:pt x="60" y="809"/>
                    <a:pt x="0" y="1182"/>
                    <a:pt x="0" y="1182"/>
                  </a:cubicBezTo>
                  <a:lnTo>
                    <a:pt x="1819" y="917"/>
                  </a:lnTo>
                  <a:lnTo>
                    <a:pt x="19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56"/>
            <p:cNvSpPr/>
            <p:nvPr/>
          </p:nvSpPr>
          <p:spPr>
            <a:xfrm>
              <a:off x="5010437" y="2156458"/>
              <a:ext cx="358974" cy="279081"/>
            </a:xfrm>
            <a:custGeom>
              <a:avLst/>
              <a:gdLst/>
              <a:ahLst/>
              <a:cxnLst/>
              <a:rect l="l" t="t" r="r" b="b"/>
              <a:pathLst>
                <a:path w="3954" h="3074" extrusionOk="0">
                  <a:moveTo>
                    <a:pt x="205" y="1"/>
                  </a:moveTo>
                  <a:lnTo>
                    <a:pt x="1" y="2338"/>
                  </a:lnTo>
                  <a:lnTo>
                    <a:pt x="3953" y="3074"/>
                  </a:lnTo>
                  <a:lnTo>
                    <a:pt x="3652" y="1652"/>
                  </a:lnTo>
                  <a:lnTo>
                    <a:pt x="2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56"/>
            <p:cNvSpPr/>
            <p:nvPr/>
          </p:nvSpPr>
          <p:spPr>
            <a:xfrm>
              <a:off x="5260923" y="2223914"/>
              <a:ext cx="290974" cy="422797"/>
            </a:xfrm>
            <a:custGeom>
              <a:avLst/>
              <a:gdLst/>
              <a:ahLst/>
              <a:cxnLst/>
              <a:rect l="l" t="t" r="r" b="b"/>
              <a:pathLst>
                <a:path w="3205" h="4657" extrusionOk="0">
                  <a:moveTo>
                    <a:pt x="1309" y="1"/>
                  </a:moveTo>
                  <a:cubicBezTo>
                    <a:pt x="1266" y="1"/>
                    <a:pt x="1223" y="10"/>
                    <a:pt x="1182" y="29"/>
                  </a:cubicBezTo>
                  <a:lnTo>
                    <a:pt x="218" y="258"/>
                  </a:lnTo>
                  <a:cubicBezTo>
                    <a:pt x="206" y="258"/>
                    <a:pt x="194" y="270"/>
                    <a:pt x="182" y="282"/>
                  </a:cubicBezTo>
                  <a:lnTo>
                    <a:pt x="73" y="366"/>
                  </a:lnTo>
                  <a:cubicBezTo>
                    <a:pt x="1" y="427"/>
                    <a:pt x="13" y="547"/>
                    <a:pt x="86" y="607"/>
                  </a:cubicBezTo>
                  <a:cubicBezTo>
                    <a:pt x="254" y="704"/>
                    <a:pt x="640" y="848"/>
                    <a:pt x="748" y="1246"/>
                  </a:cubicBezTo>
                  <a:cubicBezTo>
                    <a:pt x="844" y="1656"/>
                    <a:pt x="664" y="1957"/>
                    <a:pt x="544" y="2066"/>
                  </a:cubicBezTo>
                  <a:cubicBezTo>
                    <a:pt x="471" y="2126"/>
                    <a:pt x="459" y="2222"/>
                    <a:pt x="520" y="2294"/>
                  </a:cubicBezTo>
                  <a:lnTo>
                    <a:pt x="2483" y="4452"/>
                  </a:lnTo>
                  <a:cubicBezTo>
                    <a:pt x="2604" y="4584"/>
                    <a:pt x="2761" y="4656"/>
                    <a:pt x="2930" y="4656"/>
                  </a:cubicBezTo>
                  <a:cubicBezTo>
                    <a:pt x="2936" y="4657"/>
                    <a:pt x="2942" y="4657"/>
                    <a:pt x="2948" y="4657"/>
                  </a:cubicBezTo>
                  <a:cubicBezTo>
                    <a:pt x="3106" y="4657"/>
                    <a:pt x="3205" y="4506"/>
                    <a:pt x="3158" y="4355"/>
                  </a:cubicBezTo>
                  <a:lnTo>
                    <a:pt x="1592" y="198"/>
                  </a:lnTo>
                  <a:cubicBezTo>
                    <a:pt x="1547" y="73"/>
                    <a:pt x="1431" y="1"/>
                    <a:pt x="13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47"/>
          <p:cNvSpPr txBox="1">
            <a:spLocks noGrp="1"/>
          </p:cNvSpPr>
          <p:nvPr>
            <p:ph type="title"/>
          </p:nvPr>
        </p:nvSpPr>
        <p:spPr>
          <a:xfrm>
            <a:off x="22454" y="2102462"/>
            <a:ext cx="5771914" cy="12177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dirty="0" smtClean="0"/>
              <a:t>THANK YOU </a:t>
            </a:r>
            <a:endParaRPr sz="9600" dirty="0"/>
          </a:p>
        </p:txBody>
      </p:sp>
      <p:sp>
        <p:nvSpPr>
          <p:cNvPr id="581" name="Google Shape;581;p47"/>
          <p:cNvSpPr/>
          <p:nvPr/>
        </p:nvSpPr>
        <p:spPr>
          <a:xfrm rot="-184914">
            <a:off x="5054946" y="1212887"/>
            <a:ext cx="2988090" cy="2540557"/>
          </a:xfrm>
          <a:custGeom>
            <a:avLst/>
            <a:gdLst/>
            <a:ahLst/>
            <a:cxnLst/>
            <a:rect l="l" t="t" r="r" b="b"/>
            <a:pathLst>
              <a:path w="14089" h="11979" extrusionOk="0">
                <a:moveTo>
                  <a:pt x="4285" y="0"/>
                </a:moveTo>
                <a:cubicBezTo>
                  <a:pt x="2217" y="0"/>
                  <a:pt x="1" y="1339"/>
                  <a:pt x="8" y="4986"/>
                </a:cubicBezTo>
                <a:cubicBezTo>
                  <a:pt x="19" y="11168"/>
                  <a:pt x="6059" y="11911"/>
                  <a:pt x="6059" y="11911"/>
                </a:cubicBezTo>
                <a:cubicBezTo>
                  <a:pt x="6402" y="11957"/>
                  <a:pt x="6742" y="11979"/>
                  <a:pt x="7075" y="11979"/>
                </a:cubicBezTo>
                <a:cubicBezTo>
                  <a:pt x="10960" y="11979"/>
                  <a:pt x="14088" y="8957"/>
                  <a:pt x="13585" y="4833"/>
                </a:cubicBezTo>
                <a:cubicBezTo>
                  <a:pt x="13039" y="355"/>
                  <a:pt x="8986" y="2692"/>
                  <a:pt x="7075" y="966"/>
                </a:cubicBezTo>
                <a:cubicBezTo>
                  <a:pt x="6414" y="369"/>
                  <a:pt x="5370" y="0"/>
                  <a:pt x="4285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2" name="Google Shape;582;p47"/>
          <p:cNvGrpSpPr/>
          <p:nvPr/>
        </p:nvGrpSpPr>
        <p:grpSpPr>
          <a:xfrm>
            <a:off x="5481625" y="1380675"/>
            <a:ext cx="1972974" cy="2382161"/>
            <a:chOff x="5559075" y="1380675"/>
            <a:chExt cx="1972974" cy="2382161"/>
          </a:xfrm>
        </p:grpSpPr>
        <p:sp>
          <p:nvSpPr>
            <p:cNvPr id="583" name="Google Shape;583;p47"/>
            <p:cNvSpPr/>
            <p:nvPr/>
          </p:nvSpPr>
          <p:spPr>
            <a:xfrm>
              <a:off x="5828977" y="1380675"/>
              <a:ext cx="1391270" cy="1443575"/>
            </a:xfrm>
            <a:custGeom>
              <a:avLst/>
              <a:gdLst/>
              <a:ahLst/>
              <a:cxnLst/>
              <a:rect l="l" t="t" r="r" b="b"/>
              <a:pathLst>
                <a:path w="9629" h="9991" extrusionOk="0">
                  <a:moveTo>
                    <a:pt x="6520" y="1592"/>
                  </a:moveTo>
                  <a:cubicBezTo>
                    <a:pt x="7026" y="1592"/>
                    <a:pt x="7352" y="1929"/>
                    <a:pt x="7496" y="2122"/>
                  </a:cubicBezTo>
                  <a:cubicBezTo>
                    <a:pt x="7858" y="2580"/>
                    <a:pt x="7966" y="3218"/>
                    <a:pt x="7797" y="3809"/>
                  </a:cubicBezTo>
                  <a:lnTo>
                    <a:pt x="6532" y="8400"/>
                  </a:lnTo>
                  <a:lnTo>
                    <a:pt x="3097" y="8400"/>
                  </a:lnTo>
                  <a:lnTo>
                    <a:pt x="1833" y="3809"/>
                  </a:lnTo>
                  <a:cubicBezTo>
                    <a:pt x="1664" y="3218"/>
                    <a:pt x="1784" y="2580"/>
                    <a:pt x="2133" y="2122"/>
                  </a:cubicBezTo>
                  <a:cubicBezTo>
                    <a:pt x="2278" y="1929"/>
                    <a:pt x="2615" y="1592"/>
                    <a:pt x="3121" y="1592"/>
                  </a:cubicBezTo>
                  <a:close/>
                  <a:moveTo>
                    <a:pt x="3121" y="1"/>
                  </a:moveTo>
                  <a:cubicBezTo>
                    <a:pt x="2242" y="1"/>
                    <a:pt x="1423" y="422"/>
                    <a:pt x="856" y="1158"/>
                  </a:cubicBezTo>
                  <a:cubicBezTo>
                    <a:pt x="205" y="2013"/>
                    <a:pt x="1" y="3158"/>
                    <a:pt x="290" y="4230"/>
                  </a:cubicBezTo>
                  <a:lnTo>
                    <a:pt x="1892" y="9990"/>
                  </a:lnTo>
                  <a:lnTo>
                    <a:pt x="7749" y="9990"/>
                  </a:lnTo>
                  <a:lnTo>
                    <a:pt x="9339" y="4230"/>
                  </a:lnTo>
                  <a:cubicBezTo>
                    <a:pt x="9629" y="3158"/>
                    <a:pt x="9424" y="2013"/>
                    <a:pt x="8774" y="1158"/>
                  </a:cubicBezTo>
                  <a:cubicBezTo>
                    <a:pt x="8207" y="422"/>
                    <a:pt x="7387" y="1"/>
                    <a:pt x="65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7"/>
            <p:cNvSpPr/>
            <p:nvPr/>
          </p:nvSpPr>
          <p:spPr>
            <a:xfrm>
              <a:off x="5905700" y="1984917"/>
              <a:ext cx="1237969" cy="839328"/>
            </a:xfrm>
            <a:custGeom>
              <a:avLst/>
              <a:gdLst/>
              <a:ahLst/>
              <a:cxnLst/>
              <a:rect l="l" t="t" r="r" b="b"/>
              <a:pathLst>
                <a:path w="8568" h="5809" extrusionOk="0">
                  <a:moveTo>
                    <a:pt x="1409" y="0"/>
                  </a:moveTo>
                  <a:cubicBezTo>
                    <a:pt x="903" y="241"/>
                    <a:pt x="434" y="554"/>
                    <a:pt x="0" y="904"/>
                  </a:cubicBezTo>
                  <a:lnTo>
                    <a:pt x="1361" y="5808"/>
                  </a:lnTo>
                  <a:lnTo>
                    <a:pt x="7218" y="5808"/>
                  </a:lnTo>
                  <a:lnTo>
                    <a:pt x="8567" y="904"/>
                  </a:lnTo>
                  <a:cubicBezTo>
                    <a:pt x="8146" y="554"/>
                    <a:pt x="7676" y="241"/>
                    <a:pt x="7170" y="0"/>
                  </a:cubicBezTo>
                  <a:lnTo>
                    <a:pt x="6001" y="4218"/>
                  </a:lnTo>
                  <a:lnTo>
                    <a:pt x="2566" y="4218"/>
                  </a:lnTo>
                  <a:lnTo>
                    <a:pt x="14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7"/>
            <p:cNvSpPr/>
            <p:nvPr/>
          </p:nvSpPr>
          <p:spPr>
            <a:xfrm>
              <a:off x="5559075" y="2007168"/>
              <a:ext cx="1945091" cy="1755668"/>
            </a:xfrm>
            <a:custGeom>
              <a:avLst/>
              <a:gdLst/>
              <a:ahLst/>
              <a:cxnLst/>
              <a:rect l="l" t="t" r="r" b="b"/>
              <a:pathLst>
                <a:path w="13462" h="12151" extrusionOk="0">
                  <a:moveTo>
                    <a:pt x="6684" y="0"/>
                  </a:moveTo>
                  <a:cubicBezTo>
                    <a:pt x="2991" y="0"/>
                    <a:pt x="1" y="2985"/>
                    <a:pt x="1" y="6679"/>
                  </a:cubicBezTo>
                  <a:cubicBezTo>
                    <a:pt x="1" y="8511"/>
                    <a:pt x="748" y="10174"/>
                    <a:pt x="1953" y="11390"/>
                  </a:cubicBezTo>
                  <a:cubicBezTo>
                    <a:pt x="2435" y="11885"/>
                    <a:pt x="3110" y="12150"/>
                    <a:pt x="3808" y="12150"/>
                  </a:cubicBezTo>
                  <a:lnTo>
                    <a:pt x="9569" y="12150"/>
                  </a:lnTo>
                  <a:cubicBezTo>
                    <a:pt x="10243" y="12150"/>
                    <a:pt x="10894" y="11897"/>
                    <a:pt x="11376" y="11427"/>
                  </a:cubicBezTo>
                  <a:cubicBezTo>
                    <a:pt x="12690" y="10137"/>
                    <a:pt x="13461" y="8305"/>
                    <a:pt x="13352" y="6294"/>
                  </a:cubicBezTo>
                  <a:cubicBezTo>
                    <a:pt x="13160" y="2859"/>
                    <a:pt x="10316" y="100"/>
                    <a:pt x="6882" y="3"/>
                  </a:cubicBezTo>
                  <a:cubicBezTo>
                    <a:pt x="6816" y="1"/>
                    <a:pt x="6750" y="0"/>
                    <a:pt x="66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7"/>
            <p:cNvSpPr/>
            <p:nvPr/>
          </p:nvSpPr>
          <p:spPr>
            <a:xfrm>
              <a:off x="6372249" y="2068431"/>
              <a:ext cx="1159801" cy="1694405"/>
            </a:xfrm>
            <a:custGeom>
              <a:avLst/>
              <a:gdLst/>
              <a:ahLst/>
              <a:cxnLst/>
              <a:rect l="l" t="t" r="r" b="b"/>
              <a:pathLst>
                <a:path w="8027" h="11727" extrusionOk="0">
                  <a:moveTo>
                    <a:pt x="3423" y="0"/>
                  </a:moveTo>
                  <a:lnTo>
                    <a:pt x="3423" y="0"/>
                  </a:lnTo>
                  <a:cubicBezTo>
                    <a:pt x="5338" y="1580"/>
                    <a:pt x="8026" y="10063"/>
                    <a:pt x="1" y="11726"/>
                  </a:cubicBezTo>
                  <a:lnTo>
                    <a:pt x="3941" y="11726"/>
                  </a:lnTo>
                  <a:cubicBezTo>
                    <a:pt x="4628" y="11726"/>
                    <a:pt x="5303" y="11461"/>
                    <a:pt x="5796" y="10966"/>
                  </a:cubicBezTo>
                  <a:cubicBezTo>
                    <a:pt x="6990" y="9750"/>
                    <a:pt x="7737" y="8087"/>
                    <a:pt x="7737" y="6255"/>
                  </a:cubicBezTo>
                  <a:cubicBezTo>
                    <a:pt x="7737" y="3399"/>
                    <a:pt x="5941" y="964"/>
                    <a:pt x="34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7"/>
            <p:cNvSpPr/>
            <p:nvPr/>
          </p:nvSpPr>
          <p:spPr>
            <a:xfrm>
              <a:off x="5640999" y="2078834"/>
              <a:ext cx="1126569" cy="1249528"/>
            </a:xfrm>
            <a:custGeom>
              <a:avLst/>
              <a:gdLst/>
              <a:ahLst/>
              <a:cxnLst/>
              <a:rect l="l" t="t" r="r" b="b"/>
              <a:pathLst>
                <a:path w="7797" h="8648" extrusionOk="0">
                  <a:moveTo>
                    <a:pt x="6050" y="1"/>
                  </a:moveTo>
                  <a:cubicBezTo>
                    <a:pt x="3688" y="1"/>
                    <a:pt x="0" y="2194"/>
                    <a:pt x="0" y="6014"/>
                  </a:cubicBezTo>
                  <a:cubicBezTo>
                    <a:pt x="0" y="7932"/>
                    <a:pt x="572" y="8647"/>
                    <a:pt x="1085" y="8647"/>
                  </a:cubicBezTo>
                  <a:cubicBezTo>
                    <a:pt x="1595" y="8647"/>
                    <a:pt x="2048" y="7944"/>
                    <a:pt x="1832" y="7014"/>
                  </a:cubicBezTo>
                  <a:cubicBezTo>
                    <a:pt x="1434" y="5291"/>
                    <a:pt x="2410" y="1965"/>
                    <a:pt x="6050" y="1797"/>
                  </a:cubicBezTo>
                  <a:cubicBezTo>
                    <a:pt x="7676" y="1712"/>
                    <a:pt x="7797" y="1"/>
                    <a:pt x="60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7"/>
            <p:cNvSpPr/>
            <p:nvPr/>
          </p:nvSpPr>
          <p:spPr>
            <a:xfrm>
              <a:off x="5973464" y="2420111"/>
              <a:ext cx="1102295" cy="1102440"/>
            </a:xfrm>
            <a:custGeom>
              <a:avLst/>
              <a:gdLst/>
              <a:ahLst/>
              <a:cxnLst/>
              <a:rect l="l" t="t" r="r" b="b"/>
              <a:pathLst>
                <a:path w="7629" h="7630" extrusionOk="0">
                  <a:moveTo>
                    <a:pt x="3821" y="1"/>
                  </a:moveTo>
                  <a:cubicBezTo>
                    <a:pt x="1712" y="1"/>
                    <a:pt x="1" y="1712"/>
                    <a:pt x="1" y="3821"/>
                  </a:cubicBezTo>
                  <a:cubicBezTo>
                    <a:pt x="1" y="5929"/>
                    <a:pt x="1712" y="7629"/>
                    <a:pt x="3821" y="7629"/>
                  </a:cubicBezTo>
                  <a:cubicBezTo>
                    <a:pt x="5918" y="7629"/>
                    <a:pt x="7629" y="5929"/>
                    <a:pt x="7629" y="3821"/>
                  </a:cubicBezTo>
                  <a:cubicBezTo>
                    <a:pt x="7629" y="1712"/>
                    <a:pt x="5918" y="1"/>
                    <a:pt x="38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7"/>
            <p:cNvSpPr/>
            <p:nvPr/>
          </p:nvSpPr>
          <p:spPr>
            <a:xfrm>
              <a:off x="6090210" y="2536856"/>
              <a:ext cx="868948" cy="868948"/>
            </a:xfrm>
            <a:custGeom>
              <a:avLst/>
              <a:gdLst/>
              <a:ahLst/>
              <a:cxnLst/>
              <a:rect l="l" t="t" r="r" b="b"/>
              <a:pathLst>
                <a:path w="6014" h="6014" extrusionOk="0">
                  <a:moveTo>
                    <a:pt x="3013" y="1"/>
                  </a:moveTo>
                  <a:cubicBezTo>
                    <a:pt x="1350" y="1"/>
                    <a:pt x="0" y="1350"/>
                    <a:pt x="0" y="3013"/>
                  </a:cubicBezTo>
                  <a:cubicBezTo>
                    <a:pt x="0" y="4676"/>
                    <a:pt x="1350" y="6013"/>
                    <a:pt x="3013" y="6013"/>
                  </a:cubicBezTo>
                  <a:cubicBezTo>
                    <a:pt x="4676" y="6013"/>
                    <a:pt x="6013" y="4676"/>
                    <a:pt x="6013" y="3013"/>
                  </a:cubicBezTo>
                  <a:cubicBezTo>
                    <a:pt x="6013" y="1350"/>
                    <a:pt x="4676" y="1"/>
                    <a:pt x="30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7"/>
            <p:cNvSpPr/>
            <p:nvPr/>
          </p:nvSpPr>
          <p:spPr>
            <a:xfrm>
              <a:off x="6090210" y="2536856"/>
              <a:ext cx="755814" cy="752346"/>
            </a:xfrm>
            <a:custGeom>
              <a:avLst/>
              <a:gdLst/>
              <a:ahLst/>
              <a:cxnLst/>
              <a:rect l="l" t="t" r="r" b="b"/>
              <a:pathLst>
                <a:path w="5231" h="5207" extrusionOk="0">
                  <a:moveTo>
                    <a:pt x="3013" y="1"/>
                  </a:moveTo>
                  <a:cubicBezTo>
                    <a:pt x="1350" y="1"/>
                    <a:pt x="0" y="1350"/>
                    <a:pt x="0" y="3013"/>
                  </a:cubicBezTo>
                  <a:cubicBezTo>
                    <a:pt x="0" y="3881"/>
                    <a:pt x="373" y="4652"/>
                    <a:pt x="952" y="5206"/>
                  </a:cubicBezTo>
                  <a:cubicBezTo>
                    <a:pt x="494" y="4676"/>
                    <a:pt x="217" y="3989"/>
                    <a:pt x="217" y="3230"/>
                  </a:cubicBezTo>
                  <a:cubicBezTo>
                    <a:pt x="217" y="1567"/>
                    <a:pt x="1554" y="217"/>
                    <a:pt x="3217" y="217"/>
                  </a:cubicBezTo>
                  <a:cubicBezTo>
                    <a:pt x="4001" y="217"/>
                    <a:pt x="4700" y="518"/>
                    <a:pt x="5230" y="1000"/>
                  </a:cubicBezTo>
                  <a:cubicBezTo>
                    <a:pt x="4688" y="386"/>
                    <a:pt x="3892" y="1"/>
                    <a:pt x="30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7"/>
            <p:cNvSpPr/>
            <p:nvPr/>
          </p:nvSpPr>
          <p:spPr>
            <a:xfrm>
              <a:off x="5959593" y="1431101"/>
              <a:ext cx="827191" cy="224823"/>
            </a:xfrm>
            <a:custGeom>
              <a:avLst/>
              <a:gdLst/>
              <a:ahLst/>
              <a:cxnLst/>
              <a:rect l="l" t="t" r="r" b="b"/>
              <a:pathLst>
                <a:path w="5725" h="1556" extrusionOk="0">
                  <a:moveTo>
                    <a:pt x="2350" y="1"/>
                  </a:moveTo>
                  <a:cubicBezTo>
                    <a:pt x="1470" y="1"/>
                    <a:pt x="639" y="423"/>
                    <a:pt x="85" y="1158"/>
                  </a:cubicBezTo>
                  <a:cubicBezTo>
                    <a:pt x="0" y="1267"/>
                    <a:pt x="13" y="1423"/>
                    <a:pt x="133" y="1508"/>
                  </a:cubicBezTo>
                  <a:cubicBezTo>
                    <a:pt x="169" y="1543"/>
                    <a:pt x="230" y="1556"/>
                    <a:pt x="278" y="1556"/>
                  </a:cubicBezTo>
                  <a:cubicBezTo>
                    <a:pt x="350" y="1556"/>
                    <a:pt x="422" y="1532"/>
                    <a:pt x="482" y="1460"/>
                  </a:cubicBezTo>
                  <a:cubicBezTo>
                    <a:pt x="940" y="845"/>
                    <a:pt x="1627" y="496"/>
                    <a:pt x="2350" y="496"/>
                  </a:cubicBezTo>
                  <a:lnTo>
                    <a:pt x="5471" y="496"/>
                  </a:lnTo>
                  <a:cubicBezTo>
                    <a:pt x="5616" y="496"/>
                    <a:pt x="5725" y="387"/>
                    <a:pt x="5725" y="242"/>
                  </a:cubicBezTo>
                  <a:cubicBezTo>
                    <a:pt x="5725" y="110"/>
                    <a:pt x="5616" y="1"/>
                    <a:pt x="54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HS Electives Health Subject for High School - 9th Grade: Lifetime Fitness by Slidesgo">
  <a:themeElements>
    <a:clrScheme name="Simple Light">
      <a:dk1>
        <a:srgbClr val="242424"/>
      </a:dk1>
      <a:lt1>
        <a:srgbClr val="EDEEF0"/>
      </a:lt1>
      <a:dk2>
        <a:srgbClr val="FFFFFF"/>
      </a:dk2>
      <a:lt2>
        <a:srgbClr val="8A8B8B"/>
      </a:lt2>
      <a:accent1>
        <a:srgbClr val="E7B563"/>
      </a:accent1>
      <a:accent2>
        <a:srgbClr val="F1992D"/>
      </a:accent2>
      <a:accent3>
        <a:srgbClr val="424142"/>
      </a:accent3>
      <a:accent4>
        <a:srgbClr val="383939"/>
      </a:accent4>
      <a:accent5>
        <a:srgbClr val="4D4D4D"/>
      </a:accent5>
      <a:accent6>
        <a:srgbClr val="656363"/>
      </a:accent6>
      <a:hlink>
        <a:srgbClr val="24242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211</Words>
  <Application>Microsoft Office PowerPoint</Application>
  <PresentationFormat>On-screen Show (16:9)</PresentationFormat>
  <Paragraphs>22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Bebas Neue</vt:lpstr>
      <vt:lpstr>Open Sans</vt:lpstr>
      <vt:lpstr>Arial</vt:lpstr>
      <vt:lpstr>Arial</vt:lpstr>
      <vt:lpstr>Anton</vt:lpstr>
      <vt:lpstr>Darker Grotesque</vt:lpstr>
      <vt:lpstr>Darker Grotesque Medium</vt:lpstr>
      <vt:lpstr>HS Electives Health Subject for High School - 9th Grade: Lifetime Fitness by Slidesgo</vt:lpstr>
      <vt:lpstr>TENNIS FEILD</vt:lpstr>
      <vt:lpstr>Why would a tennis field be necessary </vt:lpstr>
      <vt:lpstr>Placement </vt:lpstr>
      <vt:lpstr>How to raise money </vt:lpstr>
      <vt:lpstr>The advantages of tennis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TENNIS FEILD</dc:title>
  <dc:creator>Saleh Ayed</dc:creator>
  <cp:lastModifiedBy>Saleh Ayed</cp:lastModifiedBy>
  <cp:revision>10</cp:revision>
  <dcterms:modified xsi:type="dcterms:W3CDTF">2023-02-26T07:03:56Z</dcterms:modified>
</cp:coreProperties>
</file>