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9BD037B-4D96-4E2E-A0DD-CEF661ACC5A9}" type="datetimeFigureOut">
              <a:rPr lang="en-US" smtClean="0"/>
              <a:t>3/10/2023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FF135-A468-47C8-87E6-3D49EFF6AD6A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50348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D037B-4D96-4E2E-A0DD-CEF661ACC5A9}" type="datetimeFigureOut">
              <a:rPr lang="en-US" smtClean="0"/>
              <a:t>3/10/2023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FF135-A468-47C8-87E6-3D49EFF6AD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6529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D037B-4D96-4E2E-A0DD-CEF661ACC5A9}" type="datetimeFigureOut">
              <a:rPr lang="en-US" smtClean="0"/>
              <a:t>3/10/2023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FF135-A468-47C8-87E6-3D49EFF6AD6A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2963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D037B-4D96-4E2E-A0DD-CEF661ACC5A9}" type="datetimeFigureOut">
              <a:rPr lang="en-US" smtClean="0"/>
              <a:t>3/10/2023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FF135-A468-47C8-87E6-3D49EFF6AD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395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D037B-4D96-4E2E-A0DD-CEF661ACC5A9}" type="datetimeFigureOut">
              <a:rPr lang="en-US" smtClean="0"/>
              <a:t>3/10/2023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FF135-A468-47C8-87E6-3D49EFF6AD6A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84618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D037B-4D96-4E2E-A0DD-CEF661ACC5A9}" type="datetimeFigureOut">
              <a:rPr lang="en-US" smtClean="0"/>
              <a:t>3/10/2023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FF135-A468-47C8-87E6-3D49EFF6AD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518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D037B-4D96-4E2E-A0DD-CEF661ACC5A9}" type="datetimeFigureOut">
              <a:rPr lang="en-US" smtClean="0"/>
              <a:t>3/10/2023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FF135-A468-47C8-87E6-3D49EFF6AD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366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D037B-4D96-4E2E-A0DD-CEF661ACC5A9}" type="datetimeFigureOut">
              <a:rPr lang="en-US" smtClean="0"/>
              <a:t>3/10/2023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FF135-A468-47C8-87E6-3D49EFF6AD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3915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D037B-4D96-4E2E-A0DD-CEF661ACC5A9}" type="datetimeFigureOut">
              <a:rPr lang="en-US" smtClean="0"/>
              <a:t>3/10/2023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FF135-A468-47C8-87E6-3D49EFF6AD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46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D037B-4D96-4E2E-A0DD-CEF661ACC5A9}" type="datetimeFigureOut">
              <a:rPr lang="en-US" smtClean="0"/>
              <a:t>3/10/2023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FF135-A468-47C8-87E6-3D49EFF6AD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9262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D037B-4D96-4E2E-A0DD-CEF661ACC5A9}" type="datetimeFigureOut">
              <a:rPr lang="en-US" smtClean="0"/>
              <a:t>3/10/2023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FF135-A468-47C8-87E6-3D49EFF6AD6A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9270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9BD037B-4D96-4E2E-A0DD-CEF661ACC5A9}" type="datetimeFigureOut">
              <a:rPr lang="en-US" smtClean="0"/>
              <a:t>3/10/2023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35FF135-A468-47C8-87E6-3D49EFF6AD6A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702969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BEACTIVE Sportswear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Made by : Taleen Dajani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586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6692" y="480290"/>
            <a:ext cx="10704945" cy="573361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   BEACTIVE is a sportswear brand that sells goods. Our objectives are to give our customers maximum comfort while still being affordable, having high-quality material and a stylish fit. The clothes are in a huge size range from 2xs to 6xl. Our mission is to motivate people into having a healthy lifestyle and mindset by inspiring them to start working out. Our vision is to spread sportswear across our community and grow our business.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60470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9055" y="628073"/>
            <a:ext cx="9839037" cy="568128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We are targeting all ages and people. Although we have some impressive competitors like Alo Yoga, Lululemon, Nike, etc; we try to give our customers the best quality while still keeping budget-friendly. We will open our location in the city center but we also provide online shopping from our website.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95752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874" y="775854"/>
            <a:ext cx="9811328" cy="5533505"/>
          </a:xfrm>
        </p:spPr>
        <p:txBody>
          <a:bodyPr>
            <a:normAutofit/>
          </a:bodyPr>
          <a:lstStyle/>
          <a:p>
            <a:r>
              <a:rPr lang="en-US" sz="2800" dirty="0" smtClean="0"/>
              <a:t>Our source of capital for starting this business is that we use loans and saving. Our charging cost is from $10 to $25 which is in my opinion it’s really affordable compared to our competitors charging cost that starts from $60 to hundreds. Our predicted profit is $40-$25=$15. </a:t>
            </a:r>
          </a:p>
        </p:txBody>
      </p:sp>
    </p:spTree>
    <p:extLst>
      <p:ext uri="{BB962C8B-B14F-4D97-AF65-F5344CB8AC3E}">
        <p14:creationId xmlns:p14="http://schemas.microsoft.com/office/powerpoint/2010/main" val="1934028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9818" y="1052945"/>
            <a:ext cx="9774384" cy="441498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I would use half of the money to reinvest in the business and the other half to donate to multiple charities that support different things.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656634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2601" y="2225963"/>
            <a:ext cx="9720073" cy="2724729"/>
          </a:xfrm>
        </p:spPr>
        <p:txBody>
          <a:bodyPr>
            <a:normAutofit/>
          </a:bodyPr>
          <a:lstStyle/>
          <a:p>
            <a:pPr algn="ctr"/>
            <a:endParaRPr lang="en-US" sz="4400" dirty="0" smtClean="0"/>
          </a:p>
          <a:p>
            <a:pPr algn="ctr"/>
            <a:r>
              <a:rPr lang="en-US" sz="4400" dirty="0" smtClean="0"/>
              <a:t>Thank you for reading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9546206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Garamond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4825F1AF-8DBC-4E3D-9F3D-688338DA83F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219</TotalTime>
  <Words>233</Words>
  <Application>Microsoft Office PowerPoint</Application>
  <PresentationFormat>Widescreen</PresentationFormat>
  <Paragraphs>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Garamond</vt:lpstr>
      <vt:lpstr>Tw Cen MT</vt:lpstr>
      <vt:lpstr>Wingdings 3</vt:lpstr>
      <vt:lpstr>Integral</vt:lpstr>
      <vt:lpstr>BEACTIVE Sportswear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BEACTIVE Sportswear</dc:title>
  <dc:creator>Microsoft account</dc:creator>
  <cp:lastModifiedBy>Microsoft account</cp:lastModifiedBy>
  <cp:revision>12</cp:revision>
  <dcterms:created xsi:type="dcterms:W3CDTF">2023-03-10T12:48:18Z</dcterms:created>
  <dcterms:modified xsi:type="dcterms:W3CDTF">2023-03-10T16:27:56Z</dcterms:modified>
</cp:coreProperties>
</file>