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22"/>
  </p:notesMasterIdLst>
  <p:sldIdLst>
    <p:sldId id="314" r:id="rId2"/>
    <p:sldId id="259" r:id="rId3"/>
    <p:sldId id="262" r:id="rId4"/>
    <p:sldId id="261" r:id="rId5"/>
    <p:sldId id="260" r:id="rId6"/>
    <p:sldId id="313" r:id="rId7"/>
    <p:sldId id="269" r:id="rId8"/>
    <p:sldId id="268" r:id="rId9"/>
    <p:sldId id="266" r:id="rId10"/>
    <p:sldId id="273" r:id="rId11"/>
    <p:sldId id="278" r:id="rId12"/>
    <p:sldId id="274" r:id="rId13"/>
    <p:sldId id="280" r:id="rId14"/>
    <p:sldId id="283" r:id="rId15"/>
    <p:sldId id="288" r:id="rId16"/>
    <p:sldId id="290" r:id="rId17"/>
    <p:sldId id="289" r:id="rId18"/>
    <p:sldId id="316" r:id="rId19"/>
    <p:sldId id="276" r:id="rId20"/>
    <p:sldId id="317" r:id="rId21"/>
  </p:sldIdLst>
  <p:sldSz cx="9144000" cy="5143500" type="screen16x9"/>
  <p:notesSz cx="6858000" cy="9144000"/>
  <p:embeddedFontLst>
    <p:embeddedFont>
      <p:font typeface="Bebas Neue" panose="020B0606020202050201" pitchFamily="34" charset="0"/>
      <p:regular r:id="rId23"/>
    </p:embeddedFont>
    <p:embeddedFont>
      <p:font typeface="Cairo" panose="020B0604020202020204" charset="-78"/>
      <p:regular r:id="rId24"/>
      <p:bold r:id="rId25"/>
    </p:embeddedFont>
    <p:embeddedFont>
      <p:font typeface="PT Sans" panose="020B0503020203020204" pitchFamily="34" charset="0"/>
      <p:regular r:id="rId26"/>
      <p:bold r:id="rId27"/>
      <p:italic r:id="rId28"/>
      <p:boldItalic r:id="rId29"/>
    </p:embeddedFont>
    <p:embeddedFont>
      <p:font typeface="Staatliches" pitchFamily="2" charset="0"/>
      <p:regular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CE4C47-B19A-479C-9932-E8C17A74761D}" v="192" dt="2023-03-10T15:20:03.437"/>
  </p1510:revLst>
</p1510:revInfo>
</file>

<file path=ppt/tableStyles.xml><?xml version="1.0" encoding="utf-8"?>
<a:tblStyleLst xmlns:a="http://schemas.openxmlformats.org/drawingml/2006/main" def="{CBFD015B-639B-436F-A4C1-BCB65E40147A}">
  <a:tblStyle styleId="{CBFD015B-639B-436F-A4C1-BCB65E40147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03" autoAdjust="0"/>
    <p:restoredTop sz="94660"/>
  </p:normalViewPr>
  <p:slideViewPr>
    <p:cSldViewPr snapToGrid="0" showGuides="1">
      <p:cViewPr>
        <p:scale>
          <a:sx n="67" d="100"/>
          <a:sy n="67" d="100"/>
        </p:scale>
        <p:origin x="1069" y="4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ham" userId="e26e2793b43fbcbe" providerId="LiveId" clId="{02CE4C47-B19A-479C-9932-E8C17A74761D}"/>
    <pc:docChg chg="undo custSel addSld delSld modSld sldOrd delMainMaster modMainMaster">
      <pc:chgData name="Ayham" userId="e26e2793b43fbcbe" providerId="LiveId" clId="{02CE4C47-B19A-479C-9932-E8C17A74761D}" dt="2023-03-10T15:19:21.571" v="3884" actId="20577"/>
      <pc:docMkLst>
        <pc:docMk/>
      </pc:docMkLst>
      <pc:sldChg chg="addSp delSp modSp del mod">
        <pc:chgData name="Ayham" userId="e26e2793b43fbcbe" providerId="LiveId" clId="{02CE4C47-B19A-479C-9932-E8C17A74761D}" dt="2023-03-10T14:41:11.256" v="3232" actId="47"/>
        <pc:sldMkLst>
          <pc:docMk/>
          <pc:sldMk cId="0" sldId="256"/>
        </pc:sldMkLst>
        <pc:spChg chg="add del mod">
          <ac:chgData name="Ayham" userId="e26e2793b43fbcbe" providerId="LiveId" clId="{02CE4C47-B19A-479C-9932-E8C17A74761D}" dt="2023-03-10T11:46:09.922" v="41" actId="478"/>
          <ac:spMkLst>
            <pc:docMk/>
            <pc:sldMk cId="0" sldId="256"/>
            <ac:spMk id="3" creationId="{B1E80FBE-A1C1-579A-9A2B-09FB0804EC02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56"/>
            <ac:spMk id="612" creationId="{00000000-0000-0000-0000-000000000000}"/>
          </ac:spMkLst>
        </pc:spChg>
        <pc:spChg chg="mod">
          <ac:chgData name="Ayham" userId="e26e2793b43fbcbe" providerId="LiveId" clId="{02CE4C47-B19A-479C-9932-E8C17A74761D}" dt="2023-03-10T12:20:05.535" v="397" actId="14100"/>
          <ac:spMkLst>
            <pc:docMk/>
            <pc:sldMk cId="0" sldId="256"/>
            <ac:spMk id="613" creationId="{00000000-0000-0000-0000-000000000000}"/>
          </ac:spMkLst>
        </pc:spChg>
        <pc:spChg chg="del">
          <ac:chgData name="Ayham" userId="e26e2793b43fbcbe" providerId="LiveId" clId="{02CE4C47-B19A-479C-9932-E8C17A74761D}" dt="2023-03-10T11:48:19.707" v="49" actId="478"/>
          <ac:spMkLst>
            <pc:docMk/>
            <pc:sldMk cId="0" sldId="256"/>
            <ac:spMk id="614" creationId="{00000000-0000-0000-0000-000000000000}"/>
          </ac:spMkLst>
        </pc:spChg>
        <pc:spChg chg="del">
          <ac:chgData name="Ayham" userId="e26e2793b43fbcbe" providerId="LiveId" clId="{02CE4C47-B19A-479C-9932-E8C17A74761D}" dt="2023-03-10T11:46:05.002" v="40" actId="478"/>
          <ac:spMkLst>
            <pc:docMk/>
            <pc:sldMk cId="0" sldId="256"/>
            <ac:spMk id="615" creationId="{00000000-0000-0000-0000-000000000000}"/>
          </ac:spMkLst>
        </pc:spChg>
        <pc:spChg chg="mod">
          <ac:chgData name="Ayham" userId="e26e2793b43fbcbe" providerId="LiveId" clId="{02CE4C47-B19A-479C-9932-E8C17A74761D}" dt="2023-03-10T12:20:05.535" v="397" actId="14100"/>
          <ac:spMkLst>
            <pc:docMk/>
            <pc:sldMk cId="0" sldId="256"/>
            <ac:spMk id="652" creationId="{00000000-0000-0000-0000-000000000000}"/>
          </ac:spMkLst>
        </pc:spChg>
        <pc:spChg chg="del">
          <ac:chgData name="Ayham" userId="e26e2793b43fbcbe" providerId="LiveId" clId="{02CE4C47-B19A-479C-9932-E8C17A74761D}" dt="2023-03-10T11:48:18.326" v="48" actId="478"/>
          <ac:spMkLst>
            <pc:docMk/>
            <pc:sldMk cId="0" sldId="256"/>
            <ac:spMk id="653" creationId="{00000000-0000-0000-0000-000000000000}"/>
          </ac:spMkLst>
        </pc:spChg>
        <pc:spChg chg="del">
          <ac:chgData name="Ayham" userId="e26e2793b43fbcbe" providerId="LiveId" clId="{02CE4C47-B19A-479C-9932-E8C17A74761D}" dt="2023-03-10T11:47:49.651" v="44" actId="478"/>
          <ac:spMkLst>
            <pc:docMk/>
            <pc:sldMk cId="0" sldId="256"/>
            <ac:spMk id="731" creationId="{00000000-0000-0000-0000-000000000000}"/>
          </ac:spMkLst>
        </pc:spChg>
        <pc:spChg chg="mod">
          <ac:chgData name="Ayham" userId="e26e2793b43fbcbe" providerId="LiveId" clId="{02CE4C47-B19A-479C-9932-E8C17A74761D}" dt="2023-03-10T11:45:55.551" v="39" actId="14100"/>
          <ac:spMkLst>
            <pc:docMk/>
            <pc:sldMk cId="0" sldId="256"/>
            <ac:spMk id="732" creationId="{00000000-0000-0000-0000-000000000000}"/>
          </ac:spMkLst>
        </pc:spChg>
        <pc:spChg chg="mod">
          <ac:chgData name="Ayham" userId="e26e2793b43fbcbe" providerId="LiveId" clId="{02CE4C47-B19A-479C-9932-E8C17A74761D}" dt="2023-03-10T12:19:54.673" v="395" actId="14100"/>
          <ac:spMkLst>
            <pc:docMk/>
            <pc:sldMk cId="0" sldId="256"/>
            <ac:spMk id="733" creationId="{00000000-0000-0000-0000-000000000000}"/>
          </ac:spMkLst>
        </pc:spChg>
        <pc:grpChg chg="mod">
          <ac:chgData name="Ayham" userId="e26e2793b43fbcbe" providerId="LiveId" clId="{02CE4C47-B19A-479C-9932-E8C17A74761D}" dt="2023-03-10T12:20:05.535" v="397" actId="14100"/>
          <ac:grpSpMkLst>
            <pc:docMk/>
            <pc:sldMk cId="0" sldId="256"/>
            <ac:grpSpMk id="605" creationId="{00000000-0000-0000-0000-000000000000}"/>
          </ac:grpSpMkLst>
        </pc:grpChg>
        <pc:grpChg chg="mod">
          <ac:chgData name="Ayham" userId="e26e2793b43fbcbe" providerId="LiveId" clId="{02CE4C47-B19A-479C-9932-E8C17A74761D}" dt="2023-03-10T12:20:05.535" v="397" actId="14100"/>
          <ac:grpSpMkLst>
            <pc:docMk/>
            <pc:sldMk cId="0" sldId="256"/>
            <ac:grpSpMk id="616" creationId="{00000000-0000-0000-0000-000000000000}"/>
          </ac:grpSpMkLst>
        </pc:grpChg>
        <pc:grpChg chg="mod">
          <ac:chgData name="Ayham" userId="e26e2793b43fbcbe" providerId="LiveId" clId="{02CE4C47-B19A-479C-9932-E8C17A74761D}" dt="2023-03-10T12:20:05.535" v="397" actId="14100"/>
          <ac:grpSpMkLst>
            <pc:docMk/>
            <pc:sldMk cId="0" sldId="256"/>
            <ac:grpSpMk id="654" creationId="{00000000-0000-0000-0000-000000000000}"/>
          </ac:grpSpMkLst>
        </pc:grpChg>
        <pc:grpChg chg="mod">
          <ac:chgData name="Ayham" userId="e26e2793b43fbcbe" providerId="LiveId" clId="{02CE4C47-B19A-479C-9932-E8C17A74761D}" dt="2023-03-10T12:20:05.535" v="397" actId="14100"/>
          <ac:grpSpMkLst>
            <pc:docMk/>
            <pc:sldMk cId="0" sldId="256"/>
            <ac:grpSpMk id="662" creationId="{00000000-0000-0000-0000-000000000000}"/>
          </ac:grpSpMkLst>
        </pc:grpChg>
        <pc:picChg chg="add mod">
          <ac:chgData name="Ayham" userId="e26e2793b43fbcbe" providerId="LiveId" clId="{02CE4C47-B19A-479C-9932-E8C17A74761D}" dt="2023-03-10T12:20:05.535" v="397" actId="14100"/>
          <ac:picMkLst>
            <pc:docMk/>
            <pc:sldMk cId="0" sldId="256"/>
            <ac:picMk id="5" creationId="{9883559B-CDF4-BBCF-1DB0-21F0C3ED2621}"/>
          </ac:picMkLst>
        </pc:picChg>
        <pc:picChg chg="add mod">
          <ac:chgData name="Ayham" userId="e26e2793b43fbcbe" providerId="LiveId" clId="{02CE4C47-B19A-479C-9932-E8C17A74761D}" dt="2023-03-10T12:19:56.748" v="396" actId="1076"/>
          <ac:picMkLst>
            <pc:docMk/>
            <pc:sldMk cId="0" sldId="256"/>
            <ac:picMk id="7" creationId="{9E854EE6-13AF-6737-71BB-F92D7169B691}"/>
          </ac:picMkLst>
        </pc:picChg>
        <pc:picChg chg="add mod">
          <ac:chgData name="Ayham" userId="e26e2793b43fbcbe" providerId="LiveId" clId="{02CE4C47-B19A-479C-9932-E8C17A74761D}" dt="2023-03-10T11:48:28.281" v="52" actId="1076"/>
          <ac:picMkLst>
            <pc:docMk/>
            <pc:sldMk cId="0" sldId="256"/>
            <ac:picMk id="9" creationId="{EFD0A4E7-0442-D404-3356-8C8BD06D0525}"/>
          </ac:picMkLst>
        </pc:picChg>
        <pc:picChg chg="add mod">
          <ac:chgData name="Ayham" userId="e26e2793b43fbcbe" providerId="LiveId" clId="{02CE4C47-B19A-479C-9932-E8C17A74761D}" dt="2023-03-10T12:21:43.009" v="402" actId="1076"/>
          <ac:picMkLst>
            <pc:docMk/>
            <pc:sldMk cId="0" sldId="256"/>
            <ac:picMk id="10" creationId="{350B3ACC-2527-A52D-6053-4126A65E0084}"/>
          </ac:picMkLst>
        </pc:picChg>
        <pc:picChg chg="add mod">
          <ac:chgData name="Ayham" userId="e26e2793b43fbcbe" providerId="LiveId" clId="{02CE4C47-B19A-479C-9932-E8C17A74761D}" dt="2023-03-10T12:24:37.302" v="419" actId="1076"/>
          <ac:picMkLst>
            <pc:docMk/>
            <pc:sldMk cId="0" sldId="256"/>
            <ac:picMk id="12" creationId="{C4CDDB9E-2719-804B-2F09-23CFD163908F}"/>
          </ac:picMkLst>
        </pc:picChg>
        <pc:picChg chg="add mod">
          <ac:chgData name="Ayham" userId="e26e2793b43fbcbe" providerId="LiveId" clId="{02CE4C47-B19A-479C-9932-E8C17A74761D}" dt="2023-03-10T12:24:35.260" v="418" actId="1076"/>
          <ac:picMkLst>
            <pc:docMk/>
            <pc:sldMk cId="0" sldId="256"/>
            <ac:picMk id="14" creationId="{8DD75679-249F-BC6A-8915-59E36B3F4D2F}"/>
          </ac:picMkLst>
        </pc:picChg>
        <pc:picChg chg="add mod">
          <ac:chgData name="Ayham" userId="e26e2793b43fbcbe" providerId="LiveId" clId="{02CE4C47-B19A-479C-9932-E8C17A74761D}" dt="2023-03-10T12:24:30.906" v="416" actId="1076"/>
          <ac:picMkLst>
            <pc:docMk/>
            <pc:sldMk cId="0" sldId="256"/>
            <ac:picMk id="16" creationId="{5DCEF7F5-7302-BE32-0955-2A12F654C34E}"/>
          </ac:picMkLst>
        </pc:picChg>
        <pc:picChg chg="add mod">
          <ac:chgData name="Ayham" userId="e26e2793b43fbcbe" providerId="LiveId" clId="{02CE4C47-B19A-479C-9932-E8C17A74761D}" dt="2023-03-10T12:24:25.539" v="413" actId="14100"/>
          <ac:picMkLst>
            <pc:docMk/>
            <pc:sldMk cId="0" sldId="256"/>
            <ac:picMk id="18" creationId="{0573F79A-0DE4-9434-A4E9-E7DD45D4D75E}"/>
          </ac:picMkLst>
        </pc:picChg>
        <pc:picChg chg="add mod">
          <ac:chgData name="Ayham" userId="e26e2793b43fbcbe" providerId="LiveId" clId="{02CE4C47-B19A-479C-9932-E8C17A74761D}" dt="2023-03-10T12:24:27.331" v="414" actId="1076"/>
          <ac:picMkLst>
            <pc:docMk/>
            <pc:sldMk cId="0" sldId="256"/>
            <ac:picMk id="20" creationId="{14D53280-4E66-EA6F-EE4B-87762C0245B8}"/>
          </ac:picMkLst>
        </pc:picChg>
        <pc:picChg chg="add mod">
          <ac:chgData name="Ayham" userId="e26e2793b43fbcbe" providerId="LiveId" clId="{02CE4C47-B19A-479C-9932-E8C17A74761D}" dt="2023-03-10T12:24:03.211" v="404" actId="14100"/>
          <ac:picMkLst>
            <pc:docMk/>
            <pc:sldMk cId="0" sldId="256"/>
            <ac:picMk id="22" creationId="{D73FF3F2-E2D4-5F7A-040D-C18A5F071BA4}"/>
          </ac:picMkLst>
        </pc:picChg>
      </pc:sldChg>
      <pc:sldChg chg="del">
        <pc:chgData name="Ayham" userId="e26e2793b43fbcbe" providerId="LiveId" clId="{02CE4C47-B19A-479C-9932-E8C17A74761D}" dt="2023-03-10T11:41:21.118" v="0" actId="47"/>
        <pc:sldMkLst>
          <pc:docMk/>
          <pc:sldMk cId="0" sldId="257"/>
        </pc:sldMkLst>
      </pc:sldChg>
      <pc:sldChg chg="del">
        <pc:chgData name="Ayham" userId="e26e2793b43fbcbe" providerId="LiveId" clId="{02CE4C47-B19A-479C-9932-E8C17A74761D}" dt="2023-03-10T11:41:23.193" v="1" actId="47"/>
        <pc:sldMkLst>
          <pc:docMk/>
          <pc:sldMk cId="0" sldId="258"/>
        </pc:sldMkLst>
      </pc:sldChg>
      <pc:sldChg chg="addSp delSp modSp mod ord">
        <pc:chgData name="Ayham" userId="e26e2793b43fbcbe" providerId="LiveId" clId="{02CE4C47-B19A-479C-9932-E8C17A74761D}" dt="2023-03-10T15:19:21.571" v="3884" actId="20577"/>
        <pc:sldMkLst>
          <pc:docMk/>
          <pc:sldMk cId="0" sldId="259"/>
        </pc:sldMkLst>
        <pc:spChg chg="add del mod">
          <ac:chgData name="Ayham" userId="e26e2793b43fbcbe" providerId="LiveId" clId="{02CE4C47-B19A-479C-9932-E8C17A74761D}" dt="2023-03-10T11:52:24.837" v="82" actId="478"/>
          <ac:spMkLst>
            <pc:docMk/>
            <pc:sldMk cId="0" sldId="259"/>
            <ac:spMk id="3" creationId="{58FDB8C3-020F-ED13-B213-C117CB860F4F}"/>
          </ac:spMkLst>
        </pc:spChg>
        <pc:spChg chg="add del mod">
          <ac:chgData name="Ayham" userId="e26e2793b43fbcbe" providerId="LiveId" clId="{02CE4C47-B19A-479C-9932-E8C17A74761D}" dt="2023-03-10T11:52:24.146" v="80" actId="478"/>
          <ac:spMkLst>
            <pc:docMk/>
            <pc:sldMk cId="0" sldId="259"/>
            <ac:spMk id="5" creationId="{00D2DB1F-DF17-9F67-793D-C3683602CCEF}"/>
          </ac:spMkLst>
        </pc:spChg>
        <pc:spChg chg="add del mod">
          <ac:chgData name="Ayham" userId="e26e2793b43fbcbe" providerId="LiveId" clId="{02CE4C47-B19A-479C-9932-E8C17A74761D}" dt="2023-03-10T11:49:38.116" v="59" actId="478"/>
          <ac:spMkLst>
            <pc:docMk/>
            <pc:sldMk cId="0" sldId="259"/>
            <ac:spMk id="7" creationId="{B8A2D32D-679F-ECF1-2D25-1AFD3D0A62D9}"/>
          </ac:spMkLst>
        </pc:spChg>
        <pc:spChg chg="add del mod">
          <ac:chgData name="Ayham" userId="e26e2793b43fbcbe" providerId="LiveId" clId="{02CE4C47-B19A-479C-9932-E8C17A74761D}" dt="2023-03-10T11:52:23.517" v="78" actId="478"/>
          <ac:spMkLst>
            <pc:docMk/>
            <pc:sldMk cId="0" sldId="259"/>
            <ac:spMk id="9" creationId="{09F053ED-6CCA-343D-1870-44E92EFF455D}"/>
          </ac:spMkLst>
        </pc:spChg>
        <pc:spChg chg="add del mod">
          <ac:chgData name="Ayham" userId="e26e2793b43fbcbe" providerId="LiveId" clId="{02CE4C47-B19A-479C-9932-E8C17A74761D}" dt="2023-03-10T11:49:47.634" v="63" actId="478"/>
          <ac:spMkLst>
            <pc:docMk/>
            <pc:sldMk cId="0" sldId="259"/>
            <ac:spMk id="11" creationId="{A0971D4F-A35F-74EB-57BA-90AEDC6F8539}"/>
          </ac:spMkLst>
        </pc:spChg>
        <pc:spChg chg="add del mod">
          <ac:chgData name="Ayham" userId="e26e2793b43fbcbe" providerId="LiveId" clId="{02CE4C47-B19A-479C-9932-E8C17A74761D}" dt="2023-03-10T11:52:23.141" v="76" actId="478"/>
          <ac:spMkLst>
            <pc:docMk/>
            <pc:sldMk cId="0" sldId="259"/>
            <ac:spMk id="13" creationId="{1869C492-5A85-942E-5F7A-338F476F4DFE}"/>
          </ac:spMkLst>
        </pc:spChg>
        <pc:spChg chg="add del mod">
          <ac:chgData name="Ayham" userId="e26e2793b43fbcbe" providerId="LiveId" clId="{02CE4C47-B19A-479C-9932-E8C17A74761D}" dt="2023-03-10T11:52:22.737" v="74" actId="478"/>
          <ac:spMkLst>
            <pc:docMk/>
            <pc:sldMk cId="0" sldId="259"/>
            <ac:spMk id="15" creationId="{5EF23910-B008-7962-7A3B-3FA7743BF165}"/>
          </ac:spMkLst>
        </pc:spChg>
        <pc:spChg chg="add del mod">
          <ac:chgData name="Ayham" userId="e26e2793b43fbcbe" providerId="LiveId" clId="{02CE4C47-B19A-479C-9932-E8C17A74761D}" dt="2023-03-10T11:52:22.061" v="72" actId="478"/>
          <ac:spMkLst>
            <pc:docMk/>
            <pc:sldMk cId="0" sldId="259"/>
            <ac:spMk id="17" creationId="{FA59BFCA-23E5-1A46-156C-1D72FB5872E7}"/>
          </ac:spMkLst>
        </pc:spChg>
        <pc:spChg chg="add del mod">
          <ac:chgData name="Ayham" userId="e26e2793b43fbcbe" providerId="LiveId" clId="{02CE4C47-B19A-479C-9932-E8C17A74761D}" dt="2023-03-10T14:52:46.759" v="3418" actId="478"/>
          <ac:spMkLst>
            <pc:docMk/>
            <pc:sldMk cId="0" sldId="259"/>
            <ac:spMk id="19" creationId="{73E9F077-6DBE-4CFA-F536-EEC9B527D3ED}"/>
          </ac:spMkLst>
        </pc:spChg>
        <pc:spChg chg="add del mod">
          <ac:chgData name="Ayham" userId="e26e2793b43fbcbe" providerId="LiveId" clId="{02CE4C47-B19A-479C-9932-E8C17A74761D}" dt="2023-03-10T14:52:13.251" v="3396" actId="478"/>
          <ac:spMkLst>
            <pc:docMk/>
            <pc:sldMk cId="0" sldId="259"/>
            <ac:spMk id="21" creationId="{FC7C054C-4A4C-50B2-4B25-3554A01FFB56}"/>
          </ac:spMkLst>
        </pc:spChg>
        <pc:spChg chg="add del mod">
          <ac:chgData name="Ayham" userId="e26e2793b43fbcbe" providerId="LiveId" clId="{02CE4C47-B19A-479C-9932-E8C17A74761D}" dt="2023-03-10T14:52:45.509" v="3416" actId="478"/>
          <ac:spMkLst>
            <pc:docMk/>
            <pc:sldMk cId="0" sldId="259"/>
            <ac:spMk id="23" creationId="{AEFFF88A-2275-BE4F-AB4B-416E2B7BCFD4}"/>
          </ac:spMkLst>
        </pc:spChg>
        <pc:spChg chg="add del mod">
          <ac:chgData name="Ayham" userId="e26e2793b43fbcbe" providerId="LiveId" clId="{02CE4C47-B19A-479C-9932-E8C17A74761D}" dt="2023-03-10T14:52:44.058" v="3413" actId="478"/>
          <ac:spMkLst>
            <pc:docMk/>
            <pc:sldMk cId="0" sldId="259"/>
            <ac:spMk id="25" creationId="{203134D3-F679-40D4-2C83-96D91CC79DD2}"/>
          </ac:spMkLst>
        </pc:spChg>
        <pc:spChg chg="add del mod">
          <ac:chgData name="Ayham" userId="e26e2793b43fbcbe" providerId="LiveId" clId="{02CE4C47-B19A-479C-9932-E8C17A74761D}" dt="2023-03-10T14:52:43.492" v="3412" actId="478"/>
          <ac:spMkLst>
            <pc:docMk/>
            <pc:sldMk cId="0" sldId="259"/>
            <ac:spMk id="27" creationId="{E52F3AA4-FDA1-0122-AF01-D32F30C925CC}"/>
          </ac:spMkLst>
        </pc:spChg>
        <pc:spChg chg="add del mod">
          <ac:chgData name="Ayham" userId="e26e2793b43fbcbe" providerId="LiveId" clId="{02CE4C47-B19A-479C-9932-E8C17A74761D}" dt="2023-03-10T14:54:29.756" v="3451" actId="478"/>
          <ac:spMkLst>
            <pc:docMk/>
            <pc:sldMk cId="0" sldId="259"/>
            <ac:spMk id="29" creationId="{EA474CD0-ED26-24B9-2705-3B0AF2B5B2FE}"/>
          </ac:spMkLst>
        </pc:spChg>
        <pc:spChg chg="add del mod">
          <ac:chgData name="Ayham" userId="e26e2793b43fbcbe" providerId="LiveId" clId="{02CE4C47-B19A-479C-9932-E8C17A74761D}" dt="2023-03-10T14:54:33.160" v="3453" actId="478"/>
          <ac:spMkLst>
            <pc:docMk/>
            <pc:sldMk cId="0" sldId="259"/>
            <ac:spMk id="31" creationId="{F8F1C947-D259-79F9-1E76-B4BA7705DB91}"/>
          </ac:spMkLst>
        </pc:spChg>
        <pc:spChg chg="add del mod">
          <ac:chgData name="Ayham" userId="e26e2793b43fbcbe" providerId="LiveId" clId="{02CE4C47-B19A-479C-9932-E8C17A74761D}" dt="2023-03-10T14:54:36.319" v="3455" actId="478"/>
          <ac:spMkLst>
            <pc:docMk/>
            <pc:sldMk cId="0" sldId="259"/>
            <ac:spMk id="33" creationId="{90F5537B-A54E-E599-42BC-73FE1795964A}"/>
          </ac:spMkLst>
        </pc:spChg>
        <pc:spChg chg="mod">
          <ac:chgData name="Ayham" userId="e26e2793b43fbcbe" providerId="LiveId" clId="{02CE4C47-B19A-479C-9932-E8C17A74761D}" dt="2023-03-10T14:54:42.816" v="3484" actId="1038"/>
          <ac:spMkLst>
            <pc:docMk/>
            <pc:sldMk cId="0" sldId="259"/>
            <ac:spMk id="766" creationId="{00000000-0000-0000-0000-000000000000}"/>
          </ac:spMkLst>
        </pc:spChg>
        <pc:spChg chg="mod">
          <ac:chgData name="Ayham" userId="e26e2793b43fbcbe" providerId="LiveId" clId="{02CE4C47-B19A-479C-9932-E8C17A74761D}" dt="2023-03-10T14:54:42.816" v="3484" actId="1038"/>
          <ac:spMkLst>
            <pc:docMk/>
            <pc:sldMk cId="0" sldId="259"/>
            <ac:spMk id="767" creationId="{00000000-0000-0000-0000-000000000000}"/>
          </ac:spMkLst>
        </pc:spChg>
        <pc:spChg chg="del">
          <ac:chgData name="Ayham" userId="e26e2793b43fbcbe" providerId="LiveId" clId="{02CE4C47-B19A-479C-9932-E8C17A74761D}" dt="2023-03-10T14:54:28.124" v="3450" actId="478"/>
          <ac:spMkLst>
            <pc:docMk/>
            <pc:sldMk cId="0" sldId="259"/>
            <ac:spMk id="768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59"/>
            <ac:spMk id="769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4:52:13.251" v="3396" actId="478"/>
          <ac:spMkLst>
            <pc:docMk/>
            <pc:sldMk cId="0" sldId="259"/>
            <ac:spMk id="770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5:17:17.176" v="3846" actId="20577"/>
          <ac:spMkLst>
            <pc:docMk/>
            <pc:sldMk cId="0" sldId="259"/>
            <ac:spMk id="771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4:53:24.866" v="3427" actId="14100"/>
          <ac:spMkLst>
            <pc:docMk/>
            <pc:sldMk cId="0" sldId="259"/>
            <ac:spMk id="772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5:17:56.061" v="3856" actId="20577"/>
          <ac:spMkLst>
            <pc:docMk/>
            <pc:sldMk cId="0" sldId="259"/>
            <ac:spMk id="773" creationId="{00000000-0000-0000-0000-000000000000}"/>
          </ac:spMkLst>
        </pc:spChg>
        <pc:spChg chg="mod">
          <ac:chgData name="Ayham" userId="e26e2793b43fbcbe" providerId="LiveId" clId="{02CE4C47-B19A-479C-9932-E8C17A74761D}" dt="2023-03-10T14:54:42.816" v="3484" actId="1038"/>
          <ac:spMkLst>
            <pc:docMk/>
            <pc:sldMk cId="0" sldId="259"/>
            <ac:spMk id="774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5:19:04.819" v="3878" actId="20577"/>
          <ac:spMkLst>
            <pc:docMk/>
            <pc:sldMk cId="0" sldId="259"/>
            <ac:spMk id="775" creationId="{00000000-0000-0000-0000-000000000000}"/>
          </ac:spMkLst>
        </pc:spChg>
        <pc:spChg chg="mod">
          <ac:chgData name="Ayham" userId="e26e2793b43fbcbe" providerId="LiveId" clId="{02CE4C47-B19A-479C-9932-E8C17A74761D}" dt="2023-03-10T14:54:42.816" v="3484" actId="1038"/>
          <ac:spMkLst>
            <pc:docMk/>
            <pc:sldMk cId="0" sldId="259"/>
            <ac:spMk id="776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5:19:21.571" v="3884" actId="20577"/>
          <ac:spMkLst>
            <pc:docMk/>
            <pc:sldMk cId="0" sldId="259"/>
            <ac:spMk id="777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4:53:54.032" v="3437" actId="1076"/>
          <ac:spMkLst>
            <pc:docMk/>
            <pc:sldMk cId="0" sldId="259"/>
            <ac:spMk id="778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5:18:32.494" v="3872" actId="20577"/>
          <ac:spMkLst>
            <pc:docMk/>
            <pc:sldMk cId="0" sldId="259"/>
            <ac:spMk id="779" creationId="{00000000-0000-0000-0000-000000000000}"/>
          </ac:spMkLst>
        </pc:spChg>
        <pc:spChg chg="del mod">
          <ac:chgData name="Ayham" userId="e26e2793b43fbcbe" providerId="LiveId" clId="{02CE4C47-B19A-479C-9932-E8C17A74761D}" dt="2023-03-10T14:54:26.773" v="3449" actId="478"/>
          <ac:spMkLst>
            <pc:docMk/>
            <pc:sldMk cId="0" sldId="259"/>
            <ac:spMk id="780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4:54:34.669" v="3454" actId="478"/>
          <ac:spMkLst>
            <pc:docMk/>
            <pc:sldMk cId="0" sldId="259"/>
            <ac:spMk id="781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59"/>
            <ac:spMk id="782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59"/>
            <ac:spMk id="783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59"/>
            <ac:spMk id="784" creationId="{00000000-0000-0000-0000-000000000000}"/>
          </ac:spMkLst>
        </pc:spChg>
        <pc:spChg chg="mod">
          <ac:chgData name="Ayham" userId="e26e2793b43fbcbe" providerId="LiveId" clId="{02CE4C47-B19A-479C-9932-E8C17A74761D}" dt="2023-03-10T14:54:42.816" v="3484" actId="1038"/>
          <ac:spMkLst>
            <pc:docMk/>
            <pc:sldMk cId="0" sldId="259"/>
            <ac:spMk id="785" creationId="{00000000-0000-0000-0000-000000000000}"/>
          </ac:spMkLst>
        </pc:spChg>
        <pc:spChg chg="mod">
          <ac:chgData name="Ayham" userId="e26e2793b43fbcbe" providerId="LiveId" clId="{02CE4C47-B19A-479C-9932-E8C17A74761D}" dt="2023-03-10T14:54:42.816" v="3484" actId="1038"/>
          <ac:spMkLst>
            <pc:docMk/>
            <pc:sldMk cId="0" sldId="259"/>
            <ac:spMk id="786" creationId="{00000000-0000-0000-0000-000000000000}"/>
          </ac:spMkLst>
        </pc:spChg>
        <pc:spChg chg="del mod">
          <ac:chgData name="Ayham" userId="e26e2793b43fbcbe" providerId="LiveId" clId="{02CE4C47-B19A-479C-9932-E8C17A74761D}" dt="2023-03-10T14:54:30.863" v="3452" actId="478"/>
          <ac:spMkLst>
            <pc:docMk/>
            <pc:sldMk cId="0" sldId="259"/>
            <ac:spMk id="787" creationId="{00000000-0000-0000-0000-000000000000}"/>
          </ac:spMkLst>
        </pc:spChg>
      </pc:sldChg>
      <pc:sldChg chg="delSp modSp mod">
        <pc:chgData name="Ayham" userId="e26e2793b43fbcbe" providerId="LiveId" clId="{02CE4C47-B19A-479C-9932-E8C17A74761D}" dt="2023-03-10T13:17:49.046" v="1934" actId="478"/>
        <pc:sldMkLst>
          <pc:docMk/>
          <pc:sldMk cId="0" sldId="260"/>
        </pc:sldMkLst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0"/>
            <ac:spMk id="792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0"/>
            <ac:spMk id="793" creationId="{00000000-0000-0000-0000-000000000000}"/>
          </ac:spMkLst>
        </pc:spChg>
        <pc:spChg chg="del">
          <ac:chgData name="Ayham" userId="e26e2793b43fbcbe" providerId="LiveId" clId="{02CE4C47-B19A-479C-9932-E8C17A74761D}" dt="2023-03-10T13:17:43.710" v="1931" actId="478"/>
          <ac:spMkLst>
            <pc:docMk/>
            <pc:sldMk cId="0" sldId="260"/>
            <ac:spMk id="825" creationId="{00000000-0000-0000-0000-000000000000}"/>
          </ac:spMkLst>
        </pc:spChg>
        <pc:spChg chg="del">
          <ac:chgData name="Ayham" userId="e26e2793b43fbcbe" providerId="LiveId" clId="{02CE4C47-B19A-479C-9932-E8C17A74761D}" dt="2023-03-10T13:17:45.667" v="1932" actId="478"/>
          <ac:spMkLst>
            <pc:docMk/>
            <pc:sldMk cId="0" sldId="260"/>
            <ac:spMk id="826" creationId="{00000000-0000-0000-0000-000000000000}"/>
          </ac:spMkLst>
        </pc:spChg>
        <pc:spChg chg="del">
          <ac:chgData name="Ayham" userId="e26e2793b43fbcbe" providerId="LiveId" clId="{02CE4C47-B19A-479C-9932-E8C17A74761D}" dt="2023-03-10T13:17:45.667" v="1932" actId="478"/>
          <ac:spMkLst>
            <pc:docMk/>
            <pc:sldMk cId="0" sldId="260"/>
            <ac:spMk id="827" creationId="{00000000-0000-0000-0000-000000000000}"/>
          </ac:spMkLst>
        </pc:spChg>
        <pc:spChg chg="del">
          <ac:chgData name="Ayham" userId="e26e2793b43fbcbe" providerId="LiveId" clId="{02CE4C47-B19A-479C-9932-E8C17A74761D}" dt="2023-03-10T13:17:41.112" v="1928" actId="478"/>
          <ac:spMkLst>
            <pc:docMk/>
            <pc:sldMk cId="0" sldId="260"/>
            <ac:spMk id="828" creationId="{00000000-0000-0000-0000-000000000000}"/>
          </ac:spMkLst>
        </pc:spChg>
        <pc:spChg chg="del">
          <ac:chgData name="Ayham" userId="e26e2793b43fbcbe" providerId="LiveId" clId="{02CE4C47-B19A-479C-9932-E8C17A74761D}" dt="2023-03-10T13:17:43.065" v="1930" actId="478"/>
          <ac:spMkLst>
            <pc:docMk/>
            <pc:sldMk cId="0" sldId="260"/>
            <ac:spMk id="830" creationId="{00000000-0000-0000-0000-000000000000}"/>
          </ac:spMkLst>
        </pc:spChg>
        <pc:spChg chg="del">
          <ac:chgData name="Ayham" userId="e26e2793b43fbcbe" providerId="LiveId" clId="{02CE4C47-B19A-479C-9932-E8C17A74761D}" dt="2023-03-10T13:17:38.826" v="1926" actId="478"/>
          <ac:spMkLst>
            <pc:docMk/>
            <pc:sldMk cId="0" sldId="260"/>
            <ac:spMk id="831" creationId="{00000000-0000-0000-0000-000000000000}"/>
          </ac:spMkLst>
        </pc:spChg>
        <pc:spChg chg="del">
          <ac:chgData name="Ayham" userId="e26e2793b43fbcbe" providerId="LiveId" clId="{02CE4C47-B19A-479C-9932-E8C17A74761D}" dt="2023-03-10T13:17:42.026" v="1929" actId="478"/>
          <ac:spMkLst>
            <pc:docMk/>
            <pc:sldMk cId="0" sldId="260"/>
            <ac:spMk id="832" creationId="{00000000-0000-0000-0000-000000000000}"/>
          </ac:spMkLst>
        </pc:spChg>
        <pc:spChg chg="del">
          <ac:chgData name="Ayham" userId="e26e2793b43fbcbe" providerId="LiveId" clId="{02CE4C47-B19A-479C-9932-E8C17A74761D}" dt="2023-03-10T13:17:45.667" v="1932" actId="478"/>
          <ac:spMkLst>
            <pc:docMk/>
            <pc:sldMk cId="0" sldId="260"/>
            <ac:spMk id="833" creationId="{00000000-0000-0000-0000-000000000000}"/>
          </ac:spMkLst>
        </pc:spChg>
        <pc:spChg chg="del">
          <ac:chgData name="Ayham" userId="e26e2793b43fbcbe" providerId="LiveId" clId="{02CE4C47-B19A-479C-9932-E8C17A74761D}" dt="2023-03-10T13:17:45.667" v="1932" actId="478"/>
          <ac:spMkLst>
            <pc:docMk/>
            <pc:sldMk cId="0" sldId="260"/>
            <ac:spMk id="834" creationId="{00000000-0000-0000-0000-000000000000}"/>
          </ac:spMkLst>
        </pc:spChg>
        <pc:spChg chg="del">
          <ac:chgData name="Ayham" userId="e26e2793b43fbcbe" providerId="LiveId" clId="{02CE4C47-B19A-479C-9932-E8C17A74761D}" dt="2023-03-10T13:17:45.667" v="1932" actId="478"/>
          <ac:spMkLst>
            <pc:docMk/>
            <pc:sldMk cId="0" sldId="260"/>
            <ac:spMk id="835" creationId="{00000000-0000-0000-0000-000000000000}"/>
          </ac:spMkLst>
        </pc:spChg>
        <pc:spChg chg="del">
          <ac:chgData name="Ayham" userId="e26e2793b43fbcbe" providerId="LiveId" clId="{02CE4C47-B19A-479C-9932-E8C17A74761D}" dt="2023-03-10T13:17:45.667" v="1932" actId="478"/>
          <ac:spMkLst>
            <pc:docMk/>
            <pc:sldMk cId="0" sldId="260"/>
            <ac:spMk id="836" creationId="{00000000-0000-0000-0000-000000000000}"/>
          </ac:spMkLst>
        </pc:spChg>
        <pc:spChg chg="del">
          <ac:chgData name="Ayham" userId="e26e2793b43fbcbe" providerId="LiveId" clId="{02CE4C47-B19A-479C-9932-E8C17A74761D}" dt="2023-03-10T13:17:46.885" v="1933" actId="478"/>
          <ac:spMkLst>
            <pc:docMk/>
            <pc:sldMk cId="0" sldId="260"/>
            <ac:spMk id="838" creationId="{00000000-0000-0000-0000-000000000000}"/>
          </ac:spMkLst>
        </pc:spChg>
        <pc:spChg chg="del">
          <ac:chgData name="Ayham" userId="e26e2793b43fbcbe" providerId="LiveId" clId="{02CE4C47-B19A-479C-9932-E8C17A74761D}" dt="2023-03-10T13:17:39.452" v="1927" actId="478"/>
          <ac:spMkLst>
            <pc:docMk/>
            <pc:sldMk cId="0" sldId="260"/>
            <ac:spMk id="839" creationId="{00000000-0000-0000-0000-000000000000}"/>
          </ac:spMkLst>
        </pc:spChg>
        <pc:spChg chg="del">
          <ac:chgData name="Ayham" userId="e26e2793b43fbcbe" providerId="LiveId" clId="{02CE4C47-B19A-479C-9932-E8C17A74761D}" dt="2023-03-10T13:17:45.667" v="1932" actId="478"/>
          <ac:spMkLst>
            <pc:docMk/>
            <pc:sldMk cId="0" sldId="260"/>
            <ac:spMk id="840" creationId="{00000000-0000-0000-0000-000000000000}"/>
          </ac:spMkLst>
        </pc:spChg>
        <pc:spChg chg="del">
          <ac:chgData name="Ayham" userId="e26e2793b43fbcbe" providerId="LiveId" clId="{02CE4C47-B19A-479C-9932-E8C17A74761D}" dt="2023-03-10T13:17:49.046" v="1934" actId="478"/>
          <ac:spMkLst>
            <pc:docMk/>
            <pc:sldMk cId="0" sldId="260"/>
            <ac:spMk id="841" creationId="{00000000-0000-0000-0000-000000000000}"/>
          </ac:spMkLst>
        </pc:spChg>
      </pc:sldChg>
      <pc:sldChg chg="addSp delSp modSp mod ord">
        <pc:chgData name="Ayham" userId="e26e2793b43fbcbe" providerId="LiveId" clId="{02CE4C47-B19A-479C-9932-E8C17A74761D}" dt="2023-03-10T15:05:45.972" v="3730" actId="6549"/>
        <pc:sldMkLst>
          <pc:docMk/>
          <pc:sldMk cId="0" sldId="261"/>
        </pc:sldMkLst>
        <pc:spChg chg="add mod">
          <ac:chgData name="Ayham" userId="e26e2793b43fbcbe" providerId="LiveId" clId="{02CE4C47-B19A-479C-9932-E8C17A74761D}" dt="2023-03-10T14:41:23.706" v="3233" actId="207"/>
          <ac:spMkLst>
            <pc:docMk/>
            <pc:sldMk cId="0" sldId="261"/>
            <ac:spMk id="6" creationId="{4E8247F7-9DBF-3CE0-E5DC-D44D59AD8BA4}"/>
          </ac:spMkLst>
        </pc:spChg>
        <pc:spChg chg="add del mod">
          <ac:chgData name="Ayham" userId="e26e2793b43fbcbe" providerId="LiveId" clId="{02CE4C47-B19A-479C-9932-E8C17A74761D}" dt="2023-03-10T13:33:29.445" v="2235" actId="478"/>
          <ac:spMkLst>
            <pc:docMk/>
            <pc:sldMk cId="0" sldId="261"/>
            <ac:spMk id="8" creationId="{075B5938-CAB2-D285-92BD-18678F934E37}"/>
          </ac:spMkLst>
        </pc:spChg>
        <pc:spChg chg="del mod">
          <ac:chgData name="Ayham" userId="e26e2793b43fbcbe" providerId="LiveId" clId="{02CE4C47-B19A-479C-9932-E8C17A74761D}" dt="2023-03-10T13:33:25.818" v="2234" actId="478"/>
          <ac:spMkLst>
            <pc:docMk/>
            <pc:sldMk cId="0" sldId="261"/>
            <ac:spMk id="846" creationId="{00000000-0000-0000-0000-000000000000}"/>
          </ac:spMkLst>
        </pc:spChg>
        <pc:spChg chg="mod">
          <ac:chgData name="Ayham" userId="e26e2793b43fbcbe" providerId="LiveId" clId="{02CE4C47-B19A-479C-9932-E8C17A74761D}" dt="2023-03-10T15:05:45.972" v="3730" actId="6549"/>
          <ac:spMkLst>
            <pc:docMk/>
            <pc:sldMk cId="0" sldId="261"/>
            <ac:spMk id="847" creationId="{00000000-0000-0000-0000-000000000000}"/>
          </ac:spMkLst>
        </pc:spChg>
        <pc:spChg chg="del mod">
          <ac:chgData name="Ayham" userId="e26e2793b43fbcbe" providerId="LiveId" clId="{02CE4C47-B19A-479C-9932-E8C17A74761D}" dt="2023-03-10T13:33:04.118" v="2230" actId="478"/>
          <ac:spMkLst>
            <pc:docMk/>
            <pc:sldMk cId="0" sldId="261"/>
            <ac:spMk id="867" creationId="{00000000-0000-0000-0000-000000000000}"/>
          </ac:spMkLst>
        </pc:spChg>
        <pc:grpChg chg="del">
          <ac:chgData name="Ayham" userId="e26e2793b43fbcbe" providerId="LiveId" clId="{02CE4C47-B19A-479C-9932-E8C17A74761D}" dt="2023-03-10T14:32:36.067" v="3164" actId="478"/>
          <ac:grpSpMkLst>
            <pc:docMk/>
            <pc:sldMk cId="0" sldId="261"/>
            <ac:grpSpMk id="848" creationId="{00000000-0000-0000-0000-000000000000}"/>
          </ac:grpSpMkLst>
        </pc:grpChg>
        <pc:picChg chg="add del mod">
          <ac:chgData name="Ayham" userId="e26e2793b43fbcbe" providerId="LiveId" clId="{02CE4C47-B19A-479C-9932-E8C17A74761D}" dt="2023-03-10T14:33:15.753" v="3172" actId="478"/>
          <ac:picMkLst>
            <pc:docMk/>
            <pc:sldMk cId="0" sldId="261"/>
            <ac:picMk id="3" creationId="{F891ECCC-B9F4-8DD5-74E1-5AEAD12B9323}"/>
          </ac:picMkLst>
        </pc:picChg>
        <pc:picChg chg="add mod">
          <ac:chgData name="Ayham" userId="e26e2793b43fbcbe" providerId="LiveId" clId="{02CE4C47-B19A-479C-9932-E8C17A74761D}" dt="2023-03-10T14:33:25.148" v="3173" actId="1076"/>
          <ac:picMkLst>
            <pc:docMk/>
            <pc:sldMk cId="0" sldId="261"/>
            <ac:picMk id="5" creationId="{A88AAC5D-4277-3949-2F14-FFEE6E332A73}"/>
          </ac:picMkLst>
        </pc:picChg>
      </pc:sldChg>
      <pc:sldChg chg="addSp delSp modSp mod ord">
        <pc:chgData name="Ayham" userId="e26e2793b43fbcbe" providerId="LiveId" clId="{02CE4C47-B19A-479C-9932-E8C17A74761D}" dt="2023-03-10T14:51:16.117" v="3364"/>
        <pc:sldMkLst>
          <pc:docMk/>
          <pc:sldMk cId="0" sldId="262"/>
        </pc:sldMkLst>
        <pc:spChg chg="add del mod">
          <ac:chgData name="Ayham" userId="e26e2793b43fbcbe" providerId="LiveId" clId="{02CE4C47-B19A-479C-9932-E8C17A74761D}" dt="2023-03-10T12:33:44.110" v="976" actId="478"/>
          <ac:spMkLst>
            <pc:docMk/>
            <pc:sldMk cId="0" sldId="262"/>
            <ac:spMk id="3" creationId="{E246844F-187E-AB20-BB5C-BE1CFEB673C2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2"/>
            <ac:spMk id="887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2"/>
            <ac:spMk id="888" creationId="{00000000-0000-0000-0000-000000000000}"/>
          </ac:spMkLst>
        </pc:spChg>
        <pc:spChg chg="del">
          <ac:chgData name="Ayham" userId="e26e2793b43fbcbe" providerId="LiveId" clId="{02CE4C47-B19A-479C-9932-E8C17A74761D}" dt="2023-03-10T12:33:39.794" v="975" actId="478"/>
          <ac:spMkLst>
            <pc:docMk/>
            <pc:sldMk cId="0" sldId="262"/>
            <ac:spMk id="889" creationId="{00000000-0000-0000-0000-000000000000}"/>
          </ac:spMkLst>
        </pc:spChg>
        <pc:spChg chg="del">
          <ac:chgData name="Ayham" userId="e26e2793b43fbcbe" providerId="LiveId" clId="{02CE4C47-B19A-479C-9932-E8C17A74761D}" dt="2023-03-10T13:17:59.834" v="1938" actId="478"/>
          <ac:spMkLst>
            <pc:docMk/>
            <pc:sldMk cId="0" sldId="262"/>
            <ac:spMk id="974" creationId="{00000000-0000-0000-0000-000000000000}"/>
          </ac:spMkLst>
        </pc:spChg>
        <pc:spChg chg="del">
          <ac:chgData name="Ayham" userId="e26e2793b43fbcbe" providerId="LiveId" clId="{02CE4C47-B19A-479C-9932-E8C17A74761D}" dt="2023-03-10T13:17:59.183" v="1937" actId="478"/>
          <ac:spMkLst>
            <pc:docMk/>
            <pc:sldMk cId="0" sldId="262"/>
            <ac:spMk id="975" creationId="{00000000-0000-0000-0000-000000000000}"/>
          </ac:spMkLst>
        </pc:spChg>
      </pc:sldChg>
      <pc:sldChg chg="modSp del mod">
        <pc:chgData name="Ayham" userId="e26e2793b43fbcbe" providerId="LiveId" clId="{02CE4C47-B19A-479C-9932-E8C17A74761D}" dt="2023-03-10T13:31:51.332" v="2216" actId="47"/>
        <pc:sldMkLst>
          <pc:docMk/>
          <pc:sldMk cId="0" sldId="263"/>
        </pc:sldMkLst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3"/>
            <ac:spMk id="981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3"/>
            <ac:spMk id="982" creationId="{00000000-0000-0000-0000-000000000000}"/>
          </ac:spMkLst>
        </pc:spChg>
      </pc:sldChg>
      <pc:sldChg chg="del">
        <pc:chgData name="Ayham" userId="e26e2793b43fbcbe" providerId="LiveId" clId="{02CE4C47-B19A-479C-9932-E8C17A74761D}" dt="2023-03-10T13:04:08.864" v="1799" actId="2696"/>
        <pc:sldMkLst>
          <pc:docMk/>
          <pc:sldMk cId="0" sldId="264"/>
        </pc:sldMkLst>
      </pc:sldChg>
      <pc:sldChg chg="del">
        <pc:chgData name="Ayham" userId="e26e2793b43fbcbe" providerId="LiveId" clId="{02CE4C47-B19A-479C-9932-E8C17A74761D}" dt="2023-03-10T13:04:16.051" v="1800" actId="2696"/>
        <pc:sldMkLst>
          <pc:docMk/>
          <pc:sldMk cId="0" sldId="265"/>
        </pc:sldMkLst>
      </pc:sldChg>
      <pc:sldChg chg="addSp delSp modSp mod ord">
        <pc:chgData name="Ayham" userId="e26e2793b43fbcbe" providerId="LiveId" clId="{02CE4C47-B19A-479C-9932-E8C17A74761D}" dt="2023-03-10T14:04:55.629" v="2842" actId="1076"/>
        <pc:sldMkLst>
          <pc:docMk/>
          <pc:sldMk cId="0" sldId="266"/>
        </pc:sldMkLst>
        <pc:spChg chg="add mod">
          <ac:chgData name="Ayham" userId="e26e2793b43fbcbe" providerId="LiveId" clId="{02CE4C47-B19A-479C-9932-E8C17A74761D}" dt="2023-03-10T14:03:03.405" v="2820" actId="1076"/>
          <ac:spMkLst>
            <pc:docMk/>
            <pc:sldMk cId="0" sldId="266"/>
            <ac:spMk id="3" creationId="{E423BDE7-DCC7-B63B-9DD4-CB2601768D6F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6"/>
            <ac:spMk id="1089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6"/>
            <ac:spMk id="1090" creationId="{00000000-0000-0000-0000-000000000000}"/>
          </ac:spMkLst>
        </pc:spChg>
        <pc:spChg chg="mod">
          <ac:chgData name="Ayham" userId="e26e2793b43fbcbe" providerId="LiveId" clId="{02CE4C47-B19A-479C-9932-E8C17A74761D}" dt="2023-03-10T14:03:14.662" v="2821" actId="20577"/>
          <ac:spMkLst>
            <pc:docMk/>
            <pc:sldMk cId="0" sldId="266"/>
            <ac:spMk id="1091" creationId="{00000000-0000-0000-0000-000000000000}"/>
          </ac:spMkLst>
        </pc:spChg>
        <pc:spChg chg="del mod">
          <ac:chgData name="Ayham" userId="e26e2793b43fbcbe" providerId="LiveId" clId="{02CE4C47-B19A-479C-9932-E8C17A74761D}" dt="2023-03-10T12:57:31.540" v="1673" actId="478"/>
          <ac:spMkLst>
            <pc:docMk/>
            <pc:sldMk cId="0" sldId="266"/>
            <ac:spMk id="1092" creationId="{00000000-0000-0000-0000-000000000000}"/>
          </ac:spMkLst>
        </pc:spChg>
        <pc:spChg chg="mod">
          <ac:chgData name="Ayham" userId="e26e2793b43fbcbe" providerId="LiveId" clId="{02CE4C47-B19A-479C-9932-E8C17A74761D}" dt="2023-03-10T14:03:03.405" v="2820" actId="1076"/>
          <ac:spMkLst>
            <pc:docMk/>
            <pc:sldMk cId="0" sldId="266"/>
            <ac:spMk id="1093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6"/>
            <ac:spMk id="1094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6"/>
            <ac:spMk id="1095" creationId="{00000000-0000-0000-0000-000000000000}"/>
          </ac:spMkLst>
        </pc:spChg>
        <pc:spChg chg="mod">
          <ac:chgData name="Ayham" userId="e26e2793b43fbcbe" providerId="LiveId" clId="{02CE4C47-B19A-479C-9932-E8C17A74761D}" dt="2023-03-10T14:03:28.442" v="2823" actId="1076"/>
          <ac:spMkLst>
            <pc:docMk/>
            <pc:sldMk cId="0" sldId="266"/>
            <ac:spMk id="1096" creationId="{00000000-0000-0000-0000-000000000000}"/>
          </ac:spMkLst>
        </pc:spChg>
        <pc:spChg chg="mod">
          <ac:chgData name="Ayham" userId="e26e2793b43fbcbe" providerId="LiveId" clId="{02CE4C47-B19A-479C-9932-E8C17A74761D}" dt="2023-03-10T14:02:38.487" v="2818" actId="1076"/>
          <ac:spMkLst>
            <pc:docMk/>
            <pc:sldMk cId="0" sldId="266"/>
            <ac:spMk id="1097" creationId="{00000000-0000-0000-0000-000000000000}"/>
          </ac:spMkLst>
        </pc:spChg>
        <pc:grpChg chg="del mod">
          <ac:chgData name="Ayham" userId="e26e2793b43fbcbe" providerId="LiveId" clId="{02CE4C47-B19A-479C-9932-E8C17A74761D}" dt="2023-03-10T14:03:32.826" v="2825" actId="478"/>
          <ac:grpSpMkLst>
            <pc:docMk/>
            <pc:sldMk cId="0" sldId="266"/>
            <ac:grpSpMk id="1099" creationId="{00000000-0000-0000-0000-000000000000}"/>
          </ac:grpSpMkLst>
        </pc:grpChg>
        <pc:grpChg chg="mod">
          <ac:chgData name="Ayham" userId="e26e2793b43fbcbe" providerId="LiveId" clId="{02CE4C47-B19A-479C-9932-E8C17A74761D}" dt="2023-03-10T14:02:48.233" v="2819" actId="1076"/>
          <ac:grpSpMkLst>
            <pc:docMk/>
            <pc:sldMk cId="0" sldId="266"/>
            <ac:grpSpMk id="1112" creationId="{00000000-0000-0000-0000-000000000000}"/>
          </ac:grpSpMkLst>
        </pc:grpChg>
        <pc:grpChg chg="del mod">
          <ac:chgData name="Ayham" userId="e26e2793b43fbcbe" providerId="LiveId" clId="{02CE4C47-B19A-479C-9932-E8C17A74761D}" dt="2023-03-10T14:04:41.407" v="2835" actId="478"/>
          <ac:grpSpMkLst>
            <pc:docMk/>
            <pc:sldMk cId="0" sldId="266"/>
            <ac:grpSpMk id="1131" creationId="{00000000-0000-0000-0000-000000000000}"/>
          </ac:grpSpMkLst>
        </pc:grpChg>
        <pc:picChg chg="add mod">
          <ac:chgData name="Ayham" userId="e26e2793b43fbcbe" providerId="LiveId" clId="{02CE4C47-B19A-479C-9932-E8C17A74761D}" dt="2023-03-10T14:04:16.303" v="2831" actId="1076"/>
          <ac:picMkLst>
            <pc:docMk/>
            <pc:sldMk cId="0" sldId="266"/>
            <ac:picMk id="5" creationId="{7E58E444-2D78-C461-F8BE-1CFFB81570CC}"/>
          </ac:picMkLst>
        </pc:picChg>
        <pc:picChg chg="add mod">
          <ac:chgData name="Ayham" userId="e26e2793b43fbcbe" providerId="LiveId" clId="{02CE4C47-B19A-479C-9932-E8C17A74761D}" dt="2023-03-10T14:04:55.629" v="2842" actId="1076"/>
          <ac:picMkLst>
            <pc:docMk/>
            <pc:sldMk cId="0" sldId="266"/>
            <ac:picMk id="7" creationId="{86CAE267-12B8-5102-F3F0-76B5C5922516}"/>
          </ac:picMkLst>
        </pc:picChg>
      </pc:sldChg>
      <pc:sldChg chg="del">
        <pc:chgData name="Ayham" userId="e26e2793b43fbcbe" providerId="LiveId" clId="{02CE4C47-B19A-479C-9932-E8C17A74761D}" dt="2023-03-10T12:59:37.196" v="1760" actId="2696"/>
        <pc:sldMkLst>
          <pc:docMk/>
          <pc:sldMk cId="0" sldId="267"/>
        </pc:sldMkLst>
      </pc:sldChg>
      <pc:sldChg chg="addSp delSp modSp mod">
        <pc:chgData name="Ayham" userId="e26e2793b43fbcbe" providerId="LiveId" clId="{02CE4C47-B19A-479C-9932-E8C17A74761D}" dt="2023-03-10T14:06:48.548" v="2849" actId="20577"/>
        <pc:sldMkLst>
          <pc:docMk/>
          <pc:sldMk cId="0" sldId="268"/>
        </pc:sldMkLst>
        <pc:spChg chg="add del mod">
          <ac:chgData name="Ayham" userId="e26e2793b43fbcbe" providerId="LiveId" clId="{02CE4C47-B19A-479C-9932-E8C17A74761D}" dt="2023-03-10T14:06:12.676" v="2847" actId="478"/>
          <ac:spMkLst>
            <pc:docMk/>
            <pc:sldMk cId="0" sldId="268"/>
            <ac:spMk id="3" creationId="{F8AD1FBF-8BF1-74F1-93EA-2667661E6695}"/>
          </ac:spMkLst>
        </pc:spChg>
        <pc:spChg chg="mod">
          <ac:chgData name="Ayham" userId="e26e2793b43fbcbe" providerId="LiveId" clId="{02CE4C47-B19A-479C-9932-E8C17A74761D}" dt="2023-03-10T14:06:48.548" v="2849" actId="20577"/>
          <ac:spMkLst>
            <pc:docMk/>
            <pc:sldMk cId="0" sldId="268"/>
            <ac:spMk id="1166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8"/>
            <ac:spMk id="1167" creationId="{00000000-0000-0000-0000-000000000000}"/>
          </ac:spMkLst>
        </pc:spChg>
        <pc:spChg chg="del mod">
          <ac:chgData name="Ayham" userId="e26e2793b43fbcbe" providerId="LiveId" clId="{02CE4C47-B19A-479C-9932-E8C17A74761D}" dt="2023-03-10T14:06:10.208" v="2846" actId="478"/>
          <ac:spMkLst>
            <pc:docMk/>
            <pc:sldMk cId="0" sldId="268"/>
            <ac:spMk id="1168" creationId="{00000000-0000-0000-0000-000000000000}"/>
          </ac:spMkLst>
        </pc:spChg>
        <pc:spChg chg="del">
          <ac:chgData name="Ayham" userId="e26e2793b43fbcbe" providerId="LiveId" clId="{02CE4C47-B19A-479C-9932-E8C17A74761D}" dt="2023-03-10T14:06:01.531" v="2844" actId="478"/>
          <ac:spMkLst>
            <pc:docMk/>
            <pc:sldMk cId="0" sldId="268"/>
            <ac:spMk id="1274" creationId="{00000000-0000-0000-0000-000000000000}"/>
          </ac:spMkLst>
        </pc:spChg>
        <pc:spChg chg="del">
          <ac:chgData name="Ayham" userId="e26e2793b43fbcbe" providerId="LiveId" clId="{02CE4C47-B19A-479C-9932-E8C17A74761D}" dt="2023-03-10T14:06:03.609" v="2845" actId="478"/>
          <ac:spMkLst>
            <pc:docMk/>
            <pc:sldMk cId="0" sldId="268"/>
            <ac:spMk id="1275" creationId="{00000000-0000-0000-0000-000000000000}"/>
          </ac:spMkLst>
        </pc:spChg>
        <pc:spChg chg="del">
          <ac:chgData name="Ayham" userId="e26e2793b43fbcbe" providerId="LiveId" clId="{02CE4C47-B19A-479C-9932-E8C17A74761D}" dt="2023-03-10T14:05:08.937" v="2843" actId="478"/>
          <ac:spMkLst>
            <pc:docMk/>
            <pc:sldMk cId="0" sldId="268"/>
            <ac:spMk id="1276" creationId="{00000000-0000-0000-0000-000000000000}"/>
          </ac:spMkLst>
        </pc:spChg>
      </pc:sldChg>
      <pc:sldChg chg="addSp delSp modSp mod ord">
        <pc:chgData name="Ayham" userId="e26e2793b43fbcbe" providerId="LiveId" clId="{02CE4C47-B19A-479C-9932-E8C17A74761D}" dt="2023-03-10T15:07:23.509" v="3741" actId="1035"/>
        <pc:sldMkLst>
          <pc:docMk/>
          <pc:sldMk cId="0" sldId="269"/>
        </pc:sldMkLst>
        <pc:spChg chg="add del mod">
          <ac:chgData name="Ayham" userId="e26e2793b43fbcbe" providerId="LiveId" clId="{02CE4C47-B19A-479C-9932-E8C17A74761D}" dt="2023-03-10T12:47:23.094" v="1268" actId="478"/>
          <ac:spMkLst>
            <pc:docMk/>
            <pc:sldMk cId="0" sldId="269"/>
            <ac:spMk id="2" creationId="{9A2DF819-2B84-C858-6C14-0CEF92BCFA86}"/>
          </ac:spMkLst>
        </pc:spChg>
        <pc:spChg chg="add mod">
          <ac:chgData name="Ayham" userId="e26e2793b43fbcbe" providerId="LiveId" clId="{02CE4C47-B19A-479C-9932-E8C17A74761D}" dt="2023-03-10T12:48:11.302" v="1273" actId="1076"/>
          <ac:spMkLst>
            <pc:docMk/>
            <pc:sldMk cId="0" sldId="269"/>
            <ac:spMk id="3" creationId="{001EFC6A-0A29-9EBC-9B59-EBBB26068600}"/>
          </ac:spMkLst>
        </pc:spChg>
        <pc:spChg chg="add mod">
          <ac:chgData name="Ayham" userId="e26e2793b43fbcbe" providerId="LiveId" clId="{02CE4C47-B19A-479C-9932-E8C17A74761D}" dt="2023-03-10T12:48:11.302" v="1273" actId="1076"/>
          <ac:spMkLst>
            <pc:docMk/>
            <pc:sldMk cId="0" sldId="269"/>
            <ac:spMk id="4" creationId="{A03D1A12-196F-AA43-4834-A6D309AB4983}"/>
          </ac:spMkLst>
        </pc:spChg>
        <pc:spChg chg="add mod">
          <ac:chgData name="Ayham" userId="e26e2793b43fbcbe" providerId="LiveId" clId="{02CE4C47-B19A-479C-9932-E8C17A74761D}" dt="2023-03-10T12:52:05.437" v="1355" actId="207"/>
          <ac:spMkLst>
            <pc:docMk/>
            <pc:sldMk cId="0" sldId="269"/>
            <ac:spMk id="5" creationId="{53CB84FA-1CE3-8675-A7E5-6DB48938B8B2}"/>
          </ac:spMkLst>
        </pc:spChg>
        <pc:spChg chg="add mod">
          <ac:chgData name="Ayham" userId="e26e2793b43fbcbe" providerId="LiveId" clId="{02CE4C47-B19A-479C-9932-E8C17A74761D}" dt="2023-03-10T12:52:05.437" v="1355" actId="207"/>
          <ac:spMkLst>
            <pc:docMk/>
            <pc:sldMk cId="0" sldId="269"/>
            <ac:spMk id="6" creationId="{3DB94BD9-5B6B-F233-4AB6-B3FD1FE9E109}"/>
          </ac:spMkLst>
        </pc:spChg>
        <pc:spChg chg="add mod">
          <ac:chgData name="Ayham" userId="e26e2793b43fbcbe" providerId="LiveId" clId="{02CE4C47-B19A-479C-9932-E8C17A74761D}" dt="2023-03-10T12:52:05.437" v="1355" actId="207"/>
          <ac:spMkLst>
            <pc:docMk/>
            <pc:sldMk cId="0" sldId="269"/>
            <ac:spMk id="7" creationId="{F598B1D5-C74C-7C0F-F98F-A4C2D1961469}"/>
          </ac:spMkLst>
        </pc:spChg>
        <pc:spChg chg="add mod">
          <ac:chgData name="Ayham" userId="e26e2793b43fbcbe" providerId="LiveId" clId="{02CE4C47-B19A-479C-9932-E8C17A74761D}" dt="2023-03-10T12:48:11.302" v="1273" actId="1076"/>
          <ac:spMkLst>
            <pc:docMk/>
            <pc:sldMk cId="0" sldId="269"/>
            <ac:spMk id="8" creationId="{A25A9EA9-CCAC-4180-E8C5-08FE1E338BB3}"/>
          </ac:spMkLst>
        </pc:spChg>
        <pc:spChg chg="add del mod">
          <ac:chgData name="Ayham" userId="e26e2793b43fbcbe" providerId="LiveId" clId="{02CE4C47-B19A-479C-9932-E8C17A74761D}" dt="2023-03-10T12:44:52.534" v="1218"/>
          <ac:spMkLst>
            <pc:docMk/>
            <pc:sldMk cId="0" sldId="269"/>
            <ac:spMk id="9" creationId="{DC019105-B652-E573-58F5-9F4C5216DBB5}"/>
          </ac:spMkLst>
        </pc:spChg>
        <pc:spChg chg="add del mod">
          <ac:chgData name="Ayham" userId="e26e2793b43fbcbe" providerId="LiveId" clId="{02CE4C47-B19A-479C-9932-E8C17A74761D}" dt="2023-03-10T12:44:52.534" v="1218"/>
          <ac:spMkLst>
            <pc:docMk/>
            <pc:sldMk cId="0" sldId="269"/>
            <ac:spMk id="10" creationId="{54C727F4-7B1E-ABF5-6A3D-649B995249C0}"/>
          </ac:spMkLst>
        </pc:spChg>
        <pc:spChg chg="add del mod">
          <ac:chgData name="Ayham" userId="e26e2793b43fbcbe" providerId="LiveId" clId="{02CE4C47-B19A-479C-9932-E8C17A74761D}" dt="2023-03-10T12:44:52.534" v="1218"/>
          <ac:spMkLst>
            <pc:docMk/>
            <pc:sldMk cId="0" sldId="269"/>
            <ac:spMk id="11" creationId="{2CF1FD8E-AEEB-0E2C-189A-992DBCC0F826}"/>
          </ac:spMkLst>
        </pc:spChg>
        <pc:spChg chg="add del mod">
          <ac:chgData name="Ayham" userId="e26e2793b43fbcbe" providerId="LiveId" clId="{02CE4C47-B19A-479C-9932-E8C17A74761D}" dt="2023-03-10T12:44:52.534" v="1218"/>
          <ac:spMkLst>
            <pc:docMk/>
            <pc:sldMk cId="0" sldId="269"/>
            <ac:spMk id="12" creationId="{29B3C539-68FE-6659-A2E8-63B212BC3933}"/>
          </ac:spMkLst>
        </pc:spChg>
        <pc:spChg chg="add del mod">
          <ac:chgData name="Ayham" userId="e26e2793b43fbcbe" providerId="LiveId" clId="{02CE4C47-B19A-479C-9932-E8C17A74761D}" dt="2023-03-10T12:44:52.534" v="1218"/>
          <ac:spMkLst>
            <pc:docMk/>
            <pc:sldMk cId="0" sldId="269"/>
            <ac:spMk id="13" creationId="{DBEB38EE-8F6F-00B7-D92A-54AA4308F281}"/>
          </ac:spMkLst>
        </pc:spChg>
        <pc:spChg chg="add del mod">
          <ac:chgData name="Ayham" userId="e26e2793b43fbcbe" providerId="LiveId" clId="{02CE4C47-B19A-479C-9932-E8C17A74761D}" dt="2023-03-10T12:44:52.534" v="1218"/>
          <ac:spMkLst>
            <pc:docMk/>
            <pc:sldMk cId="0" sldId="269"/>
            <ac:spMk id="14" creationId="{CC8E5F9D-7EFB-D4D7-53FC-5F0CFD24CC09}"/>
          </ac:spMkLst>
        </pc:spChg>
        <pc:spChg chg="add mod">
          <ac:chgData name="Ayham" userId="e26e2793b43fbcbe" providerId="LiveId" clId="{02CE4C47-B19A-479C-9932-E8C17A74761D}" dt="2023-03-10T12:48:30.134" v="1277" actId="1076"/>
          <ac:spMkLst>
            <pc:docMk/>
            <pc:sldMk cId="0" sldId="269"/>
            <ac:spMk id="15" creationId="{0B0D1268-09AA-EB83-ACE1-39BF20F39D83}"/>
          </ac:spMkLst>
        </pc:spChg>
        <pc:spChg chg="add mod">
          <ac:chgData name="Ayham" userId="e26e2793b43fbcbe" providerId="LiveId" clId="{02CE4C47-B19A-479C-9932-E8C17A74761D}" dt="2023-03-10T12:48:21.240" v="1276" actId="1076"/>
          <ac:spMkLst>
            <pc:docMk/>
            <pc:sldMk cId="0" sldId="269"/>
            <ac:spMk id="16" creationId="{F99B200F-3829-328F-B1C6-49C674FF7751}"/>
          </ac:spMkLst>
        </pc:spChg>
        <pc:spChg chg="add mod">
          <ac:chgData name="Ayham" userId="e26e2793b43fbcbe" providerId="LiveId" clId="{02CE4C47-B19A-479C-9932-E8C17A74761D}" dt="2023-03-10T12:48:21.240" v="1276" actId="1076"/>
          <ac:spMkLst>
            <pc:docMk/>
            <pc:sldMk cId="0" sldId="269"/>
            <ac:spMk id="17" creationId="{559671F3-2353-8EE3-00CF-2087E6C7280E}"/>
          </ac:spMkLst>
        </pc:spChg>
        <pc:spChg chg="add mod">
          <ac:chgData name="Ayham" userId="e26e2793b43fbcbe" providerId="LiveId" clId="{02CE4C47-B19A-479C-9932-E8C17A74761D}" dt="2023-03-10T12:48:21.240" v="1276" actId="1076"/>
          <ac:spMkLst>
            <pc:docMk/>
            <pc:sldMk cId="0" sldId="269"/>
            <ac:spMk id="18" creationId="{D370BF3F-2A54-08F4-E65F-91A911940C94}"/>
          </ac:spMkLst>
        </pc:spChg>
        <pc:spChg chg="add mod">
          <ac:chgData name="Ayham" userId="e26e2793b43fbcbe" providerId="LiveId" clId="{02CE4C47-B19A-479C-9932-E8C17A74761D}" dt="2023-03-10T12:52:05.437" v="1355" actId="207"/>
          <ac:spMkLst>
            <pc:docMk/>
            <pc:sldMk cId="0" sldId="269"/>
            <ac:spMk id="19" creationId="{5FF71268-B362-00ED-A406-2C620D550525}"/>
          </ac:spMkLst>
        </pc:spChg>
        <pc:spChg chg="add mod">
          <ac:chgData name="Ayham" userId="e26e2793b43fbcbe" providerId="LiveId" clId="{02CE4C47-B19A-479C-9932-E8C17A74761D}" dt="2023-03-10T12:52:05.437" v="1355" actId="207"/>
          <ac:spMkLst>
            <pc:docMk/>
            <pc:sldMk cId="0" sldId="269"/>
            <ac:spMk id="20" creationId="{725AB25D-1990-F896-29FF-82AD0347FD63}"/>
          </ac:spMkLst>
        </pc:spChg>
        <pc:spChg chg="add mod">
          <ac:chgData name="Ayham" userId="e26e2793b43fbcbe" providerId="LiveId" clId="{02CE4C47-B19A-479C-9932-E8C17A74761D}" dt="2023-03-10T12:48:21.240" v="1276" actId="1076"/>
          <ac:spMkLst>
            <pc:docMk/>
            <pc:sldMk cId="0" sldId="269"/>
            <ac:spMk id="21" creationId="{7AE05345-F924-540B-24D5-AADC13843C98}"/>
          </ac:spMkLst>
        </pc:spChg>
        <pc:spChg chg="add mod">
          <ac:chgData name="Ayham" userId="e26e2793b43fbcbe" providerId="LiveId" clId="{02CE4C47-B19A-479C-9932-E8C17A74761D}" dt="2023-03-10T12:49:21.428" v="1292" actId="20577"/>
          <ac:spMkLst>
            <pc:docMk/>
            <pc:sldMk cId="0" sldId="269"/>
            <ac:spMk id="22" creationId="{9D3591DC-712B-A4AF-8409-6571EC319314}"/>
          </ac:spMkLst>
        </pc:spChg>
        <pc:spChg chg="add mod">
          <ac:chgData name="Ayham" userId="e26e2793b43fbcbe" providerId="LiveId" clId="{02CE4C47-B19A-479C-9932-E8C17A74761D}" dt="2023-03-10T12:49:24.966" v="1297" actId="20577"/>
          <ac:spMkLst>
            <pc:docMk/>
            <pc:sldMk cId="0" sldId="269"/>
            <ac:spMk id="23" creationId="{48525E10-A392-FE80-B91A-22606CB4F8A9}"/>
          </ac:spMkLst>
        </pc:spChg>
        <pc:spChg chg="add mod">
          <ac:chgData name="Ayham" userId="e26e2793b43fbcbe" providerId="LiveId" clId="{02CE4C47-B19A-479C-9932-E8C17A74761D}" dt="2023-03-10T12:49:47.015" v="1317" actId="20577"/>
          <ac:spMkLst>
            <pc:docMk/>
            <pc:sldMk cId="0" sldId="269"/>
            <ac:spMk id="24" creationId="{80AD7C12-E773-5A37-CEBE-7566658DD789}"/>
          </ac:spMkLst>
        </pc:spChg>
        <pc:spChg chg="add mod">
          <ac:chgData name="Ayham" userId="e26e2793b43fbcbe" providerId="LiveId" clId="{02CE4C47-B19A-479C-9932-E8C17A74761D}" dt="2023-03-10T12:49:31.865" v="1309" actId="20577"/>
          <ac:spMkLst>
            <pc:docMk/>
            <pc:sldMk cId="0" sldId="269"/>
            <ac:spMk id="25" creationId="{66387648-A172-7980-A6CB-85490186B839}"/>
          </ac:spMkLst>
        </pc:spChg>
        <pc:spChg chg="add del mod">
          <ac:chgData name="Ayham" userId="e26e2793b43fbcbe" providerId="LiveId" clId="{02CE4C47-B19A-479C-9932-E8C17A74761D}" dt="2023-03-10T12:51:50.945" v="1354" actId="478"/>
          <ac:spMkLst>
            <pc:docMk/>
            <pc:sldMk cId="0" sldId="269"/>
            <ac:spMk id="26" creationId="{B40ECA34-9694-C06C-C312-C51C9CEF5AA2}"/>
          </ac:spMkLst>
        </pc:spChg>
        <pc:spChg chg="add del mod">
          <ac:chgData name="Ayham" userId="e26e2793b43fbcbe" providerId="LiveId" clId="{02CE4C47-B19A-479C-9932-E8C17A74761D}" dt="2023-03-10T12:51:46.355" v="1352" actId="478"/>
          <ac:spMkLst>
            <pc:docMk/>
            <pc:sldMk cId="0" sldId="269"/>
            <ac:spMk id="27" creationId="{BB0C0CE4-4522-2C53-A143-A71E97EDF163}"/>
          </ac:spMkLst>
        </pc:spChg>
        <pc:spChg chg="add del mod">
          <ac:chgData name="Ayham" userId="e26e2793b43fbcbe" providerId="LiveId" clId="{02CE4C47-B19A-479C-9932-E8C17A74761D}" dt="2023-03-10T12:51:44.809" v="1350" actId="478"/>
          <ac:spMkLst>
            <pc:docMk/>
            <pc:sldMk cId="0" sldId="269"/>
            <ac:spMk id="28" creationId="{E1F876F6-7C21-F8DB-04EF-EC270112ABCC}"/>
          </ac:spMkLst>
        </pc:spChg>
        <pc:spChg chg="add del mod">
          <ac:chgData name="Ayham" userId="e26e2793b43fbcbe" providerId="LiveId" clId="{02CE4C47-B19A-479C-9932-E8C17A74761D}" dt="2023-03-10T12:51:45.741" v="1351" actId="478"/>
          <ac:spMkLst>
            <pc:docMk/>
            <pc:sldMk cId="0" sldId="269"/>
            <ac:spMk id="29" creationId="{1EE82332-DABD-1CAB-4E08-D2B259B59E1A}"/>
          </ac:spMkLst>
        </pc:spChg>
        <pc:spChg chg="add del mod">
          <ac:chgData name="Ayham" userId="e26e2793b43fbcbe" providerId="LiveId" clId="{02CE4C47-B19A-479C-9932-E8C17A74761D}" dt="2023-03-10T12:51:42.285" v="1349" actId="478"/>
          <ac:spMkLst>
            <pc:docMk/>
            <pc:sldMk cId="0" sldId="269"/>
            <ac:spMk id="30" creationId="{5F257349-CCFF-A491-F165-B511BDF9CA98}"/>
          </ac:spMkLst>
        </pc:spChg>
        <pc:spChg chg="add del mod">
          <ac:chgData name="Ayham" userId="e26e2793b43fbcbe" providerId="LiveId" clId="{02CE4C47-B19A-479C-9932-E8C17A74761D}" dt="2023-03-10T12:51:49.913" v="1353" actId="478"/>
          <ac:spMkLst>
            <pc:docMk/>
            <pc:sldMk cId="0" sldId="269"/>
            <ac:spMk id="31" creationId="{6F38A2F4-90AD-8B5E-F6C2-EC8ECA26D2B2}"/>
          </ac:spMkLst>
        </pc:spChg>
        <pc:spChg chg="add mod">
          <ac:chgData name="Ayham" userId="e26e2793b43fbcbe" providerId="LiveId" clId="{02CE4C47-B19A-479C-9932-E8C17A74761D}" dt="2023-03-10T12:51:12.204" v="1341" actId="1076"/>
          <ac:spMkLst>
            <pc:docMk/>
            <pc:sldMk cId="0" sldId="269"/>
            <ac:spMk id="32" creationId="{F372929A-B5CD-EDD7-9466-CDE8A65D7A71}"/>
          </ac:spMkLst>
        </pc:spChg>
        <pc:spChg chg="add mod">
          <ac:chgData name="Ayham" userId="e26e2793b43fbcbe" providerId="LiveId" clId="{02CE4C47-B19A-479C-9932-E8C17A74761D}" dt="2023-03-10T12:51:29.058" v="1347" actId="1076"/>
          <ac:spMkLst>
            <pc:docMk/>
            <pc:sldMk cId="0" sldId="269"/>
            <ac:spMk id="33" creationId="{38A9FDCE-4084-5382-52C2-D29781011750}"/>
          </ac:spMkLst>
        </pc:spChg>
        <pc:spChg chg="add mod">
          <ac:chgData name="Ayham" userId="e26e2793b43fbcbe" providerId="LiveId" clId="{02CE4C47-B19A-479C-9932-E8C17A74761D}" dt="2023-03-10T15:07:23.509" v="3741" actId="1035"/>
          <ac:spMkLst>
            <pc:docMk/>
            <pc:sldMk cId="0" sldId="269"/>
            <ac:spMk id="34" creationId="{7CBAE7BB-394D-6270-DDFC-3DB6DE0367BD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69"/>
            <ac:spMk id="1281" creationId="{00000000-0000-0000-0000-000000000000}"/>
          </ac:spMkLst>
        </pc:spChg>
        <pc:spChg chg="mod">
          <ac:chgData name="Ayham" userId="e26e2793b43fbcbe" providerId="LiveId" clId="{02CE4C47-B19A-479C-9932-E8C17A74761D}" dt="2023-03-10T13:41:35.870" v="2321" actId="14100"/>
          <ac:spMkLst>
            <pc:docMk/>
            <pc:sldMk cId="0" sldId="269"/>
            <ac:spMk id="1283" creationId="{00000000-0000-0000-0000-000000000000}"/>
          </ac:spMkLst>
        </pc:spChg>
        <pc:spChg chg="mod">
          <ac:chgData name="Ayham" userId="e26e2793b43fbcbe" providerId="LiveId" clId="{02CE4C47-B19A-479C-9932-E8C17A74761D}" dt="2023-03-10T12:39:21.464" v="1027" actId="20577"/>
          <ac:spMkLst>
            <pc:docMk/>
            <pc:sldMk cId="0" sldId="269"/>
            <ac:spMk id="1285" creationId="{00000000-0000-0000-0000-000000000000}"/>
          </ac:spMkLst>
        </pc:spChg>
        <pc:spChg chg="mod">
          <ac:chgData name="Ayham" userId="e26e2793b43fbcbe" providerId="LiveId" clId="{02CE4C47-B19A-479C-9932-E8C17A74761D}" dt="2023-03-10T13:41:18.026" v="2318" actId="14100"/>
          <ac:spMkLst>
            <pc:docMk/>
            <pc:sldMk cId="0" sldId="269"/>
            <ac:spMk id="1287" creationId="{00000000-0000-0000-0000-000000000000}"/>
          </ac:spMkLst>
        </pc:spChg>
        <pc:spChg chg="mod">
          <ac:chgData name="Ayham" userId="e26e2793b43fbcbe" providerId="LiveId" clId="{02CE4C47-B19A-479C-9932-E8C17A74761D}" dt="2023-03-10T12:39:26.074" v="1029" actId="20577"/>
          <ac:spMkLst>
            <pc:docMk/>
            <pc:sldMk cId="0" sldId="269"/>
            <ac:spMk id="1288" creationId="{00000000-0000-0000-0000-000000000000}"/>
          </ac:spMkLst>
        </pc:spChg>
        <pc:spChg chg="mod">
          <ac:chgData name="Ayham" userId="e26e2793b43fbcbe" providerId="LiveId" clId="{02CE4C47-B19A-479C-9932-E8C17A74761D}" dt="2023-03-10T12:41:03.159" v="1089" actId="14100"/>
          <ac:spMkLst>
            <pc:docMk/>
            <pc:sldMk cId="0" sldId="269"/>
            <ac:spMk id="1324" creationId="{00000000-0000-0000-0000-000000000000}"/>
          </ac:spMkLst>
        </pc:spChg>
        <pc:spChg chg="mod">
          <ac:chgData name="Ayham" userId="e26e2793b43fbcbe" providerId="LiveId" clId="{02CE4C47-B19A-479C-9932-E8C17A74761D}" dt="2023-03-10T13:41:55.096" v="2324" actId="14100"/>
          <ac:spMkLst>
            <pc:docMk/>
            <pc:sldMk cId="0" sldId="269"/>
            <ac:spMk id="1326" creationId="{00000000-0000-0000-0000-000000000000}"/>
          </ac:spMkLst>
        </pc:spChg>
        <pc:spChg chg="mod">
          <ac:chgData name="Ayham" userId="e26e2793b43fbcbe" providerId="LiveId" clId="{02CE4C47-B19A-479C-9932-E8C17A74761D}" dt="2023-03-10T12:40:17.973" v="1058" actId="20577"/>
          <ac:spMkLst>
            <pc:docMk/>
            <pc:sldMk cId="0" sldId="269"/>
            <ac:spMk id="1327" creationId="{00000000-0000-0000-0000-000000000000}"/>
          </ac:spMkLst>
        </pc:spChg>
        <pc:spChg chg="mod">
          <ac:chgData name="Ayham" userId="e26e2793b43fbcbe" providerId="LiveId" clId="{02CE4C47-B19A-479C-9932-E8C17A74761D}" dt="2023-03-10T12:40:29.595" v="1066" actId="20577"/>
          <ac:spMkLst>
            <pc:docMk/>
            <pc:sldMk cId="0" sldId="269"/>
            <ac:spMk id="1328" creationId="{00000000-0000-0000-0000-000000000000}"/>
          </ac:spMkLst>
        </pc:spChg>
        <pc:spChg chg="mod">
          <ac:chgData name="Ayham" userId="e26e2793b43fbcbe" providerId="LiveId" clId="{02CE4C47-B19A-479C-9932-E8C17A74761D}" dt="2023-03-10T12:48:14.258" v="1275" actId="1076"/>
          <ac:spMkLst>
            <pc:docMk/>
            <pc:sldMk cId="0" sldId="269"/>
            <ac:spMk id="1329" creationId="{00000000-0000-0000-0000-000000000000}"/>
          </ac:spMkLst>
        </pc:spChg>
        <pc:spChg chg="del mod">
          <ac:chgData name="Ayham" userId="e26e2793b43fbcbe" providerId="LiveId" clId="{02CE4C47-B19A-479C-9932-E8C17A74761D}" dt="2023-03-10T12:47:19.597" v="1266" actId="478"/>
          <ac:spMkLst>
            <pc:docMk/>
            <pc:sldMk cId="0" sldId="269"/>
            <ac:spMk id="1330" creationId="{00000000-0000-0000-0000-000000000000}"/>
          </ac:spMkLst>
        </pc:spChg>
        <pc:spChg chg="del mod">
          <ac:chgData name="Ayham" userId="e26e2793b43fbcbe" providerId="LiveId" clId="{02CE4C47-B19A-479C-9932-E8C17A74761D}" dt="2023-03-10T12:47:17.788" v="1265" actId="478"/>
          <ac:spMkLst>
            <pc:docMk/>
            <pc:sldMk cId="0" sldId="269"/>
            <ac:spMk id="1331" creationId="{00000000-0000-0000-0000-000000000000}"/>
          </ac:spMkLst>
        </pc:spChg>
        <pc:spChg chg="del mod">
          <ac:chgData name="Ayham" userId="e26e2793b43fbcbe" providerId="LiveId" clId="{02CE4C47-B19A-479C-9932-E8C17A74761D}" dt="2023-03-10T12:47:21.166" v="1267" actId="478"/>
          <ac:spMkLst>
            <pc:docMk/>
            <pc:sldMk cId="0" sldId="269"/>
            <ac:spMk id="1332" creationId="{00000000-0000-0000-0000-000000000000}"/>
          </ac:spMkLst>
        </pc:spChg>
        <pc:spChg chg="mod">
          <ac:chgData name="Ayham" userId="e26e2793b43fbcbe" providerId="LiveId" clId="{02CE4C47-B19A-479C-9932-E8C17A74761D}" dt="2023-03-10T12:43:01.620" v="1154" actId="20577"/>
          <ac:spMkLst>
            <pc:docMk/>
            <pc:sldMk cId="0" sldId="269"/>
            <ac:spMk id="1335" creationId="{00000000-0000-0000-0000-000000000000}"/>
          </ac:spMkLst>
        </pc:spChg>
        <pc:spChg chg="mod">
          <ac:chgData name="Ayham" userId="e26e2793b43fbcbe" providerId="LiveId" clId="{02CE4C47-B19A-479C-9932-E8C17A74761D}" dt="2023-03-10T13:42:16.220" v="2326" actId="14100"/>
          <ac:spMkLst>
            <pc:docMk/>
            <pc:sldMk cId="0" sldId="269"/>
            <ac:spMk id="1337" creationId="{00000000-0000-0000-0000-000000000000}"/>
          </ac:spMkLst>
        </pc:spChg>
        <pc:spChg chg="mod">
          <ac:chgData name="Ayham" userId="e26e2793b43fbcbe" providerId="LiveId" clId="{02CE4C47-B19A-479C-9932-E8C17A74761D}" dt="2023-03-10T12:40:53.582" v="1088" actId="20577"/>
          <ac:spMkLst>
            <pc:docMk/>
            <pc:sldMk cId="0" sldId="269"/>
            <ac:spMk id="1338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39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40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41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42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43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44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45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46" creationId="{00000000-0000-0000-0000-000000000000}"/>
          </ac:spMkLst>
        </pc:spChg>
        <pc:spChg chg="mod">
          <ac:chgData name="Ayham" userId="e26e2793b43fbcbe" providerId="LiveId" clId="{02CE4C47-B19A-479C-9932-E8C17A74761D}" dt="2023-03-10T12:51:38.880" v="1348" actId="207"/>
          <ac:spMkLst>
            <pc:docMk/>
            <pc:sldMk cId="0" sldId="269"/>
            <ac:spMk id="1347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2:51:13.863" v="1342" actId="478"/>
          <ac:spMkLst>
            <pc:docMk/>
            <pc:sldMk cId="0" sldId="269"/>
            <ac:spMk id="1348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2:51:02.320" v="1339" actId="478"/>
          <ac:spMkLst>
            <pc:docMk/>
            <pc:sldMk cId="0" sldId="269"/>
            <ac:spMk id="1349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50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51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52" creationId="{00000000-0000-0000-0000-000000000000}"/>
          </ac:spMkLst>
        </pc:spChg>
        <pc:spChg chg="mod">
          <ac:chgData name="Ayham" userId="e26e2793b43fbcbe" providerId="LiveId" clId="{02CE4C47-B19A-479C-9932-E8C17A74761D}" dt="2023-03-10T12:52:05.437" v="1355" actId="207"/>
          <ac:spMkLst>
            <pc:docMk/>
            <pc:sldMk cId="0" sldId="269"/>
            <ac:spMk id="1353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54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55" creationId="{00000000-0000-0000-0000-000000000000}"/>
          </ac:spMkLst>
        </pc:spChg>
        <pc:spChg chg="mod">
          <ac:chgData name="Ayham" userId="e26e2793b43fbcbe" providerId="LiveId" clId="{02CE4C47-B19A-479C-9932-E8C17A74761D}" dt="2023-03-10T12:48:04.243" v="1272" actId="1076"/>
          <ac:spMkLst>
            <pc:docMk/>
            <pc:sldMk cId="0" sldId="269"/>
            <ac:spMk id="1356" creationId="{00000000-0000-0000-0000-000000000000}"/>
          </ac:spMkLst>
        </pc:spChg>
      </pc:sldChg>
      <pc:sldChg chg="add del">
        <pc:chgData name="Ayham" userId="e26e2793b43fbcbe" providerId="LiveId" clId="{02CE4C47-B19A-479C-9932-E8C17A74761D}" dt="2023-03-10T13:00:00.130" v="1763" actId="47"/>
        <pc:sldMkLst>
          <pc:docMk/>
          <pc:sldMk cId="0" sldId="270"/>
        </pc:sldMkLst>
      </pc:sldChg>
      <pc:sldChg chg="del">
        <pc:chgData name="Ayham" userId="e26e2793b43fbcbe" providerId="LiveId" clId="{02CE4C47-B19A-479C-9932-E8C17A74761D}" dt="2023-03-10T13:00:17.826" v="1764" actId="2696"/>
        <pc:sldMkLst>
          <pc:docMk/>
          <pc:sldMk cId="0" sldId="271"/>
        </pc:sldMkLst>
      </pc:sldChg>
      <pc:sldChg chg="del">
        <pc:chgData name="Ayham" userId="e26e2793b43fbcbe" providerId="LiveId" clId="{02CE4C47-B19A-479C-9932-E8C17A74761D}" dt="2023-03-10T13:00:29.306" v="1765" actId="47"/>
        <pc:sldMkLst>
          <pc:docMk/>
          <pc:sldMk cId="0" sldId="272"/>
        </pc:sldMkLst>
      </pc:sldChg>
      <pc:sldChg chg="addSp delSp modSp mod">
        <pc:chgData name="Ayham" userId="e26e2793b43fbcbe" providerId="LiveId" clId="{02CE4C47-B19A-479C-9932-E8C17A74761D}" dt="2023-03-10T14:07:30.016" v="2851" actId="478"/>
        <pc:sldMkLst>
          <pc:docMk/>
          <pc:sldMk cId="0" sldId="273"/>
        </pc:sldMkLst>
        <pc:spChg chg="add del mod">
          <ac:chgData name="Ayham" userId="e26e2793b43fbcbe" providerId="LiveId" clId="{02CE4C47-B19A-479C-9932-E8C17A74761D}" dt="2023-03-10T14:07:30.016" v="2851" actId="478"/>
          <ac:spMkLst>
            <pc:docMk/>
            <pc:sldMk cId="0" sldId="273"/>
            <ac:spMk id="3" creationId="{B8A3CD46-AEEE-9BF9-731C-9739857FC642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73"/>
            <ac:spMk id="1521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73"/>
            <ac:spMk id="1522" creationId="{00000000-0000-0000-0000-000000000000}"/>
          </ac:spMkLst>
        </pc:spChg>
        <pc:spChg chg="del mod">
          <ac:chgData name="Ayham" userId="e26e2793b43fbcbe" providerId="LiveId" clId="{02CE4C47-B19A-479C-9932-E8C17A74761D}" dt="2023-03-10T14:07:17.771" v="2850" actId="478"/>
          <ac:spMkLst>
            <pc:docMk/>
            <pc:sldMk cId="0" sldId="273"/>
            <ac:spMk id="1523" creationId="{00000000-0000-0000-0000-000000000000}"/>
          </ac:spMkLst>
        </pc:spChg>
        <pc:spChg chg="del">
          <ac:chgData name="Ayham" userId="e26e2793b43fbcbe" providerId="LiveId" clId="{02CE4C47-B19A-479C-9932-E8C17A74761D}" dt="2023-03-10T13:18:13.148" v="1940" actId="478"/>
          <ac:spMkLst>
            <pc:docMk/>
            <pc:sldMk cId="0" sldId="273"/>
            <ac:spMk id="1618" creationId="{00000000-0000-0000-0000-000000000000}"/>
          </ac:spMkLst>
        </pc:spChg>
        <pc:spChg chg="del">
          <ac:chgData name="Ayham" userId="e26e2793b43fbcbe" providerId="LiveId" clId="{02CE4C47-B19A-479C-9932-E8C17A74761D}" dt="2023-03-10T13:18:13.736" v="1941" actId="478"/>
          <ac:spMkLst>
            <pc:docMk/>
            <pc:sldMk cId="0" sldId="273"/>
            <ac:spMk id="1619" creationId="{00000000-0000-0000-0000-000000000000}"/>
          </ac:spMkLst>
        </pc:spChg>
        <pc:spChg chg="del">
          <ac:chgData name="Ayham" userId="e26e2793b43fbcbe" providerId="LiveId" clId="{02CE4C47-B19A-479C-9932-E8C17A74761D}" dt="2023-03-10T13:18:11.250" v="1939" actId="478"/>
          <ac:spMkLst>
            <pc:docMk/>
            <pc:sldMk cId="0" sldId="273"/>
            <ac:spMk id="1620" creationId="{00000000-0000-0000-0000-000000000000}"/>
          </ac:spMkLst>
        </pc:spChg>
      </pc:sldChg>
      <pc:sldChg chg="addSp delSp modSp mod">
        <pc:chgData name="Ayham" userId="e26e2793b43fbcbe" providerId="LiveId" clId="{02CE4C47-B19A-479C-9932-E8C17A74761D}" dt="2023-03-10T15:12:45.145" v="3759" actId="20577"/>
        <pc:sldMkLst>
          <pc:docMk/>
          <pc:sldMk cId="0" sldId="274"/>
        </pc:sldMkLst>
        <pc:spChg chg="add del mod">
          <ac:chgData name="Ayham" userId="e26e2793b43fbcbe" providerId="LiveId" clId="{02CE4C47-B19A-479C-9932-E8C17A74761D}" dt="2023-03-10T14:11:12.675" v="2970" actId="478"/>
          <ac:spMkLst>
            <pc:docMk/>
            <pc:sldMk cId="0" sldId="274"/>
            <ac:spMk id="3" creationId="{397B9060-230A-E4AA-FA82-1453FC43F3C6}"/>
          </ac:spMkLst>
        </pc:spChg>
        <pc:spChg chg="add del mod">
          <ac:chgData name="Ayham" userId="e26e2793b43fbcbe" providerId="LiveId" clId="{02CE4C47-B19A-479C-9932-E8C17A74761D}" dt="2023-03-10T14:11:17.636" v="2972" actId="478"/>
          <ac:spMkLst>
            <pc:docMk/>
            <pc:sldMk cId="0" sldId="274"/>
            <ac:spMk id="5" creationId="{85A4AC41-7F0E-9E7E-5239-DD83C55EE660}"/>
          </ac:spMkLst>
        </pc:spChg>
        <pc:spChg chg="add del mod">
          <ac:chgData name="Ayham" userId="e26e2793b43fbcbe" providerId="LiveId" clId="{02CE4C47-B19A-479C-9932-E8C17A74761D}" dt="2023-03-10T14:11:26.670" v="2974" actId="478"/>
          <ac:spMkLst>
            <pc:docMk/>
            <pc:sldMk cId="0" sldId="274"/>
            <ac:spMk id="7" creationId="{F74F93B8-5891-E352-6C6C-D092C9996F92}"/>
          </ac:spMkLst>
        </pc:spChg>
        <pc:spChg chg="add del mod">
          <ac:chgData name="Ayham" userId="e26e2793b43fbcbe" providerId="LiveId" clId="{02CE4C47-B19A-479C-9932-E8C17A74761D}" dt="2023-03-10T14:11:31.307" v="2976" actId="478"/>
          <ac:spMkLst>
            <pc:docMk/>
            <pc:sldMk cId="0" sldId="274"/>
            <ac:spMk id="9" creationId="{E8FCCD5F-07EE-57B8-C011-F3531D834E83}"/>
          </ac:spMkLst>
        </pc:spChg>
        <pc:spChg chg="add del mod">
          <ac:chgData name="Ayham" userId="e26e2793b43fbcbe" providerId="LiveId" clId="{02CE4C47-B19A-479C-9932-E8C17A74761D}" dt="2023-03-10T14:11:34.299" v="2978" actId="478"/>
          <ac:spMkLst>
            <pc:docMk/>
            <pc:sldMk cId="0" sldId="274"/>
            <ac:spMk id="11" creationId="{FA687596-4D4D-BF9C-D09C-13B00390A153}"/>
          </ac:spMkLst>
        </pc:spChg>
        <pc:spChg chg="add del mod">
          <ac:chgData name="Ayham" userId="e26e2793b43fbcbe" providerId="LiveId" clId="{02CE4C47-B19A-479C-9932-E8C17A74761D}" dt="2023-03-10T14:11:39.577" v="2980" actId="478"/>
          <ac:spMkLst>
            <pc:docMk/>
            <pc:sldMk cId="0" sldId="274"/>
            <ac:spMk id="13" creationId="{A10CC56D-7B43-B3EE-3849-50C3DE67A798}"/>
          </ac:spMkLst>
        </pc:spChg>
        <pc:spChg chg="del mod">
          <ac:chgData name="Ayham" userId="e26e2793b43fbcbe" providerId="LiveId" clId="{02CE4C47-B19A-479C-9932-E8C17A74761D}" dt="2023-03-10T14:11:29.250" v="2975" actId="478"/>
          <ac:spMkLst>
            <pc:docMk/>
            <pc:sldMk cId="0" sldId="274"/>
            <ac:spMk id="1625" creationId="{00000000-0000-0000-0000-000000000000}"/>
          </ac:spMkLst>
        </pc:spChg>
        <pc:spChg chg="del mod">
          <ac:chgData name="Ayham" userId="e26e2793b43fbcbe" providerId="LiveId" clId="{02CE4C47-B19A-479C-9932-E8C17A74761D}" dt="2023-03-10T14:11:33.098" v="2977" actId="478"/>
          <ac:spMkLst>
            <pc:docMk/>
            <pc:sldMk cId="0" sldId="274"/>
            <ac:spMk id="1626" creationId="{00000000-0000-0000-0000-000000000000}"/>
          </ac:spMkLst>
        </pc:spChg>
        <pc:spChg chg="mod">
          <ac:chgData name="Ayham" userId="e26e2793b43fbcbe" providerId="LiveId" clId="{02CE4C47-B19A-479C-9932-E8C17A74761D}" dt="2023-03-10T14:12:46.531" v="2985" actId="1076"/>
          <ac:spMkLst>
            <pc:docMk/>
            <pc:sldMk cId="0" sldId="274"/>
            <ac:spMk id="1627" creationId="{00000000-0000-0000-0000-000000000000}"/>
          </ac:spMkLst>
        </pc:spChg>
        <pc:spChg chg="mod">
          <ac:chgData name="Ayham" userId="e26e2793b43fbcbe" providerId="LiveId" clId="{02CE4C47-B19A-479C-9932-E8C17A74761D}" dt="2023-03-10T14:12:51.426" v="2986" actId="1076"/>
          <ac:spMkLst>
            <pc:docMk/>
            <pc:sldMk cId="0" sldId="274"/>
            <ac:spMk id="1628" creationId="{00000000-0000-0000-0000-000000000000}"/>
          </ac:spMkLst>
        </pc:spChg>
        <pc:spChg chg="mod">
          <ac:chgData name="Ayham" userId="e26e2793b43fbcbe" providerId="LiveId" clId="{02CE4C47-B19A-479C-9932-E8C17A74761D}" dt="2023-03-10T15:12:05.605" v="3749" actId="20577"/>
          <ac:spMkLst>
            <pc:docMk/>
            <pc:sldMk cId="0" sldId="274"/>
            <ac:spMk id="1629" creationId="{00000000-0000-0000-0000-000000000000}"/>
          </ac:spMkLst>
        </pc:spChg>
        <pc:spChg chg="mod">
          <ac:chgData name="Ayham" userId="e26e2793b43fbcbe" providerId="LiveId" clId="{02CE4C47-B19A-479C-9932-E8C17A74761D}" dt="2023-03-10T14:12:31.344" v="2981" actId="1076"/>
          <ac:spMkLst>
            <pc:docMk/>
            <pc:sldMk cId="0" sldId="274"/>
            <ac:spMk id="1630" creationId="{00000000-0000-0000-0000-000000000000}"/>
          </ac:spMkLst>
        </pc:spChg>
        <pc:spChg chg="del mod">
          <ac:chgData name="Ayham" userId="e26e2793b43fbcbe" providerId="LiveId" clId="{02CE4C47-B19A-479C-9932-E8C17A74761D}" dt="2023-03-10T14:11:14.801" v="2971" actId="478"/>
          <ac:spMkLst>
            <pc:docMk/>
            <pc:sldMk cId="0" sldId="274"/>
            <ac:spMk id="1631" creationId="{00000000-0000-0000-0000-000000000000}"/>
          </ac:spMkLst>
        </pc:spChg>
        <pc:spChg chg="mod">
          <ac:chgData name="Ayham" userId="e26e2793b43fbcbe" providerId="LiveId" clId="{02CE4C47-B19A-479C-9932-E8C17A74761D}" dt="2023-03-10T14:12:43.835" v="2984" actId="1076"/>
          <ac:spMkLst>
            <pc:docMk/>
            <pc:sldMk cId="0" sldId="274"/>
            <ac:spMk id="1632" creationId="{00000000-0000-0000-0000-000000000000}"/>
          </ac:spMkLst>
        </pc:spChg>
        <pc:spChg chg="del mod">
          <ac:chgData name="Ayham" userId="e26e2793b43fbcbe" providerId="LiveId" clId="{02CE4C47-B19A-479C-9932-E8C17A74761D}" dt="2023-03-10T14:11:24.360" v="2973" actId="478"/>
          <ac:spMkLst>
            <pc:docMk/>
            <pc:sldMk cId="0" sldId="274"/>
            <ac:spMk id="1633" creationId="{00000000-0000-0000-0000-000000000000}"/>
          </ac:spMkLst>
        </pc:spChg>
        <pc:spChg chg="mod">
          <ac:chgData name="Ayham" userId="e26e2793b43fbcbe" providerId="LiveId" clId="{02CE4C47-B19A-479C-9932-E8C17A74761D}" dt="2023-03-10T15:12:45.145" v="3759" actId="20577"/>
          <ac:spMkLst>
            <pc:docMk/>
            <pc:sldMk cId="0" sldId="274"/>
            <ac:spMk id="1634" creationId="{00000000-0000-0000-0000-000000000000}"/>
          </ac:spMkLst>
        </pc:spChg>
        <pc:spChg chg="del mod">
          <ac:chgData name="Ayham" userId="e26e2793b43fbcbe" providerId="LiveId" clId="{02CE4C47-B19A-479C-9932-E8C17A74761D}" dt="2023-03-10T14:11:38.293" v="2979" actId="478"/>
          <ac:spMkLst>
            <pc:docMk/>
            <pc:sldMk cId="0" sldId="274"/>
            <ac:spMk id="1635" creationId="{00000000-0000-0000-0000-000000000000}"/>
          </ac:spMkLst>
        </pc:spChg>
        <pc:spChg chg="mod">
          <ac:chgData name="Ayham" userId="e26e2793b43fbcbe" providerId="LiveId" clId="{02CE4C47-B19A-479C-9932-E8C17A74761D}" dt="2023-03-10T14:12:35.143" v="2982" actId="1076"/>
          <ac:spMkLst>
            <pc:docMk/>
            <pc:sldMk cId="0" sldId="274"/>
            <ac:spMk id="1636" creationId="{00000000-0000-0000-0000-000000000000}"/>
          </ac:spMkLst>
        </pc:spChg>
        <pc:spChg chg="del mod">
          <ac:chgData name="Ayham" userId="e26e2793b43fbcbe" providerId="LiveId" clId="{02CE4C47-B19A-479C-9932-E8C17A74761D}" dt="2023-03-10T14:11:12.357" v="2969" actId="478"/>
          <ac:spMkLst>
            <pc:docMk/>
            <pc:sldMk cId="0" sldId="274"/>
            <ac:spMk id="1637" creationId="{00000000-0000-0000-0000-000000000000}"/>
          </ac:spMkLst>
        </pc:spChg>
      </pc:sldChg>
      <pc:sldChg chg="modSp del">
        <pc:chgData name="Ayham" userId="e26e2793b43fbcbe" providerId="LiveId" clId="{02CE4C47-B19A-479C-9932-E8C17A74761D}" dt="2023-03-10T14:13:10.012" v="2987" actId="2696"/>
        <pc:sldMkLst>
          <pc:docMk/>
          <pc:sldMk cId="0" sldId="275"/>
        </pc:sldMkLst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75"/>
            <ac:spMk id="1753" creationId="{00000000-0000-0000-0000-000000000000}"/>
          </ac:spMkLst>
        </pc:spChg>
      </pc:sldChg>
      <pc:sldChg chg="modSp mod ord">
        <pc:chgData name="Ayham" userId="e26e2793b43fbcbe" providerId="LiveId" clId="{02CE4C47-B19A-479C-9932-E8C17A74761D}" dt="2023-03-10T14:45:03.908" v="3256"/>
        <pc:sldMkLst>
          <pc:docMk/>
          <pc:sldMk cId="0" sldId="276"/>
        </pc:sldMkLst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76"/>
            <ac:spMk id="1841" creationId="{00000000-0000-0000-0000-000000000000}"/>
          </ac:spMkLst>
        </pc:spChg>
        <pc:graphicFrameChg chg="mod modGraphic">
          <ac:chgData name="Ayham" userId="e26e2793b43fbcbe" providerId="LiveId" clId="{02CE4C47-B19A-479C-9932-E8C17A74761D}" dt="2023-03-10T14:00:10.202" v="2798" actId="14100"/>
          <ac:graphicFrameMkLst>
            <pc:docMk/>
            <pc:sldMk cId="0" sldId="276"/>
            <ac:graphicFrameMk id="1842" creationId="{00000000-0000-0000-0000-000000000000}"/>
          </ac:graphicFrameMkLst>
        </pc:graphicFrameChg>
        <pc:graphicFrameChg chg="mod modGraphic">
          <ac:chgData name="Ayham" userId="e26e2793b43fbcbe" providerId="LiveId" clId="{02CE4C47-B19A-479C-9932-E8C17A74761D}" dt="2023-03-10T13:59:45.118" v="2794" actId="20577"/>
          <ac:graphicFrameMkLst>
            <pc:docMk/>
            <pc:sldMk cId="0" sldId="276"/>
            <ac:graphicFrameMk id="1843" creationId="{00000000-0000-0000-0000-000000000000}"/>
          </ac:graphicFrameMkLst>
        </pc:graphicFrameChg>
        <pc:graphicFrameChg chg="mod modGraphic">
          <ac:chgData name="Ayham" userId="e26e2793b43fbcbe" providerId="LiveId" clId="{02CE4C47-B19A-479C-9932-E8C17A74761D}" dt="2023-03-10T13:59:41.213" v="2793" actId="20577"/>
          <ac:graphicFrameMkLst>
            <pc:docMk/>
            <pc:sldMk cId="0" sldId="276"/>
            <ac:graphicFrameMk id="1844" creationId="{00000000-0000-0000-0000-000000000000}"/>
          </ac:graphicFrameMkLst>
        </pc:graphicFrameChg>
      </pc:sldChg>
      <pc:sldChg chg="del">
        <pc:chgData name="Ayham" userId="e26e2793b43fbcbe" providerId="LiveId" clId="{02CE4C47-B19A-479C-9932-E8C17A74761D}" dt="2023-03-10T13:16:00.609" v="1912" actId="47"/>
        <pc:sldMkLst>
          <pc:docMk/>
          <pc:sldMk cId="0" sldId="277"/>
        </pc:sldMkLst>
      </pc:sldChg>
      <pc:sldChg chg="addSp delSp modSp mod ord setBg">
        <pc:chgData name="Ayham" userId="e26e2793b43fbcbe" providerId="LiveId" clId="{02CE4C47-B19A-479C-9932-E8C17A74761D}" dt="2023-03-10T14:41:52.706" v="3235"/>
        <pc:sldMkLst>
          <pc:docMk/>
          <pc:sldMk cId="0" sldId="278"/>
        </pc:sldMkLst>
        <pc:spChg chg="add del mod">
          <ac:chgData name="Ayham" userId="e26e2793b43fbcbe" providerId="LiveId" clId="{02CE4C47-B19A-479C-9932-E8C17A74761D}" dt="2023-03-10T13:06:53.450" v="1898" actId="478"/>
          <ac:spMkLst>
            <pc:docMk/>
            <pc:sldMk cId="0" sldId="278"/>
            <ac:spMk id="3" creationId="{2CAC06A2-8478-55D2-BDD1-479AF2790BBE}"/>
          </ac:spMkLst>
        </pc:spChg>
        <pc:spChg chg="add del mod">
          <ac:chgData name="Ayham" userId="e26e2793b43fbcbe" providerId="LiveId" clId="{02CE4C47-B19A-479C-9932-E8C17A74761D}" dt="2023-03-10T13:06:57.642" v="1900" actId="478"/>
          <ac:spMkLst>
            <pc:docMk/>
            <pc:sldMk cId="0" sldId="278"/>
            <ac:spMk id="5" creationId="{784F2C75-EFF1-0905-1322-24AD5A5609DD}"/>
          </ac:spMkLst>
        </pc:spChg>
        <pc:spChg chg="add del mod">
          <ac:chgData name="Ayham" userId="e26e2793b43fbcbe" providerId="LiveId" clId="{02CE4C47-B19A-479C-9932-E8C17A74761D}" dt="2023-03-10T13:07:15.353" v="1906" actId="478"/>
          <ac:spMkLst>
            <pc:docMk/>
            <pc:sldMk cId="0" sldId="278"/>
            <ac:spMk id="7" creationId="{67572EA3-2AFA-4AAC-5F9E-B1A3B4578650}"/>
          </ac:spMkLst>
        </pc:spChg>
        <pc:spChg chg="add del mod">
          <ac:chgData name="Ayham" userId="e26e2793b43fbcbe" providerId="LiveId" clId="{02CE4C47-B19A-479C-9932-E8C17A74761D}" dt="2023-03-10T13:07:11.524" v="1905" actId="478"/>
          <ac:spMkLst>
            <pc:docMk/>
            <pc:sldMk cId="0" sldId="278"/>
            <ac:spMk id="9" creationId="{1B348FC8-193B-A577-B509-389654E65336}"/>
          </ac:spMkLst>
        </pc:spChg>
        <pc:spChg chg="add del mod">
          <ac:chgData name="Ayham" userId="e26e2793b43fbcbe" providerId="LiveId" clId="{02CE4C47-B19A-479C-9932-E8C17A74761D}" dt="2023-03-10T13:07:19.478" v="1908" actId="478"/>
          <ac:spMkLst>
            <pc:docMk/>
            <pc:sldMk cId="0" sldId="278"/>
            <ac:spMk id="11" creationId="{973E5F91-774E-EDFF-1B13-76591164D119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78"/>
            <ac:spMk id="1855" creationId="{00000000-0000-0000-0000-000000000000}"/>
          </ac:spMkLst>
        </pc:spChg>
        <pc:spChg chg="del">
          <ac:chgData name="Ayham" userId="e26e2793b43fbcbe" providerId="LiveId" clId="{02CE4C47-B19A-479C-9932-E8C17A74761D}" dt="2023-03-10T13:06:56.884" v="1899" actId="478"/>
          <ac:spMkLst>
            <pc:docMk/>
            <pc:sldMk cId="0" sldId="278"/>
            <ac:spMk id="1856" creationId="{00000000-0000-0000-0000-000000000000}"/>
          </ac:spMkLst>
        </pc:spChg>
        <pc:spChg chg="mod">
          <ac:chgData name="Ayham" userId="e26e2793b43fbcbe" providerId="LiveId" clId="{02CE4C47-B19A-479C-9932-E8C17A74761D}" dt="2023-03-10T13:05:29.466" v="1822" actId="14100"/>
          <ac:spMkLst>
            <pc:docMk/>
            <pc:sldMk cId="0" sldId="278"/>
            <ac:spMk id="1857" creationId="{00000000-0000-0000-0000-000000000000}"/>
          </ac:spMkLst>
        </pc:spChg>
        <pc:spChg chg="del mod">
          <ac:chgData name="Ayham" userId="e26e2793b43fbcbe" providerId="LiveId" clId="{02CE4C47-B19A-479C-9932-E8C17A74761D}" dt="2023-03-10T13:06:51.657" v="1897" actId="478"/>
          <ac:spMkLst>
            <pc:docMk/>
            <pc:sldMk cId="0" sldId="278"/>
            <ac:spMk id="1858" creationId="{00000000-0000-0000-0000-000000000000}"/>
          </ac:spMkLst>
        </pc:spChg>
        <pc:spChg chg="mod">
          <ac:chgData name="Ayham" userId="e26e2793b43fbcbe" providerId="LiveId" clId="{02CE4C47-B19A-479C-9932-E8C17A74761D}" dt="2023-03-10T13:06:00.884" v="1856" actId="14100"/>
          <ac:spMkLst>
            <pc:docMk/>
            <pc:sldMk cId="0" sldId="278"/>
            <ac:spMk id="1859" creationId="{00000000-0000-0000-0000-000000000000}"/>
          </ac:spMkLst>
        </pc:spChg>
        <pc:spChg chg="del">
          <ac:chgData name="Ayham" userId="e26e2793b43fbcbe" providerId="LiveId" clId="{02CE4C47-B19A-479C-9932-E8C17A74761D}" dt="2023-03-10T13:07:17.420" v="1907" actId="478"/>
          <ac:spMkLst>
            <pc:docMk/>
            <pc:sldMk cId="0" sldId="278"/>
            <ac:spMk id="1860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78"/>
            <ac:spMk id="1861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3:07:11.524" v="1905" actId="478"/>
          <ac:spMkLst>
            <pc:docMk/>
            <pc:sldMk cId="0" sldId="278"/>
            <ac:spMk id="1862" creationId="{00000000-0000-0000-0000-000000000000}"/>
          </ac:spMkLst>
        </pc:spChg>
        <pc:spChg chg="del">
          <ac:chgData name="Ayham" userId="e26e2793b43fbcbe" providerId="LiveId" clId="{02CE4C47-B19A-479C-9932-E8C17A74761D}" dt="2023-03-10T13:07:02.698" v="1901" actId="478"/>
          <ac:spMkLst>
            <pc:docMk/>
            <pc:sldMk cId="0" sldId="278"/>
            <ac:spMk id="1863" creationId="{00000000-0000-0000-0000-000000000000}"/>
          </ac:spMkLst>
        </pc:spChg>
      </pc:sldChg>
      <pc:sldChg chg="del">
        <pc:chgData name="Ayham" userId="e26e2793b43fbcbe" providerId="LiveId" clId="{02CE4C47-B19A-479C-9932-E8C17A74761D}" dt="2023-03-10T13:07:38.607" v="1909" actId="2696"/>
        <pc:sldMkLst>
          <pc:docMk/>
          <pc:sldMk cId="0" sldId="279"/>
        </pc:sldMkLst>
      </pc:sldChg>
      <pc:sldChg chg="addSp delSp modSp mod">
        <pc:chgData name="Ayham" userId="e26e2793b43fbcbe" providerId="LiveId" clId="{02CE4C47-B19A-479C-9932-E8C17A74761D}" dt="2023-03-10T14:42:07.049" v="3237" actId="478"/>
        <pc:sldMkLst>
          <pc:docMk/>
          <pc:sldMk cId="0" sldId="280"/>
        </pc:sldMkLst>
        <pc:spChg chg="add del mod">
          <ac:chgData name="Ayham" userId="e26e2793b43fbcbe" providerId="LiveId" clId="{02CE4C47-B19A-479C-9932-E8C17A74761D}" dt="2023-03-10T14:42:07.049" v="3237" actId="478"/>
          <ac:spMkLst>
            <pc:docMk/>
            <pc:sldMk cId="0" sldId="280"/>
            <ac:spMk id="3" creationId="{91BF939C-A612-D9C4-C783-AF5F92563072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80"/>
            <ac:spMk id="2050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80"/>
            <ac:spMk id="2051" creationId="{00000000-0000-0000-0000-000000000000}"/>
          </ac:spMkLst>
        </pc:spChg>
        <pc:spChg chg="del mod">
          <ac:chgData name="Ayham" userId="e26e2793b43fbcbe" providerId="LiveId" clId="{02CE4C47-B19A-479C-9932-E8C17A74761D}" dt="2023-03-10T14:42:02.317" v="3236" actId="478"/>
          <ac:spMkLst>
            <pc:docMk/>
            <pc:sldMk cId="0" sldId="280"/>
            <ac:spMk id="2052" creationId="{00000000-0000-0000-0000-000000000000}"/>
          </ac:spMkLst>
        </pc:spChg>
        <pc:spChg chg="del">
          <ac:chgData name="Ayham" userId="e26e2793b43fbcbe" providerId="LiveId" clId="{02CE4C47-B19A-479C-9932-E8C17A74761D}" dt="2023-03-10T13:17:20.183" v="1924" actId="478"/>
          <ac:spMkLst>
            <pc:docMk/>
            <pc:sldMk cId="0" sldId="280"/>
            <ac:spMk id="2136" creationId="{00000000-0000-0000-0000-000000000000}"/>
          </ac:spMkLst>
        </pc:spChg>
        <pc:spChg chg="del">
          <ac:chgData name="Ayham" userId="e26e2793b43fbcbe" providerId="LiveId" clId="{02CE4C47-B19A-479C-9932-E8C17A74761D}" dt="2023-03-10T13:17:21.200" v="1925" actId="478"/>
          <ac:spMkLst>
            <pc:docMk/>
            <pc:sldMk cId="0" sldId="280"/>
            <ac:spMk id="2137" creationId="{00000000-0000-0000-0000-000000000000}"/>
          </ac:spMkLst>
        </pc:spChg>
        <pc:grpChg chg="del">
          <ac:chgData name="Ayham" userId="e26e2793b43fbcbe" providerId="LiveId" clId="{02CE4C47-B19A-479C-9932-E8C17A74761D}" dt="2023-03-10T13:17:12.171" v="1923" actId="478"/>
          <ac:grpSpMkLst>
            <pc:docMk/>
            <pc:sldMk cId="0" sldId="280"/>
            <ac:grpSpMk id="2117" creationId="{00000000-0000-0000-0000-000000000000}"/>
          </ac:grpSpMkLst>
        </pc:grpChg>
        <pc:grpChg chg="del">
          <ac:chgData name="Ayham" userId="e26e2793b43fbcbe" providerId="LiveId" clId="{02CE4C47-B19A-479C-9932-E8C17A74761D}" dt="2023-03-10T13:17:11.318" v="1922" actId="478"/>
          <ac:grpSpMkLst>
            <pc:docMk/>
            <pc:sldMk cId="0" sldId="280"/>
            <ac:grpSpMk id="2126" creationId="{00000000-0000-0000-0000-000000000000}"/>
          </ac:grpSpMkLst>
        </pc:grpChg>
      </pc:sldChg>
      <pc:sldChg chg="addSp delSp modSp del mod">
        <pc:chgData name="Ayham" userId="e26e2793b43fbcbe" providerId="LiveId" clId="{02CE4C47-B19A-479C-9932-E8C17A74761D}" dt="2023-03-10T14:49:07.704" v="3359" actId="47"/>
        <pc:sldMkLst>
          <pc:docMk/>
          <pc:sldMk cId="0" sldId="281"/>
        </pc:sldMkLst>
        <pc:spChg chg="add del mod">
          <ac:chgData name="Ayham" userId="e26e2793b43fbcbe" providerId="LiveId" clId="{02CE4C47-B19A-479C-9932-E8C17A74761D}" dt="2023-03-10T13:21:01.831" v="1970" actId="478"/>
          <ac:spMkLst>
            <pc:docMk/>
            <pc:sldMk cId="0" sldId="281"/>
            <ac:spMk id="3" creationId="{0401F222-920A-565A-2B7B-41DDCB595611}"/>
          </ac:spMkLst>
        </pc:spChg>
        <pc:spChg chg="add del mod">
          <ac:chgData name="Ayham" userId="e26e2793b43fbcbe" providerId="LiveId" clId="{02CE4C47-B19A-479C-9932-E8C17A74761D}" dt="2023-03-10T13:21:01.831" v="1970" actId="478"/>
          <ac:spMkLst>
            <pc:docMk/>
            <pc:sldMk cId="0" sldId="281"/>
            <ac:spMk id="5" creationId="{348EF457-F771-6089-2D3B-44D5AC9CD309}"/>
          </ac:spMkLst>
        </pc:spChg>
        <pc:spChg chg="add del mod">
          <ac:chgData name="Ayham" userId="e26e2793b43fbcbe" providerId="LiveId" clId="{02CE4C47-B19A-479C-9932-E8C17A74761D}" dt="2023-03-10T13:21:04.007" v="1971" actId="478"/>
          <ac:spMkLst>
            <pc:docMk/>
            <pc:sldMk cId="0" sldId="281"/>
            <ac:spMk id="7" creationId="{7077198B-F10D-8BFB-FACA-3E8650FD90C6}"/>
          </ac:spMkLst>
        </pc:spChg>
        <pc:spChg chg="add del mod">
          <ac:chgData name="Ayham" userId="e26e2793b43fbcbe" providerId="LiveId" clId="{02CE4C47-B19A-479C-9932-E8C17A74761D}" dt="2023-03-10T13:21:04.007" v="1971" actId="478"/>
          <ac:spMkLst>
            <pc:docMk/>
            <pc:sldMk cId="0" sldId="281"/>
            <ac:spMk id="9" creationId="{CDBD9FD9-42B1-87A8-2993-2CC570A73367}"/>
          </ac:spMkLst>
        </pc:spChg>
        <pc:spChg chg="add del mod">
          <ac:chgData name="Ayham" userId="e26e2793b43fbcbe" providerId="LiveId" clId="{02CE4C47-B19A-479C-9932-E8C17A74761D}" dt="2023-03-10T13:21:31.924" v="1997" actId="478"/>
          <ac:spMkLst>
            <pc:docMk/>
            <pc:sldMk cId="0" sldId="281"/>
            <ac:spMk id="11" creationId="{0406B3CC-2F44-806D-B764-053FF5125C1F}"/>
          </ac:spMkLst>
        </pc:spChg>
        <pc:spChg chg="add del mod">
          <ac:chgData name="Ayham" userId="e26e2793b43fbcbe" providerId="LiveId" clId="{02CE4C47-B19A-479C-9932-E8C17A74761D}" dt="2023-03-10T13:35:08.235" v="2249" actId="478"/>
          <ac:spMkLst>
            <pc:docMk/>
            <pc:sldMk cId="0" sldId="281"/>
            <ac:spMk id="13" creationId="{298DC468-999B-1A5B-A994-A385252F318E}"/>
          </ac:spMkLst>
        </pc:spChg>
        <pc:spChg chg="add del mod">
          <ac:chgData name="Ayham" userId="e26e2793b43fbcbe" providerId="LiveId" clId="{02CE4C47-B19A-479C-9932-E8C17A74761D}" dt="2023-03-10T14:43:21.710" v="3249" actId="207"/>
          <ac:spMkLst>
            <pc:docMk/>
            <pc:sldMk cId="0" sldId="281"/>
            <ac:spMk id="17" creationId="{0684CC99-ADEA-5C27-EAB7-160FE16C9FD6}"/>
          </ac:spMkLst>
        </pc:spChg>
        <pc:spChg chg="del mod">
          <ac:chgData name="Ayham" userId="e26e2793b43fbcbe" providerId="LiveId" clId="{02CE4C47-B19A-479C-9932-E8C17A74761D}" dt="2023-03-10T13:35:05.037" v="2248" actId="478"/>
          <ac:spMkLst>
            <pc:docMk/>
            <pc:sldMk cId="0" sldId="281"/>
            <ac:spMk id="2142" creationId="{00000000-0000-0000-0000-000000000000}"/>
          </ac:spMkLst>
        </pc:spChg>
        <pc:spChg chg="del mod">
          <ac:chgData name="Ayham" userId="e26e2793b43fbcbe" providerId="LiveId" clId="{02CE4C47-B19A-479C-9932-E8C17A74761D}" dt="2023-03-10T13:20:59.187" v="1969" actId="478"/>
          <ac:spMkLst>
            <pc:docMk/>
            <pc:sldMk cId="0" sldId="281"/>
            <ac:spMk id="2143" creationId="{00000000-0000-0000-0000-000000000000}"/>
          </ac:spMkLst>
        </pc:spChg>
        <pc:spChg chg="del mod">
          <ac:chgData name="Ayham" userId="e26e2793b43fbcbe" providerId="LiveId" clId="{02CE4C47-B19A-479C-9932-E8C17A74761D}" dt="2023-03-10T13:20:59.187" v="1969" actId="478"/>
          <ac:spMkLst>
            <pc:docMk/>
            <pc:sldMk cId="0" sldId="281"/>
            <ac:spMk id="2144" creationId="{00000000-0000-0000-0000-000000000000}"/>
          </ac:spMkLst>
        </pc:spChg>
        <pc:spChg chg="del mod">
          <ac:chgData name="Ayham" userId="e26e2793b43fbcbe" providerId="LiveId" clId="{02CE4C47-B19A-479C-9932-E8C17A74761D}" dt="2023-03-10T14:17:35.019" v="3093" actId="478"/>
          <ac:spMkLst>
            <pc:docMk/>
            <pc:sldMk cId="0" sldId="281"/>
            <ac:spMk id="2145" creationId="{00000000-0000-0000-0000-000000000000}"/>
          </ac:spMkLst>
        </pc:spChg>
        <pc:spChg chg="del mod">
          <ac:chgData name="Ayham" userId="e26e2793b43fbcbe" providerId="LiveId" clId="{02CE4C47-B19A-479C-9932-E8C17A74761D}" dt="2023-03-10T13:21:30.067" v="1996" actId="478"/>
          <ac:spMkLst>
            <pc:docMk/>
            <pc:sldMk cId="0" sldId="281"/>
            <ac:spMk id="2146" creationId="{00000000-0000-0000-0000-000000000000}"/>
          </ac:spMkLst>
        </pc:spChg>
        <pc:spChg chg="del mod">
          <ac:chgData name="Ayham" userId="e26e2793b43fbcbe" providerId="LiveId" clId="{02CE4C47-B19A-479C-9932-E8C17A74761D}" dt="2023-03-10T13:21:01.831" v="1970" actId="478"/>
          <ac:spMkLst>
            <pc:docMk/>
            <pc:sldMk cId="0" sldId="281"/>
            <ac:spMk id="2149" creationId="{00000000-0000-0000-0000-000000000000}"/>
          </ac:spMkLst>
        </pc:spChg>
        <pc:spChg chg="del mod">
          <ac:chgData name="Ayham" userId="e26e2793b43fbcbe" providerId="LiveId" clId="{02CE4C47-B19A-479C-9932-E8C17A74761D}" dt="2023-03-10T13:21:01.831" v="1970" actId="478"/>
          <ac:spMkLst>
            <pc:docMk/>
            <pc:sldMk cId="0" sldId="281"/>
            <ac:spMk id="2150" creationId="{00000000-0000-0000-0000-000000000000}"/>
          </ac:spMkLst>
        </pc:spChg>
        <pc:graphicFrameChg chg="add del mod modGraphic">
          <ac:chgData name="Ayham" userId="e26e2793b43fbcbe" providerId="LiveId" clId="{02CE4C47-B19A-479C-9932-E8C17A74761D}" dt="2023-03-10T14:16:06.917" v="2994" actId="478"/>
          <ac:graphicFrameMkLst>
            <pc:docMk/>
            <pc:sldMk cId="0" sldId="281"/>
            <ac:graphicFrameMk id="14" creationId="{CF367041-5D05-2A6E-09F2-09559A86151F}"/>
          </ac:graphicFrameMkLst>
        </pc:graphicFrameChg>
        <pc:graphicFrameChg chg="add mod modGraphic">
          <ac:chgData name="Ayham" userId="e26e2793b43fbcbe" providerId="LiveId" clId="{02CE4C47-B19A-479C-9932-E8C17A74761D}" dt="2023-03-10T14:43:29.642" v="3250"/>
          <ac:graphicFrameMkLst>
            <pc:docMk/>
            <pc:sldMk cId="0" sldId="281"/>
            <ac:graphicFrameMk id="15" creationId="{3D70CF93-0F02-CD70-A271-2795C0B4A2B1}"/>
          </ac:graphicFrameMkLst>
        </pc:graphicFrameChg>
        <pc:picChg chg="add del mod">
          <ac:chgData name="Ayham" userId="e26e2793b43fbcbe" providerId="LiveId" clId="{02CE4C47-B19A-479C-9932-E8C17A74761D}" dt="2023-03-10T14:26:03.539" v="3109" actId="478"/>
          <ac:picMkLst>
            <pc:docMk/>
            <pc:sldMk cId="0" sldId="281"/>
            <ac:picMk id="2147" creationId="{00000000-0000-0000-0000-000000000000}"/>
          </ac:picMkLst>
        </pc:picChg>
        <pc:picChg chg="del">
          <ac:chgData name="Ayham" userId="e26e2793b43fbcbe" providerId="LiveId" clId="{02CE4C47-B19A-479C-9932-E8C17A74761D}" dt="2023-03-10T13:20:59.187" v="1969" actId="478"/>
          <ac:picMkLst>
            <pc:docMk/>
            <pc:sldMk cId="0" sldId="281"/>
            <ac:picMk id="2148" creationId="{00000000-0000-0000-0000-000000000000}"/>
          </ac:picMkLst>
        </pc:picChg>
        <pc:picChg chg="del">
          <ac:chgData name="Ayham" userId="e26e2793b43fbcbe" providerId="LiveId" clId="{02CE4C47-B19A-479C-9932-E8C17A74761D}" dt="2023-03-10T13:20:16.147" v="1944" actId="478"/>
          <ac:picMkLst>
            <pc:docMk/>
            <pc:sldMk cId="0" sldId="281"/>
            <ac:picMk id="2151" creationId="{00000000-0000-0000-0000-000000000000}"/>
          </ac:picMkLst>
        </pc:picChg>
      </pc:sldChg>
      <pc:sldChg chg="del">
        <pc:chgData name="Ayham" userId="e26e2793b43fbcbe" providerId="LiveId" clId="{02CE4C47-B19A-479C-9932-E8C17A74761D}" dt="2023-03-10T13:01:46.868" v="1766" actId="47"/>
        <pc:sldMkLst>
          <pc:docMk/>
          <pc:sldMk cId="0" sldId="282"/>
        </pc:sldMkLst>
      </pc:sldChg>
      <pc:sldChg chg="modSp add del mod modNotes">
        <pc:chgData name="Ayham" userId="e26e2793b43fbcbe" providerId="LiveId" clId="{02CE4C47-B19A-479C-9932-E8C17A74761D}" dt="2023-03-10T14:49:00.798" v="3358" actId="20577"/>
        <pc:sldMkLst>
          <pc:docMk/>
          <pc:sldMk cId="0" sldId="283"/>
        </pc:sldMkLst>
        <pc:spChg chg="mod">
          <ac:chgData name="Ayham" userId="e26e2793b43fbcbe" providerId="LiveId" clId="{02CE4C47-B19A-479C-9932-E8C17A74761D}" dt="2023-03-10T14:47:45.388" v="3289" actId="255"/>
          <ac:spMkLst>
            <pc:docMk/>
            <pc:sldMk cId="0" sldId="283"/>
            <ac:spMk id="2164" creationId="{00000000-0000-0000-0000-000000000000}"/>
          </ac:spMkLst>
        </pc:spChg>
        <pc:spChg chg="mod">
          <ac:chgData name="Ayham" userId="e26e2793b43fbcbe" providerId="LiveId" clId="{02CE4C47-B19A-479C-9932-E8C17A74761D}" dt="2023-03-10T14:47:24.481" v="3275" actId="255"/>
          <ac:spMkLst>
            <pc:docMk/>
            <pc:sldMk cId="0" sldId="283"/>
            <ac:spMk id="2165" creationId="{00000000-0000-0000-0000-000000000000}"/>
          </ac:spMkLst>
        </pc:spChg>
        <pc:spChg chg="mod">
          <ac:chgData name="Ayham" userId="e26e2793b43fbcbe" providerId="LiveId" clId="{02CE4C47-B19A-479C-9932-E8C17A74761D}" dt="2023-03-10T14:48:21.888" v="3310" actId="20577"/>
          <ac:spMkLst>
            <pc:docMk/>
            <pc:sldMk cId="0" sldId="283"/>
            <ac:spMk id="2166" creationId="{00000000-0000-0000-0000-000000000000}"/>
          </ac:spMkLst>
        </pc:spChg>
        <pc:spChg chg="mod">
          <ac:chgData name="Ayham" userId="e26e2793b43fbcbe" providerId="LiveId" clId="{02CE4C47-B19A-479C-9932-E8C17A74761D}" dt="2023-03-10T14:49:00.798" v="3358" actId="20577"/>
          <ac:spMkLst>
            <pc:docMk/>
            <pc:sldMk cId="0" sldId="283"/>
            <ac:spMk id="2167" creationId="{00000000-0000-0000-0000-000000000000}"/>
          </ac:spMkLst>
        </pc:spChg>
        <pc:spChg chg="mod">
          <ac:chgData name="Ayham" userId="e26e2793b43fbcbe" providerId="LiveId" clId="{02CE4C47-B19A-479C-9932-E8C17A74761D}" dt="2023-03-10T14:48:42.045" v="3336" actId="20577"/>
          <ac:spMkLst>
            <pc:docMk/>
            <pc:sldMk cId="0" sldId="283"/>
            <ac:spMk id="2168" creationId="{00000000-0000-0000-0000-000000000000}"/>
          </ac:spMkLst>
        </pc:spChg>
        <pc:spChg chg="mod">
          <ac:chgData name="Ayham" userId="e26e2793b43fbcbe" providerId="LiveId" clId="{02CE4C47-B19A-479C-9932-E8C17A74761D}" dt="2023-03-10T14:48:53.576" v="3349" actId="20577"/>
          <ac:spMkLst>
            <pc:docMk/>
            <pc:sldMk cId="0" sldId="283"/>
            <ac:spMk id="2169" creationId="{00000000-0000-0000-0000-000000000000}"/>
          </ac:spMkLst>
        </pc:spChg>
      </pc:sldChg>
      <pc:sldChg chg="del">
        <pc:chgData name="Ayham" userId="e26e2793b43fbcbe" providerId="LiveId" clId="{02CE4C47-B19A-479C-9932-E8C17A74761D}" dt="2023-03-10T13:01:52.117" v="1768" actId="47"/>
        <pc:sldMkLst>
          <pc:docMk/>
          <pc:sldMk cId="0" sldId="284"/>
        </pc:sldMkLst>
      </pc:sldChg>
      <pc:sldChg chg="del">
        <pc:chgData name="Ayham" userId="e26e2793b43fbcbe" providerId="LiveId" clId="{02CE4C47-B19A-479C-9932-E8C17A74761D}" dt="2023-03-10T13:11:08.951" v="1910" actId="47"/>
        <pc:sldMkLst>
          <pc:docMk/>
          <pc:sldMk cId="0" sldId="285"/>
        </pc:sldMkLst>
      </pc:sldChg>
      <pc:sldChg chg="del">
        <pc:chgData name="Ayham" userId="e26e2793b43fbcbe" providerId="LiveId" clId="{02CE4C47-B19A-479C-9932-E8C17A74761D}" dt="2023-03-10T13:01:57.635" v="1769" actId="47"/>
        <pc:sldMkLst>
          <pc:docMk/>
          <pc:sldMk cId="0" sldId="286"/>
        </pc:sldMkLst>
      </pc:sldChg>
      <pc:sldChg chg="del">
        <pc:chgData name="Ayham" userId="e26e2793b43fbcbe" providerId="LiveId" clId="{02CE4C47-B19A-479C-9932-E8C17A74761D}" dt="2023-03-10T13:02:02.384" v="1770" actId="47"/>
        <pc:sldMkLst>
          <pc:docMk/>
          <pc:sldMk cId="0" sldId="287"/>
        </pc:sldMkLst>
      </pc:sldChg>
      <pc:sldChg chg="addSp delSp modSp mod">
        <pc:chgData name="Ayham" userId="e26e2793b43fbcbe" providerId="LiveId" clId="{02CE4C47-B19A-479C-9932-E8C17A74761D}" dt="2023-03-10T14:54:09.128" v="3439" actId="20577"/>
        <pc:sldMkLst>
          <pc:docMk/>
          <pc:sldMk cId="0" sldId="288"/>
        </pc:sldMkLst>
        <pc:spChg chg="add del mod">
          <ac:chgData name="Ayham" userId="e26e2793b43fbcbe" providerId="LiveId" clId="{02CE4C47-B19A-479C-9932-E8C17A74761D}" dt="2023-03-10T14:13:30.253" v="2989" actId="478"/>
          <ac:spMkLst>
            <pc:docMk/>
            <pc:sldMk cId="0" sldId="288"/>
            <ac:spMk id="3" creationId="{6FA86A02-6771-D0C3-2216-5AE89EBAD34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88"/>
            <ac:spMk id="2422" creationId="{00000000-0000-0000-0000-000000000000}"/>
          </ac:spMkLst>
        </pc:spChg>
        <pc:spChg chg="mod">
          <ac:chgData name="Ayham" userId="e26e2793b43fbcbe" providerId="LiveId" clId="{02CE4C47-B19A-479C-9932-E8C17A74761D}" dt="2023-03-10T14:54:09.128" v="3439" actId="20577"/>
          <ac:spMkLst>
            <pc:docMk/>
            <pc:sldMk cId="0" sldId="288"/>
            <ac:spMk id="2423" creationId="{00000000-0000-0000-0000-000000000000}"/>
          </ac:spMkLst>
        </pc:spChg>
        <pc:spChg chg="del mod">
          <ac:chgData name="Ayham" userId="e26e2793b43fbcbe" providerId="LiveId" clId="{02CE4C47-B19A-479C-9932-E8C17A74761D}" dt="2023-03-10T14:13:25.752" v="2988" actId="478"/>
          <ac:spMkLst>
            <pc:docMk/>
            <pc:sldMk cId="0" sldId="288"/>
            <ac:spMk id="2424" creationId="{00000000-0000-0000-0000-000000000000}"/>
          </ac:spMkLst>
        </pc:spChg>
        <pc:spChg chg="del">
          <ac:chgData name="Ayham" userId="e26e2793b43fbcbe" providerId="LiveId" clId="{02CE4C47-B19A-479C-9932-E8C17A74761D}" dt="2023-03-10T13:18:23.069" v="1943" actId="478"/>
          <ac:spMkLst>
            <pc:docMk/>
            <pc:sldMk cId="0" sldId="288"/>
            <ac:spMk id="2488" creationId="{00000000-0000-0000-0000-000000000000}"/>
          </ac:spMkLst>
        </pc:spChg>
        <pc:spChg chg="del">
          <ac:chgData name="Ayham" userId="e26e2793b43fbcbe" providerId="LiveId" clId="{02CE4C47-B19A-479C-9932-E8C17A74761D}" dt="2023-03-10T13:18:22.146" v="1942" actId="478"/>
          <ac:spMkLst>
            <pc:docMk/>
            <pc:sldMk cId="0" sldId="288"/>
            <ac:spMk id="2489" creationId="{00000000-0000-0000-0000-000000000000}"/>
          </ac:spMkLst>
        </pc:spChg>
      </pc:sldChg>
      <pc:sldChg chg="addSp delSp modSp mod ord">
        <pc:chgData name="Ayham" userId="e26e2793b43fbcbe" providerId="LiveId" clId="{02CE4C47-B19A-479C-9932-E8C17A74761D}" dt="2023-03-10T15:01:47.019" v="3633" actId="20577"/>
        <pc:sldMkLst>
          <pc:docMk/>
          <pc:sldMk cId="0" sldId="289"/>
        </pc:sldMkLst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3" creationId="{38842A1D-45B3-8295-B958-F00E1AC751D0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4" creationId="{80182248-4143-7E50-8A82-3AEDDE4D2CB2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5" creationId="{96A80470-A516-40D2-DF39-1655CA3C73FC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6" creationId="{FE0959E2-A84B-6F92-D262-269709AE2FEF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7" creationId="{B62A2513-519B-8251-A449-456C5D54BDB0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8" creationId="{21E0808D-64B2-40D3-9CFB-AC7982D9246A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9" creationId="{32CE28A2-DFAB-25E8-4A09-1AA08863F40E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10" creationId="{DB64455C-8F82-6A2D-526F-6281A6A1553D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11" creationId="{5AF78E76-4EE8-E056-95E8-EC24064C62D5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12" creationId="{8AFCA748-7344-4A3F-158F-C12215548F88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13" creationId="{331D8C13-B43B-18D9-2261-FF7EE1353CC1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14" creationId="{F7B85941-706C-A09F-4564-EBD60E8437D5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15" creationId="{94E0D767-303A-7F73-2BF2-E50970EEDF51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16" creationId="{B09D3156-2323-1627-00B3-E5B1216D1C4B}"/>
          </ac:spMkLst>
        </pc:spChg>
        <pc:spChg chg="mod">
          <ac:chgData name="Ayham" userId="e26e2793b43fbcbe" providerId="LiveId" clId="{02CE4C47-B19A-479C-9932-E8C17A74761D}" dt="2023-03-10T13:26:38.600" v="2158" actId="207"/>
          <ac:spMkLst>
            <pc:docMk/>
            <pc:sldMk cId="0" sldId="289"/>
            <ac:spMk id="17" creationId="{41F28A9F-22FD-D665-53E0-7D0FADAABCA8}"/>
          </ac:spMkLst>
        </pc:spChg>
        <pc:spChg chg="mod topLvl">
          <ac:chgData name="Ayham" userId="e26e2793b43fbcbe" providerId="LiveId" clId="{02CE4C47-B19A-479C-9932-E8C17A74761D}" dt="2023-03-10T13:28:09.887" v="2176" actId="165"/>
          <ac:spMkLst>
            <pc:docMk/>
            <pc:sldMk cId="0" sldId="289"/>
            <ac:spMk id="21" creationId="{5B63A2FF-86BA-2D5C-F9B1-E5B533BBA4F0}"/>
          </ac:spMkLst>
        </pc:spChg>
        <pc:spChg chg="mod topLvl">
          <ac:chgData name="Ayham" userId="e26e2793b43fbcbe" providerId="LiveId" clId="{02CE4C47-B19A-479C-9932-E8C17A74761D}" dt="2023-03-10T13:28:43.005" v="2187" actId="207"/>
          <ac:spMkLst>
            <pc:docMk/>
            <pc:sldMk cId="0" sldId="289"/>
            <ac:spMk id="22" creationId="{0817EF07-FD17-E76F-376E-9CFF5AEDFB52}"/>
          </ac:spMkLst>
        </pc:spChg>
        <pc:spChg chg="mod topLvl">
          <ac:chgData name="Ayham" userId="e26e2793b43fbcbe" providerId="LiveId" clId="{02CE4C47-B19A-479C-9932-E8C17A74761D}" dt="2023-03-10T13:28:09.887" v="2176" actId="165"/>
          <ac:spMkLst>
            <pc:docMk/>
            <pc:sldMk cId="0" sldId="289"/>
            <ac:spMk id="23" creationId="{528BECC7-5B22-815D-31C0-ADAB87614431}"/>
          </ac:spMkLst>
        </pc:spChg>
        <pc:spChg chg="mod topLvl">
          <ac:chgData name="Ayham" userId="e26e2793b43fbcbe" providerId="LiveId" clId="{02CE4C47-B19A-479C-9932-E8C17A74761D}" dt="2023-03-10T13:28:09.887" v="2176" actId="165"/>
          <ac:spMkLst>
            <pc:docMk/>
            <pc:sldMk cId="0" sldId="289"/>
            <ac:spMk id="24" creationId="{5E615E9E-A31E-41FB-1219-F7F9C4550467}"/>
          </ac:spMkLst>
        </pc:spChg>
        <pc:spChg chg="mod topLvl">
          <ac:chgData name="Ayham" userId="e26e2793b43fbcbe" providerId="LiveId" clId="{02CE4C47-B19A-479C-9932-E8C17A74761D}" dt="2023-03-10T13:28:09.887" v="2176" actId="165"/>
          <ac:spMkLst>
            <pc:docMk/>
            <pc:sldMk cId="0" sldId="289"/>
            <ac:spMk id="25" creationId="{1EE2F1EC-04F3-BFB7-2402-98ECA1A5AD38}"/>
          </ac:spMkLst>
        </pc:spChg>
        <pc:spChg chg="add mod">
          <ac:chgData name="Ayham" userId="e26e2793b43fbcbe" providerId="LiveId" clId="{02CE4C47-B19A-479C-9932-E8C17A74761D}" dt="2023-03-10T13:29:00.148" v="2189" actId="207"/>
          <ac:spMkLst>
            <pc:docMk/>
            <pc:sldMk cId="0" sldId="289"/>
            <ac:spMk id="26" creationId="{F1367AE7-9C71-7F37-83AC-8FABB7AD23EC}"/>
          </ac:spMkLst>
        </pc:spChg>
        <pc:spChg chg="add mod">
          <ac:chgData name="Ayham" userId="e26e2793b43fbcbe" providerId="LiveId" clId="{02CE4C47-B19A-479C-9932-E8C17A74761D}" dt="2023-03-10T13:29:41.550" v="2200" actId="207"/>
          <ac:spMkLst>
            <pc:docMk/>
            <pc:sldMk cId="0" sldId="289"/>
            <ac:spMk id="27" creationId="{1F41EBF8-955C-1872-54AB-E92A7AA3572D}"/>
          </ac:spMkLst>
        </pc:spChg>
        <pc:spChg chg="add mod">
          <ac:chgData name="Ayham" userId="e26e2793b43fbcbe" providerId="LiveId" clId="{02CE4C47-B19A-479C-9932-E8C17A74761D}" dt="2023-03-10T13:29:38.390" v="2199" actId="207"/>
          <ac:spMkLst>
            <pc:docMk/>
            <pc:sldMk cId="0" sldId="289"/>
            <ac:spMk id="28" creationId="{9F3580DA-4634-EC78-96B3-F4E1676B8DDE}"/>
          </ac:spMkLst>
        </pc:spChg>
        <pc:spChg chg="mod">
          <ac:chgData name="Ayham" userId="e26e2793b43fbcbe" providerId="LiveId" clId="{02CE4C47-B19A-479C-9932-E8C17A74761D}" dt="2023-03-10T13:23:58.510" v="2100" actId="6549"/>
          <ac:spMkLst>
            <pc:docMk/>
            <pc:sldMk cId="0" sldId="289"/>
            <ac:spMk id="2494" creationId="{00000000-0000-0000-0000-000000000000}"/>
          </ac:spMkLst>
        </pc:spChg>
        <pc:spChg chg="add del mod">
          <ac:chgData name="Ayham" userId="e26e2793b43fbcbe" providerId="LiveId" clId="{02CE4C47-B19A-479C-9932-E8C17A74761D}" dt="2023-03-10T13:30:01.944" v="2201" actId="478"/>
          <ac:spMkLst>
            <pc:docMk/>
            <pc:sldMk cId="0" sldId="289"/>
            <ac:spMk id="2496" creationId="{00000000-0000-0000-0000-000000000000}"/>
          </ac:spMkLst>
        </pc:spChg>
        <pc:spChg chg="mod">
          <ac:chgData name="Ayham" userId="e26e2793b43fbcbe" providerId="LiveId" clId="{02CE4C47-B19A-479C-9932-E8C17A74761D}" dt="2023-03-10T13:24:39.993" v="2147" actId="122"/>
          <ac:spMkLst>
            <pc:docMk/>
            <pc:sldMk cId="0" sldId="289"/>
            <ac:spMk id="2497" creationId="{00000000-0000-0000-0000-000000000000}"/>
          </ac:spMkLst>
        </pc:spChg>
        <pc:spChg chg="mod">
          <ac:chgData name="Ayham" userId="e26e2793b43fbcbe" providerId="LiveId" clId="{02CE4C47-B19A-479C-9932-E8C17A74761D}" dt="2023-03-10T15:01:41.950" v="3631" actId="20577"/>
          <ac:spMkLst>
            <pc:docMk/>
            <pc:sldMk cId="0" sldId="289"/>
            <ac:spMk id="2498" creationId="{00000000-0000-0000-0000-000000000000}"/>
          </ac:spMkLst>
        </pc:spChg>
        <pc:spChg chg="mod">
          <ac:chgData name="Ayham" userId="e26e2793b43fbcbe" providerId="LiveId" clId="{02CE4C47-B19A-479C-9932-E8C17A74761D}" dt="2023-03-10T13:24:41.838" v="2148" actId="122"/>
          <ac:spMkLst>
            <pc:docMk/>
            <pc:sldMk cId="0" sldId="289"/>
            <ac:spMk id="2499" creationId="{00000000-0000-0000-0000-000000000000}"/>
          </ac:spMkLst>
        </pc:spChg>
        <pc:spChg chg="mod">
          <ac:chgData name="Ayham" userId="e26e2793b43fbcbe" providerId="LiveId" clId="{02CE4C47-B19A-479C-9932-E8C17A74761D}" dt="2023-03-10T15:01:47.019" v="3633" actId="20577"/>
          <ac:spMkLst>
            <pc:docMk/>
            <pc:sldMk cId="0" sldId="289"/>
            <ac:spMk id="2500" creationId="{00000000-0000-0000-0000-000000000000}"/>
          </ac:spMkLst>
        </pc:spChg>
        <pc:grpChg chg="add del mod">
          <ac:chgData name="Ayham" userId="e26e2793b43fbcbe" providerId="LiveId" clId="{02CE4C47-B19A-479C-9932-E8C17A74761D}" dt="2023-03-10T13:27:43.753" v="2169" actId="478"/>
          <ac:grpSpMkLst>
            <pc:docMk/>
            <pc:sldMk cId="0" sldId="289"/>
            <ac:grpSpMk id="2" creationId="{C5FC5B7E-5671-746F-0B14-4561490C4B5D}"/>
          </ac:grpSpMkLst>
        </pc:grpChg>
        <pc:grpChg chg="del mod">
          <ac:chgData name="Ayham" userId="e26e2793b43fbcbe" providerId="LiveId" clId="{02CE4C47-B19A-479C-9932-E8C17A74761D}" dt="2023-03-10T13:28:09.887" v="2176" actId="165"/>
          <ac:grpSpMkLst>
            <pc:docMk/>
            <pc:sldMk cId="0" sldId="289"/>
            <ac:grpSpMk id="20" creationId="{2F041590-8B6E-1A5B-ED15-F34A1DF41C81}"/>
          </ac:grpSpMkLst>
        </pc:grpChg>
        <pc:picChg chg="add del mod">
          <ac:chgData name="Ayham" userId="e26e2793b43fbcbe" providerId="LiveId" clId="{02CE4C47-B19A-479C-9932-E8C17A74761D}" dt="2023-03-10T13:28:04.158" v="2175" actId="27803"/>
          <ac:picMkLst>
            <pc:docMk/>
            <pc:sldMk cId="0" sldId="289"/>
            <ac:picMk id="19" creationId="{BB4EF00F-C308-851C-1F81-32163E53D6F5}"/>
          </ac:picMkLst>
        </pc:picChg>
        <pc:picChg chg="add del">
          <ac:chgData name="Ayham" userId="e26e2793b43fbcbe" providerId="LiveId" clId="{02CE4C47-B19A-479C-9932-E8C17A74761D}" dt="2023-03-10T13:27:00.516" v="2166" actId="478"/>
          <ac:picMkLst>
            <pc:docMk/>
            <pc:sldMk cId="0" sldId="289"/>
            <ac:picMk id="2495" creationId="{00000000-0000-0000-0000-000000000000}"/>
          </ac:picMkLst>
        </pc:picChg>
      </pc:sldChg>
      <pc:sldChg chg="addSp delSp modSp mod">
        <pc:chgData name="Ayham" userId="e26e2793b43fbcbe" providerId="LiveId" clId="{02CE4C47-B19A-479C-9932-E8C17A74761D}" dt="2023-03-10T14:44:02.998" v="3252" actId="207"/>
        <pc:sldMkLst>
          <pc:docMk/>
          <pc:sldMk cId="0" sldId="290"/>
        </pc:sldMkLst>
        <pc:spChg chg="add del mod">
          <ac:chgData name="Ayham" userId="e26e2793b43fbcbe" providerId="LiveId" clId="{02CE4C47-B19A-479C-9932-E8C17A74761D}" dt="2023-03-10T13:22:43.803" v="2032" actId="478"/>
          <ac:spMkLst>
            <pc:docMk/>
            <pc:sldMk cId="0" sldId="290"/>
            <ac:spMk id="3" creationId="{12FC1B80-4EED-C087-F628-B52D06B533DD}"/>
          </ac:spMkLst>
        </pc:spChg>
        <pc:spChg chg="add del mod">
          <ac:chgData name="Ayham" userId="e26e2793b43fbcbe" providerId="LiveId" clId="{02CE4C47-B19A-479C-9932-E8C17A74761D}" dt="2023-03-10T13:22:43.803" v="2032" actId="478"/>
          <ac:spMkLst>
            <pc:docMk/>
            <pc:sldMk cId="0" sldId="290"/>
            <ac:spMk id="5" creationId="{16A23659-9616-4ECF-B0AC-365A64EE5EC6}"/>
          </ac:spMkLst>
        </pc:spChg>
        <pc:spChg chg="add del mod">
          <ac:chgData name="Ayham" userId="e26e2793b43fbcbe" providerId="LiveId" clId="{02CE4C47-B19A-479C-9932-E8C17A74761D}" dt="2023-03-10T13:22:47.563" v="2033" actId="478"/>
          <ac:spMkLst>
            <pc:docMk/>
            <pc:sldMk cId="0" sldId="290"/>
            <ac:spMk id="7" creationId="{A1A36C94-DE0A-177F-FF84-D7748F2DFF8D}"/>
          </ac:spMkLst>
        </pc:spChg>
        <pc:spChg chg="add del mod">
          <ac:chgData name="Ayham" userId="e26e2793b43fbcbe" providerId="LiveId" clId="{02CE4C47-B19A-479C-9932-E8C17A74761D}" dt="2023-03-10T13:23:33.872" v="2083" actId="478"/>
          <ac:spMkLst>
            <pc:docMk/>
            <pc:sldMk cId="0" sldId="290"/>
            <ac:spMk id="9" creationId="{873EDCB0-5977-E017-83F8-CA4419C1FB21}"/>
          </ac:spMkLst>
        </pc:spChg>
        <pc:spChg chg="add del mod">
          <ac:chgData name="Ayham" userId="e26e2793b43fbcbe" providerId="LiveId" clId="{02CE4C47-B19A-479C-9932-E8C17A74761D}" dt="2023-03-10T13:23:43.147" v="2087" actId="478"/>
          <ac:spMkLst>
            <pc:docMk/>
            <pc:sldMk cId="0" sldId="290"/>
            <ac:spMk id="11" creationId="{C58DD961-24E4-A917-0628-374ACC84FB81}"/>
          </ac:spMkLst>
        </pc:spChg>
        <pc:spChg chg="add del mod">
          <ac:chgData name="Ayham" userId="e26e2793b43fbcbe" providerId="LiveId" clId="{02CE4C47-B19A-479C-9932-E8C17A74761D}" dt="2023-03-10T13:23:40.434" v="2086" actId="478"/>
          <ac:spMkLst>
            <pc:docMk/>
            <pc:sldMk cId="0" sldId="290"/>
            <ac:spMk id="2530" creationId="{00000000-0000-0000-0000-000000000000}"/>
          </ac:spMkLst>
        </pc:spChg>
        <pc:spChg chg="del">
          <ac:chgData name="Ayham" userId="e26e2793b43fbcbe" providerId="LiveId" clId="{02CE4C47-B19A-479C-9932-E8C17A74761D}" dt="2023-03-10T13:22:36.894" v="2030" actId="478"/>
          <ac:spMkLst>
            <pc:docMk/>
            <pc:sldMk cId="0" sldId="290"/>
            <ac:spMk id="2531" creationId="{00000000-0000-0000-0000-000000000000}"/>
          </ac:spMkLst>
        </pc:spChg>
        <pc:spChg chg="mod">
          <ac:chgData name="Ayham" userId="e26e2793b43fbcbe" providerId="LiveId" clId="{02CE4C47-B19A-479C-9932-E8C17A74761D}" dt="2023-03-10T13:23:05.153" v="2072" actId="1076"/>
          <ac:spMkLst>
            <pc:docMk/>
            <pc:sldMk cId="0" sldId="290"/>
            <ac:spMk id="2532" creationId="{00000000-0000-0000-0000-000000000000}"/>
          </ac:spMkLst>
        </pc:spChg>
        <pc:spChg chg="mod">
          <ac:chgData name="Ayham" userId="e26e2793b43fbcbe" providerId="LiveId" clId="{02CE4C47-B19A-479C-9932-E8C17A74761D}" dt="2023-03-10T14:44:00.651" v="3251" actId="207"/>
          <ac:spMkLst>
            <pc:docMk/>
            <pc:sldMk cId="0" sldId="290"/>
            <ac:spMk id="2533" creationId="{00000000-0000-0000-0000-000000000000}"/>
          </ac:spMkLst>
        </pc:spChg>
        <pc:spChg chg="del mod">
          <ac:chgData name="Ayham" userId="e26e2793b43fbcbe" providerId="LiveId" clId="{02CE4C47-B19A-479C-9932-E8C17A74761D}" dt="2023-03-10T13:23:30.990" v="2082" actId="478"/>
          <ac:spMkLst>
            <pc:docMk/>
            <pc:sldMk cId="0" sldId="290"/>
            <ac:spMk id="2534" creationId="{00000000-0000-0000-0000-000000000000}"/>
          </ac:spMkLst>
        </pc:spChg>
        <pc:spChg chg="mod">
          <ac:chgData name="Ayham" userId="e26e2793b43fbcbe" providerId="LiveId" clId="{02CE4C47-B19A-479C-9932-E8C17A74761D}" dt="2023-03-10T14:44:02.998" v="3252" actId="207"/>
          <ac:spMkLst>
            <pc:docMk/>
            <pc:sldMk cId="0" sldId="290"/>
            <ac:spMk id="2535" creationId="{00000000-0000-0000-0000-000000000000}"/>
          </ac:spMkLst>
        </pc:spChg>
        <pc:spChg chg="del mod">
          <ac:chgData name="Ayham" userId="e26e2793b43fbcbe" providerId="LiveId" clId="{02CE4C47-B19A-479C-9932-E8C17A74761D}" dt="2023-03-10T13:23:36.590" v="2084" actId="478"/>
          <ac:spMkLst>
            <pc:docMk/>
            <pc:sldMk cId="0" sldId="290"/>
            <ac:spMk id="2536" creationId="{00000000-0000-0000-0000-000000000000}"/>
          </ac:spMkLst>
        </pc:spChg>
        <pc:spChg chg="del">
          <ac:chgData name="Ayham" userId="e26e2793b43fbcbe" providerId="LiveId" clId="{02CE4C47-B19A-479C-9932-E8C17A74761D}" dt="2023-03-10T13:22:43.803" v="2032" actId="478"/>
          <ac:spMkLst>
            <pc:docMk/>
            <pc:sldMk cId="0" sldId="290"/>
            <ac:spMk id="2537" creationId="{00000000-0000-0000-0000-000000000000}"/>
          </ac:spMkLst>
        </pc:spChg>
        <pc:spChg chg="del mod">
          <ac:chgData name="Ayham" userId="e26e2793b43fbcbe" providerId="LiveId" clId="{02CE4C47-B19A-479C-9932-E8C17A74761D}" dt="2023-03-10T13:22:40.160" v="2031" actId="478"/>
          <ac:spMkLst>
            <pc:docMk/>
            <pc:sldMk cId="0" sldId="290"/>
            <ac:spMk id="2538" creationId="{00000000-0000-0000-0000-000000000000}"/>
          </ac:spMkLst>
        </pc:spChg>
        <pc:spChg chg="mod">
          <ac:chgData name="Ayham" userId="e26e2793b43fbcbe" providerId="LiveId" clId="{02CE4C47-B19A-479C-9932-E8C17A74761D}" dt="2023-03-10T13:22:21.332" v="2012" actId="20577"/>
          <ac:spMkLst>
            <pc:docMk/>
            <pc:sldMk cId="0" sldId="290"/>
            <ac:spMk id="2539" creationId="{00000000-0000-0000-0000-000000000000}"/>
          </ac:spMkLst>
        </pc:spChg>
        <pc:spChg chg="mod">
          <ac:chgData name="Ayham" userId="e26e2793b43fbcbe" providerId="LiveId" clId="{02CE4C47-B19A-479C-9932-E8C17A74761D}" dt="2023-03-10T14:27:38.269" v="3130" actId="207"/>
          <ac:spMkLst>
            <pc:docMk/>
            <pc:sldMk cId="0" sldId="290"/>
            <ac:spMk id="2540" creationId="{00000000-0000-0000-0000-000000000000}"/>
          </ac:spMkLst>
        </pc:spChg>
        <pc:spChg chg="mod">
          <ac:chgData name="Ayham" userId="e26e2793b43fbcbe" providerId="LiveId" clId="{02CE4C47-B19A-479C-9932-E8C17A74761D}" dt="2023-03-10T14:27:53.873" v="3131" actId="207"/>
          <ac:spMkLst>
            <pc:docMk/>
            <pc:sldMk cId="0" sldId="290"/>
            <ac:spMk id="2541" creationId="{00000000-0000-0000-0000-000000000000}"/>
          </ac:spMkLst>
        </pc:spChg>
        <pc:spChg chg="del mod">
          <ac:chgData name="Ayham" userId="e26e2793b43fbcbe" providerId="LiveId" clId="{02CE4C47-B19A-479C-9932-E8C17A74761D}" dt="2023-03-10T13:22:40.160" v="2031" actId="478"/>
          <ac:spMkLst>
            <pc:docMk/>
            <pc:sldMk cId="0" sldId="290"/>
            <ac:spMk id="2542" creationId="{00000000-0000-0000-0000-000000000000}"/>
          </ac:spMkLst>
        </pc:spChg>
      </pc:sldChg>
      <pc:sldChg chg="delSp modSp del mod">
        <pc:chgData name="Ayham" userId="e26e2793b43fbcbe" providerId="LiveId" clId="{02CE4C47-B19A-479C-9932-E8C17A74761D}" dt="2023-03-10T13:30:17.726" v="2203" actId="47"/>
        <pc:sldMkLst>
          <pc:docMk/>
          <pc:sldMk cId="0" sldId="291"/>
        </pc:sldMkLst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91"/>
            <ac:spMk id="2547" creationId="{00000000-0000-0000-0000-000000000000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0" sldId="291"/>
            <ac:spMk id="2548" creationId="{00000000-0000-0000-0000-000000000000}"/>
          </ac:spMkLst>
        </pc:spChg>
        <pc:picChg chg="del">
          <ac:chgData name="Ayham" userId="e26e2793b43fbcbe" providerId="LiveId" clId="{02CE4C47-B19A-479C-9932-E8C17A74761D}" dt="2023-03-10T13:30:09.821" v="2202" actId="478"/>
          <ac:picMkLst>
            <pc:docMk/>
            <pc:sldMk cId="0" sldId="291"/>
            <ac:picMk id="2591" creationId="{00000000-0000-0000-0000-000000000000}"/>
          </ac:picMkLst>
        </pc:picChg>
      </pc:sldChg>
      <pc:sldChg chg="del">
        <pc:chgData name="Ayham" userId="e26e2793b43fbcbe" providerId="LiveId" clId="{02CE4C47-B19A-479C-9932-E8C17A74761D}" dt="2023-03-10T13:11:32.432" v="1911" actId="47"/>
        <pc:sldMkLst>
          <pc:docMk/>
          <pc:sldMk cId="0" sldId="292"/>
        </pc:sldMkLst>
      </pc:sldChg>
      <pc:sldChg chg="del">
        <pc:chgData name="Ayham" userId="e26e2793b43fbcbe" providerId="LiveId" clId="{02CE4C47-B19A-479C-9932-E8C17A74761D}" dt="2023-03-10T13:02:18.679" v="1771" actId="47"/>
        <pc:sldMkLst>
          <pc:docMk/>
          <pc:sldMk cId="0" sldId="293"/>
        </pc:sldMkLst>
      </pc:sldChg>
      <pc:sldChg chg="del">
        <pc:chgData name="Ayham" userId="e26e2793b43fbcbe" providerId="LiveId" clId="{02CE4C47-B19A-479C-9932-E8C17A74761D}" dt="2023-03-10T13:02:21.017" v="1772" actId="47"/>
        <pc:sldMkLst>
          <pc:docMk/>
          <pc:sldMk cId="0" sldId="294"/>
        </pc:sldMkLst>
      </pc:sldChg>
      <pc:sldChg chg="del">
        <pc:chgData name="Ayham" userId="e26e2793b43fbcbe" providerId="LiveId" clId="{02CE4C47-B19A-479C-9932-E8C17A74761D}" dt="2023-03-10T13:02:21.661" v="1773" actId="47"/>
        <pc:sldMkLst>
          <pc:docMk/>
          <pc:sldMk cId="0" sldId="295"/>
        </pc:sldMkLst>
      </pc:sldChg>
      <pc:sldChg chg="del">
        <pc:chgData name="Ayham" userId="e26e2793b43fbcbe" providerId="LiveId" clId="{02CE4C47-B19A-479C-9932-E8C17A74761D}" dt="2023-03-10T13:02:21.865" v="1774" actId="47"/>
        <pc:sldMkLst>
          <pc:docMk/>
          <pc:sldMk cId="0" sldId="296"/>
        </pc:sldMkLst>
      </pc:sldChg>
      <pc:sldChg chg="del">
        <pc:chgData name="Ayham" userId="e26e2793b43fbcbe" providerId="LiveId" clId="{02CE4C47-B19A-479C-9932-E8C17A74761D}" dt="2023-03-10T13:02:22.147" v="1775" actId="47"/>
        <pc:sldMkLst>
          <pc:docMk/>
          <pc:sldMk cId="0" sldId="297"/>
        </pc:sldMkLst>
      </pc:sldChg>
      <pc:sldChg chg="del">
        <pc:chgData name="Ayham" userId="e26e2793b43fbcbe" providerId="LiveId" clId="{02CE4C47-B19A-479C-9932-E8C17A74761D}" dt="2023-03-10T13:02:22.242" v="1776" actId="47"/>
        <pc:sldMkLst>
          <pc:docMk/>
          <pc:sldMk cId="0" sldId="298"/>
        </pc:sldMkLst>
      </pc:sldChg>
      <pc:sldChg chg="del">
        <pc:chgData name="Ayham" userId="e26e2793b43fbcbe" providerId="LiveId" clId="{02CE4C47-B19A-479C-9932-E8C17A74761D}" dt="2023-03-10T13:02:22.743" v="1777" actId="47"/>
        <pc:sldMkLst>
          <pc:docMk/>
          <pc:sldMk cId="0" sldId="299"/>
        </pc:sldMkLst>
      </pc:sldChg>
      <pc:sldChg chg="del">
        <pc:chgData name="Ayham" userId="e26e2793b43fbcbe" providerId="LiveId" clId="{02CE4C47-B19A-479C-9932-E8C17A74761D}" dt="2023-03-10T13:02:24.080" v="1778" actId="47"/>
        <pc:sldMkLst>
          <pc:docMk/>
          <pc:sldMk cId="0" sldId="300"/>
        </pc:sldMkLst>
      </pc:sldChg>
      <pc:sldChg chg="del">
        <pc:chgData name="Ayham" userId="e26e2793b43fbcbe" providerId="LiveId" clId="{02CE4C47-B19A-479C-9932-E8C17A74761D}" dt="2023-03-10T13:02:24.678" v="1779" actId="47"/>
        <pc:sldMkLst>
          <pc:docMk/>
          <pc:sldMk cId="0" sldId="301"/>
        </pc:sldMkLst>
      </pc:sldChg>
      <pc:sldChg chg="del">
        <pc:chgData name="Ayham" userId="e26e2793b43fbcbe" providerId="LiveId" clId="{02CE4C47-B19A-479C-9932-E8C17A74761D}" dt="2023-03-10T13:02:25.149" v="1780" actId="47"/>
        <pc:sldMkLst>
          <pc:docMk/>
          <pc:sldMk cId="0" sldId="302"/>
        </pc:sldMkLst>
      </pc:sldChg>
      <pc:sldChg chg="del">
        <pc:chgData name="Ayham" userId="e26e2793b43fbcbe" providerId="LiveId" clId="{02CE4C47-B19A-479C-9932-E8C17A74761D}" dt="2023-03-10T13:02:27.598" v="1781" actId="47"/>
        <pc:sldMkLst>
          <pc:docMk/>
          <pc:sldMk cId="0" sldId="303"/>
        </pc:sldMkLst>
      </pc:sldChg>
      <pc:sldChg chg="del">
        <pc:chgData name="Ayham" userId="e26e2793b43fbcbe" providerId="LiveId" clId="{02CE4C47-B19A-479C-9932-E8C17A74761D}" dt="2023-03-10T13:02:28.219" v="1782" actId="47"/>
        <pc:sldMkLst>
          <pc:docMk/>
          <pc:sldMk cId="0" sldId="304"/>
        </pc:sldMkLst>
      </pc:sldChg>
      <pc:sldChg chg="del">
        <pc:chgData name="Ayham" userId="e26e2793b43fbcbe" providerId="LiveId" clId="{02CE4C47-B19A-479C-9932-E8C17A74761D}" dt="2023-03-10T13:02:29.004" v="1783" actId="47"/>
        <pc:sldMkLst>
          <pc:docMk/>
          <pc:sldMk cId="0" sldId="305"/>
        </pc:sldMkLst>
      </pc:sldChg>
      <pc:sldChg chg="del">
        <pc:chgData name="Ayham" userId="e26e2793b43fbcbe" providerId="LiveId" clId="{02CE4C47-B19A-479C-9932-E8C17A74761D}" dt="2023-03-10T13:02:29.898" v="1784" actId="47"/>
        <pc:sldMkLst>
          <pc:docMk/>
          <pc:sldMk cId="0" sldId="306"/>
        </pc:sldMkLst>
      </pc:sldChg>
      <pc:sldChg chg="del">
        <pc:chgData name="Ayham" userId="e26e2793b43fbcbe" providerId="LiveId" clId="{02CE4C47-B19A-479C-9932-E8C17A74761D}" dt="2023-03-10T13:02:30.934" v="1785" actId="47"/>
        <pc:sldMkLst>
          <pc:docMk/>
          <pc:sldMk cId="0" sldId="307"/>
        </pc:sldMkLst>
      </pc:sldChg>
      <pc:sldChg chg="del">
        <pc:chgData name="Ayham" userId="e26e2793b43fbcbe" providerId="LiveId" clId="{02CE4C47-B19A-479C-9932-E8C17A74761D}" dt="2023-03-10T13:02:31.894" v="1786" actId="47"/>
        <pc:sldMkLst>
          <pc:docMk/>
          <pc:sldMk cId="0" sldId="308"/>
        </pc:sldMkLst>
      </pc:sldChg>
      <pc:sldChg chg="del">
        <pc:chgData name="Ayham" userId="e26e2793b43fbcbe" providerId="LiveId" clId="{02CE4C47-B19A-479C-9932-E8C17A74761D}" dt="2023-03-10T13:02:32.804" v="1787" actId="47"/>
        <pc:sldMkLst>
          <pc:docMk/>
          <pc:sldMk cId="0" sldId="309"/>
        </pc:sldMkLst>
      </pc:sldChg>
      <pc:sldChg chg="del">
        <pc:chgData name="Ayham" userId="e26e2793b43fbcbe" providerId="LiveId" clId="{02CE4C47-B19A-479C-9932-E8C17A74761D}" dt="2023-03-10T13:02:33.330" v="1788" actId="47"/>
        <pc:sldMkLst>
          <pc:docMk/>
          <pc:sldMk cId="0" sldId="310"/>
        </pc:sldMkLst>
      </pc:sldChg>
      <pc:sldChg chg="del">
        <pc:chgData name="Ayham" userId="e26e2793b43fbcbe" providerId="LiveId" clId="{02CE4C47-B19A-479C-9932-E8C17A74761D}" dt="2023-03-10T13:02:34.005" v="1789" actId="47"/>
        <pc:sldMkLst>
          <pc:docMk/>
          <pc:sldMk cId="0" sldId="311"/>
        </pc:sldMkLst>
      </pc:sldChg>
      <pc:sldChg chg="del">
        <pc:chgData name="Ayham" userId="e26e2793b43fbcbe" providerId="LiveId" clId="{02CE4C47-B19A-479C-9932-E8C17A74761D}" dt="2023-03-10T13:02:34.679" v="1790" actId="47"/>
        <pc:sldMkLst>
          <pc:docMk/>
          <pc:sldMk cId="0" sldId="312"/>
        </pc:sldMkLst>
      </pc:sldChg>
      <pc:sldChg chg="addSp delSp modSp add mod">
        <pc:chgData name="Ayham" userId="e26e2793b43fbcbe" providerId="LiveId" clId="{02CE4C47-B19A-479C-9932-E8C17A74761D}" dt="2023-03-10T15:06:22.201" v="3740" actId="20577"/>
        <pc:sldMkLst>
          <pc:docMk/>
          <pc:sldMk cId="2246991952" sldId="313"/>
        </pc:sldMkLst>
        <pc:spChg chg="mod">
          <ac:chgData name="Ayham" userId="e26e2793b43fbcbe" providerId="LiveId" clId="{02CE4C47-B19A-479C-9932-E8C17A74761D}" dt="2023-03-10T14:40:21.928" v="3229" actId="27803"/>
          <ac:spMkLst>
            <pc:docMk/>
            <pc:sldMk cId="2246991952" sldId="313"/>
            <ac:spMk id="5" creationId="{DE12147E-5B8E-A006-729A-BC48D748BA29}"/>
          </ac:spMkLst>
        </pc:spChg>
        <pc:spChg chg="mod">
          <ac:chgData name="Ayham" userId="e26e2793b43fbcbe" providerId="LiveId" clId="{02CE4C47-B19A-479C-9932-E8C17A74761D}" dt="2023-03-10T14:40:44.759" v="3231" actId="207"/>
          <ac:spMkLst>
            <pc:docMk/>
            <pc:sldMk cId="2246991952" sldId="313"/>
            <ac:spMk id="6" creationId="{88E2494E-65F7-BF84-25D5-80082D1A4271}"/>
          </ac:spMkLst>
        </pc:spChg>
        <pc:spChg chg="mod">
          <ac:chgData name="Ayham" userId="e26e2793b43fbcbe" providerId="LiveId" clId="{02CE4C47-B19A-479C-9932-E8C17A74761D}" dt="2023-03-10T13:16:31.382" v="1917"/>
          <ac:spMkLst>
            <pc:docMk/>
            <pc:sldMk cId="2246991952" sldId="313"/>
            <ac:spMk id="792" creationId="{00000000-0000-0000-0000-000000000000}"/>
          </ac:spMkLst>
        </pc:spChg>
        <pc:spChg chg="mod">
          <ac:chgData name="Ayham" userId="e26e2793b43fbcbe" providerId="LiveId" clId="{02CE4C47-B19A-479C-9932-E8C17A74761D}" dt="2023-03-10T15:06:22.201" v="3740" actId="20577"/>
          <ac:spMkLst>
            <pc:docMk/>
            <pc:sldMk cId="2246991952" sldId="313"/>
            <ac:spMk id="793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25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26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27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28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29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30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31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32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33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34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35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36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37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38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39" creationId="{00000000-0000-0000-0000-000000000000}"/>
          </ac:spMkLst>
        </pc:spChg>
        <pc:spChg chg="del">
          <ac:chgData name="Ayham" userId="e26e2793b43fbcbe" providerId="LiveId" clId="{02CE4C47-B19A-479C-9932-E8C17A74761D}" dt="2023-03-10T13:17:54.232" v="1936" actId="478"/>
          <ac:spMkLst>
            <pc:docMk/>
            <pc:sldMk cId="2246991952" sldId="313"/>
            <ac:spMk id="840" creationId="{00000000-0000-0000-0000-000000000000}"/>
          </ac:spMkLst>
        </pc:spChg>
        <pc:spChg chg="del">
          <ac:chgData name="Ayham" userId="e26e2793b43fbcbe" providerId="LiveId" clId="{02CE4C47-B19A-479C-9932-E8C17A74761D}" dt="2023-03-10T13:17:52.038" v="1935" actId="478"/>
          <ac:spMkLst>
            <pc:docMk/>
            <pc:sldMk cId="2246991952" sldId="313"/>
            <ac:spMk id="841" creationId="{00000000-0000-0000-0000-000000000000}"/>
          </ac:spMkLst>
        </pc:spChg>
        <pc:grpChg chg="del mod">
          <ac:chgData name="Ayham" userId="e26e2793b43fbcbe" providerId="LiveId" clId="{02CE4C47-B19A-479C-9932-E8C17A74761D}" dt="2023-03-10T14:40:21.928" v="3229" actId="27803"/>
          <ac:grpSpMkLst>
            <pc:docMk/>
            <pc:sldMk cId="2246991952" sldId="313"/>
            <ac:grpSpMk id="4" creationId="{4D7178BD-C99A-C011-4F76-2C69CC92200D}"/>
          </ac:grpSpMkLst>
        </pc:grpChg>
        <pc:grpChg chg="del">
          <ac:chgData name="Ayham" userId="e26e2793b43fbcbe" providerId="LiveId" clId="{02CE4C47-B19A-479C-9932-E8C17A74761D}" dt="2023-03-10T14:39:56.833" v="3219" actId="478"/>
          <ac:grpSpMkLst>
            <pc:docMk/>
            <pc:sldMk cId="2246991952" sldId="313"/>
            <ac:grpSpMk id="794" creationId="{00000000-0000-0000-0000-000000000000}"/>
          </ac:grpSpMkLst>
        </pc:grpChg>
        <pc:picChg chg="add del mod">
          <ac:chgData name="Ayham" userId="e26e2793b43fbcbe" providerId="LiveId" clId="{02CE4C47-B19A-479C-9932-E8C17A74761D}" dt="2023-03-10T14:40:21.928" v="3229" actId="27803"/>
          <ac:picMkLst>
            <pc:docMk/>
            <pc:sldMk cId="2246991952" sldId="313"/>
            <ac:picMk id="3" creationId="{E22772C3-B10E-F124-DBA0-7E8F5EFE55A9}"/>
          </ac:picMkLst>
        </pc:picChg>
      </pc:sldChg>
      <pc:sldChg chg="addSp delSp modSp add mod">
        <pc:chgData name="Ayham" userId="e26e2793b43fbcbe" providerId="LiveId" clId="{02CE4C47-B19A-479C-9932-E8C17A74761D}" dt="2023-03-10T14:50:54.879" v="3362" actId="478"/>
        <pc:sldMkLst>
          <pc:docMk/>
          <pc:sldMk cId="2597533646" sldId="314"/>
        </pc:sldMkLst>
        <pc:spChg chg="mod">
          <ac:chgData name="Ayham" userId="e26e2793b43fbcbe" providerId="LiveId" clId="{02CE4C47-B19A-479C-9932-E8C17A74761D}" dt="2023-03-10T14:32:26.802" v="3163" actId="207"/>
          <ac:spMkLst>
            <pc:docMk/>
            <pc:sldMk cId="2597533646" sldId="314"/>
            <ac:spMk id="612" creationId="{00000000-0000-0000-0000-000000000000}"/>
          </ac:spMkLst>
        </pc:spChg>
        <pc:spChg chg="del">
          <ac:chgData name="Ayham" userId="e26e2793b43fbcbe" providerId="LiveId" clId="{02CE4C47-B19A-479C-9932-E8C17A74761D}" dt="2023-03-10T14:38:21.709" v="3214" actId="478"/>
          <ac:spMkLst>
            <pc:docMk/>
            <pc:sldMk cId="2597533646" sldId="314"/>
            <ac:spMk id="613" creationId="{00000000-0000-0000-0000-000000000000}"/>
          </ac:spMkLst>
        </pc:spChg>
        <pc:spChg chg="del">
          <ac:chgData name="Ayham" userId="e26e2793b43fbcbe" providerId="LiveId" clId="{02CE4C47-B19A-479C-9932-E8C17A74761D}" dt="2023-03-10T14:37:50.516" v="3213" actId="478"/>
          <ac:spMkLst>
            <pc:docMk/>
            <pc:sldMk cId="2597533646" sldId="314"/>
            <ac:spMk id="652" creationId="{00000000-0000-0000-0000-000000000000}"/>
          </ac:spMkLst>
        </pc:spChg>
        <pc:spChg chg="mod">
          <ac:chgData name="Ayham" userId="e26e2793b43fbcbe" providerId="LiveId" clId="{02CE4C47-B19A-479C-9932-E8C17A74761D}" dt="2023-03-10T14:31:48.324" v="3161" actId="1076"/>
          <ac:spMkLst>
            <pc:docMk/>
            <pc:sldMk cId="2597533646" sldId="314"/>
            <ac:spMk id="732" creationId="{00000000-0000-0000-0000-000000000000}"/>
          </ac:spMkLst>
        </pc:spChg>
        <pc:spChg chg="mod">
          <ac:chgData name="Ayham" userId="e26e2793b43fbcbe" providerId="LiveId" clId="{02CE4C47-B19A-479C-9932-E8C17A74761D}" dt="2023-03-10T14:32:02.536" v="3162" actId="1076"/>
          <ac:spMkLst>
            <pc:docMk/>
            <pc:sldMk cId="2597533646" sldId="314"/>
            <ac:spMk id="733" creationId="{00000000-0000-0000-0000-000000000000}"/>
          </ac:spMkLst>
        </pc:spChg>
        <pc:picChg chg="add del mod">
          <ac:chgData name="Ayham" userId="e26e2793b43fbcbe" providerId="LiveId" clId="{02CE4C47-B19A-479C-9932-E8C17A74761D}" dt="2023-03-10T14:50:54.879" v="3362" actId="478"/>
          <ac:picMkLst>
            <pc:docMk/>
            <pc:sldMk cId="2597533646" sldId="314"/>
            <ac:picMk id="2" creationId="{F6DC620C-FF51-8B27-B800-7397BAF38C94}"/>
          </ac:picMkLst>
        </pc:picChg>
        <pc:picChg chg="mod">
          <ac:chgData name="Ayham" userId="e26e2793b43fbcbe" providerId="LiveId" clId="{02CE4C47-B19A-479C-9932-E8C17A74761D}" dt="2023-03-10T14:35:44.998" v="3200" actId="14100"/>
          <ac:picMkLst>
            <pc:docMk/>
            <pc:sldMk cId="2597533646" sldId="314"/>
            <ac:picMk id="5" creationId="{9883559B-CDF4-BBCF-1DB0-21F0C3ED2621}"/>
          </ac:picMkLst>
        </pc:picChg>
        <pc:picChg chg="mod">
          <ac:chgData name="Ayham" userId="e26e2793b43fbcbe" providerId="LiveId" clId="{02CE4C47-B19A-479C-9932-E8C17A74761D}" dt="2023-03-10T14:37:27.896" v="3209" actId="1076"/>
          <ac:picMkLst>
            <pc:docMk/>
            <pc:sldMk cId="2597533646" sldId="314"/>
            <ac:picMk id="7" creationId="{9E854EE6-13AF-6737-71BB-F92D7169B691}"/>
          </ac:picMkLst>
        </pc:picChg>
        <pc:picChg chg="mod">
          <ac:chgData name="Ayham" userId="e26e2793b43fbcbe" providerId="LiveId" clId="{02CE4C47-B19A-479C-9932-E8C17A74761D}" dt="2023-03-10T14:37:43.440" v="3212" actId="14100"/>
          <ac:picMkLst>
            <pc:docMk/>
            <pc:sldMk cId="2597533646" sldId="314"/>
            <ac:picMk id="9" creationId="{EFD0A4E7-0442-D404-3356-8C8BD06D0525}"/>
          </ac:picMkLst>
        </pc:picChg>
        <pc:picChg chg="mod">
          <ac:chgData name="Ayham" userId="e26e2793b43fbcbe" providerId="LiveId" clId="{02CE4C47-B19A-479C-9932-E8C17A74761D}" dt="2023-03-10T14:33:49.579" v="3180" actId="1076"/>
          <ac:picMkLst>
            <pc:docMk/>
            <pc:sldMk cId="2597533646" sldId="314"/>
            <ac:picMk id="10" creationId="{350B3ACC-2527-A52D-6053-4126A65E0084}"/>
          </ac:picMkLst>
        </pc:picChg>
        <pc:picChg chg="del">
          <ac:chgData name="Ayham" userId="e26e2793b43fbcbe" providerId="LiveId" clId="{02CE4C47-B19A-479C-9932-E8C17A74761D}" dt="2023-03-10T12:24:16.936" v="410" actId="478"/>
          <ac:picMkLst>
            <pc:docMk/>
            <pc:sldMk cId="2597533646" sldId="314"/>
            <ac:picMk id="12" creationId="{C4CDDB9E-2719-804B-2F09-23CFD163908F}"/>
          </ac:picMkLst>
        </pc:picChg>
        <pc:picChg chg="del">
          <ac:chgData name="Ayham" userId="e26e2793b43fbcbe" providerId="LiveId" clId="{02CE4C47-B19A-479C-9932-E8C17A74761D}" dt="2023-03-10T12:24:16.340" v="409" actId="478"/>
          <ac:picMkLst>
            <pc:docMk/>
            <pc:sldMk cId="2597533646" sldId="314"/>
            <ac:picMk id="14" creationId="{8DD75679-249F-BC6A-8915-59E36B3F4D2F}"/>
          </ac:picMkLst>
        </pc:picChg>
        <pc:picChg chg="del">
          <ac:chgData name="Ayham" userId="e26e2793b43fbcbe" providerId="LiveId" clId="{02CE4C47-B19A-479C-9932-E8C17A74761D}" dt="2023-03-10T12:24:15.713" v="408" actId="478"/>
          <ac:picMkLst>
            <pc:docMk/>
            <pc:sldMk cId="2597533646" sldId="314"/>
            <ac:picMk id="16" creationId="{5DCEF7F5-7302-BE32-0955-2A12F654C34E}"/>
          </ac:picMkLst>
        </pc:picChg>
        <pc:picChg chg="del">
          <ac:chgData name="Ayham" userId="e26e2793b43fbcbe" providerId="LiveId" clId="{02CE4C47-B19A-479C-9932-E8C17A74761D}" dt="2023-03-10T12:24:15.003" v="407" actId="478"/>
          <ac:picMkLst>
            <pc:docMk/>
            <pc:sldMk cId="2597533646" sldId="314"/>
            <ac:picMk id="18" creationId="{0573F79A-0DE4-9434-A4E9-E7DD45D4D75E}"/>
          </ac:picMkLst>
        </pc:picChg>
        <pc:picChg chg="del">
          <ac:chgData name="Ayham" userId="e26e2793b43fbcbe" providerId="LiveId" clId="{02CE4C47-B19A-479C-9932-E8C17A74761D}" dt="2023-03-10T12:24:18.268" v="412" actId="478"/>
          <ac:picMkLst>
            <pc:docMk/>
            <pc:sldMk cId="2597533646" sldId="314"/>
            <ac:picMk id="20" creationId="{14D53280-4E66-EA6F-EE4B-87762C0245B8}"/>
          </ac:picMkLst>
        </pc:picChg>
        <pc:picChg chg="del">
          <ac:chgData name="Ayham" userId="e26e2793b43fbcbe" providerId="LiveId" clId="{02CE4C47-B19A-479C-9932-E8C17A74761D}" dt="2023-03-10T12:24:17.769" v="411" actId="478"/>
          <ac:picMkLst>
            <pc:docMk/>
            <pc:sldMk cId="2597533646" sldId="314"/>
            <ac:picMk id="22" creationId="{D73FF3F2-E2D4-5F7A-040D-C18A5F071BA4}"/>
          </ac:picMkLst>
        </pc:picChg>
      </pc:sldChg>
      <pc:sldChg chg="new del">
        <pc:chgData name="Ayham" userId="e26e2793b43fbcbe" providerId="LiveId" clId="{02CE4C47-B19A-479C-9932-E8C17A74761D}" dt="2023-03-10T14:45:54.042" v="3259" actId="47"/>
        <pc:sldMkLst>
          <pc:docMk/>
          <pc:sldMk cId="1321086282" sldId="315"/>
        </pc:sldMkLst>
      </pc:sldChg>
      <pc:sldChg chg="add del">
        <pc:chgData name="Ayham" userId="e26e2793b43fbcbe" providerId="LiveId" clId="{02CE4C47-B19A-479C-9932-E8C17A74761D}" dt="2023-03-10T14:56:11.498" v="3520" actId="47"/>
        <pc:sldMkLst>
          <pc:docMk/>
          <pc:sldMk cId="1677116594" sldId="315"/>
        </pc:sldMkLst>
      </pc:sldChg>
      <pc:sldChg chg="addSp delSp modSp add mod">
        <pc:chgData name="Ayham" userId="e26e2793b43fbcbe" providerId="LiveId" clId="{02CE4C47-B19A-479C-9932-E8C17A74761D}" dt="2023-03-10T15:03:19.653" v="3729" actId="478"/>
        <pc:sldMkLst>
          <pc:docMk/>
          <pc:sldMk cId="1467169709" sldId="316"/>
        </pc:sldMkLst>
        <pc:spChg chg="add mod">
          <ac:chgData name="Ayham" userId="e26e2793b43fbcbe" providerId="LiveId" clId="{02CE4C47-B19A-479C-9932-E8C17A74761D}" dt="2023-03-10T15:02:30.710" v="3678" actId="1038"/>
          <ac:spMkLst>
            <pc:docMk/>
            <pc:sldMk cId="1467169709" sldId="316"/>
            <ac:spMk id="6" creationId="{7C0F0D28-3833-B921-F204-A37B081450E5}"/>
          </ac:spMkLst>
        </pc:spChg>
        <pc:spChg chg="add mod">
          <ac:chgData name="Ayham" userId="e26e2793b43fbcbe" providerId="LiveId" clId="{02CE4C47-B19A-479C-9932-E8C17A74761D}" dt="2023-03-10T15:02:30.710" v="3678" actId="1038"/>
          <ac:spMkLst>
            <pc:docMk/>
            <pc:sldMk cId="1467169709" sldId="316"/>
            <ac:spMk id="7" creationId="{7D3633AA-9788-04FE-FAE8-D121BB2D0871}"/>
          </ac:spMkLst>
        </pc:spChg>
        <pc:spChg chg="add mod">
          <ac:chgData name="Ayham" userId="e26e2793b43fbcbe" providerId="LiveId" clId="{02CE4C47-B19A-479C-9932-E8C17A74761D}" dt="2023-03-10T15:02:30.710" v="3678" actId="1038"/>
          <ac:spMkLst>
            <pc:docMk/>
            <pc:sldMk cId="1467169709" sldId="316"/>
            <ac:spMk id="8" creationId="{964E42AB-4BAF-027B-787C-9D1F10D7B5A5}"/>
          </ac:spMkLst>
        </pc:spChg>
        <pc:spChg chg="add mod">
          <ac:chgData name="Ayham" userId="e26e2793b43fbcbe" providerId="LiveId" clId="{02CE4C47-B19A-479C-9932-E8C17A74761D}" dt="2023-03-10T15:02:30.710" v="3678" actId="1038"/>
          <ac:spMkLst>
            <pc:docMk/>
            <pc:sldMk cId="1467169709" sldId="316"/>
            <ac:spMk id="9" creationId="{9AD4F10E-A0BA-804C-2C9C-AC2390BBCC2F}"/>
          </ac:spMkLst>
        </pc:spChg>
        <pc:spChg chg="add mod">
          <ac:chgData name="Ayham" userId="e26e2793b43fbcbe" providerId="LiveId" clId="{02CE4C47-B19A-479C-9932-E8C17A74761D}" dt="2023-03-10T15:02:30.710" v="3678" actId="1038"/>
          <ac:spMkLst>
            <pc:docMk/>
            <pc:sldMk cId="1467169709" sldId="316"/>
            <ac:spMk id="10" creationId="{D12D9C59-E903-20B4-E2B8-859E17CCF2D0}"/>
          </ac:spMkLst>
        </pc:spChg>
        <pc:spChg chg="add mod">
          <ac:chgData name="Ayham" userId="e26e2793b43fbcbe" providerId="LiveId" clId="{02CE4C47-B19A-479C-9932-E8C17A74761D}" dt="2023-03-10T15:02:30.710" v="3678" actId="1038"/>
          <ac:spMkLst>
            <pc:docMk/>
            <pc:sldMk cId="1467169709" sldId="316"/>
            <ac:spMk id="11" creationId="{7103BECE-3BA8-92DA-2BD8-2B6011B82A4F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13" creationId="{F2F490C6-C7E6-B474-1B75-16C7BFC0851A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14" creationId="{62A767AB-BD52-079D-B0AA-D2839F87C2CE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15" creationId="{C7EDDC85-A6D5-6B17-5ED6-41F747537F2C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16" creationId="{93560F56-6708-C709-313A-3CF8BD403FF7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17" creationId="{92B17805-432F-E2C2-C374-058E28F9202C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18" creationId="{BD03018D-20FD-B4FC-A0B2-FB382148C816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19" creationId="{440F04C1-CEEF-2C70-5758-C827E5D01B28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20" creationId="{B214274F-68F1-9709-DA01-9AC5FFFDBECE}"/>
          </ac:spMkLst>
        </pc:spChg>
        <pc:spChg chg="del">
          <ac:chgData name="Ayham" userId="e26e2793b43fbcbe" providerId="LiveId" clId="{02CE4C47-B19A-479C-9932-E8C17A74761D}" dt="2023-03-10T14:56:04.188" v="3519" actId="478"/>
          <ac:spMkLst>
            <pc:docMk/>
            <pc:sldMk cId="1467169709" sldId="316"/>
            <ac:spMk id="21" creationId="{5B63A2FF-86BA-2D5C-F9B1-E5B533BBA4F0}"/>
          </ac:spMkLst>
        </pc:spChg>
        <pc:spChg chg="del">
          <ac:chgData name="Ayham" userId="e26e2793b43fbcbe" providerId="LiveId" clId="{02CE4C47-B19A-479C-9932-E8C17A74761D}" dt="2023-03-10T14:56:20.150" v="3527" actId="478"/>
          <ac:spMkLst>
            <pc:docMk/>
            <pc:sldMk cId="1467169709" sldId="316"/>
            <ac:spMk id="22" creationId="{0817EF07-FD17-E76F-376E-9CFF5AEDFB52}"/>
          </ac:spMkLst>
        </pc:spChg>
        <pc:spChg chg="del">
          <ac:chgData name="Ayham" userId="e26e2793b43fbcbe" providerId="LiveId" clId="{02CE4C47-B19A-479C-9932-E8C17A74761D}" dt="2023-03-10T14:56:17.363" v="3524" actId="478"/>
          <ac:spMkLst>
            <pc:docMk/>
            <pc:sldMk cId="1467169709" sldId="316"/>
            <ac:spMk id="23" creationId="{528BECC7-5B22-815D-31C0-ADAB87614431}"/>
          </ac:spMkLst>
        </pc:spChg>
        <pc:spChg chg="del">
          <ac:chgData name="Ayham" userId="e26e2793b43fbcbe" providerId="LiveId" clId="{02CE4C47-B19A-479C-9932-E8C17A74761D}" dt="2023-03-10T14:56:19.408" v="3526" actId="478"/>
          <ac:spMkLst>
            <pc:docMk/>
            <pc:sldMk cId="1467169709" sldId="316"/>
            <ac:spMk id="24" creationId="{5E615E9E-A31E-41FB-1219-F7F9C4550467}"/>
          </ac:spMkLst>
        </pc:spChg>
        <pc:spChg chg="del">
          <ac:chgData name="Ayham" userId="e26e2793b43fbcbe" providerId="LiveId" clId="{02CE4C47-B19A-479C-9932-E8C17A74761D}" dt="2023-03-10T14:56:15.111" v="3521" actId="478"/>
          <ac:spMkLst>
            <pc:docMk/>
            <pc:sldMk cId="1467169709" sldId="316"/>
            <ac:spMk id="25" creationId="{1EE2F1EC-04F3-BFB7-2402-98ECA1A5AD38}"/>
          </ac:spMkLst>
        </pc:spChg>
        <pc:spChg chg="del">
          <ac:chgData name="Ayham" userId="e26e2793b43fbcbe" providerId="LiveId" clId="{02CE4C47-B19A-479C-9932-E8C17A74761D}" dt="2023-03-10T14:56:16.394" v="3523" actId="478"/>
          <ac:spMkLst>
            <pc:docMk/>
            <pc:sldMk cId="1467169709" sldId="316"/>
            <ac:spMk id="26" creationId="{F1367AE7-9C71-7F37-83AC-8FABB7AD23EC}"/>
          </ac:spMkLst>
        </pc:spChg>
        <pc:spChg chg="del">
          <ac:chgData name="Ayham" userId="e26e2793b43fbcbe" providerId="LiveId" clId="{02CE4C47-B19A-479C-9932-E8C17A74761D}" dt="2023-03-10T14:56:15.874" v="3522" actId="478"/>
          <ac:spMkLst>
            <pc:docMk/>
            <pc:sldMk cId="1467169709" sldId="316"/>
            <ac:spMk id="27" creationId="{1F41EBF8-955C-1872-54AB-E92A7AA3572D}"/>
          </ac:spMkLst>
        </pc:spChg>
        <pc:spChg chg="del">
          <ac:chgData name="Ayham" userId="e26e2793b43fbcbe" providerId="LiveId" clId="{02CE4C47-B19A-479C-9932-E8C17A74761D}" dt="2023-03-10T14:56:18.083" v="3525" actId="478"/>
          <ac:spMkLst>
            <pc:docMk/>
            <pc:sldMk cId="1467169709" sldId="316"/>
            <ac:spMk id="28" creationId="{9F3580DA-4634-EC78-96B3-F4E1676B8DDE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29" creationId="{87567463-E53B-7BC7-D989-D0EFA4C75FE1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30" creationId="{6681502F-6D9A-37F9-2A28-45CDA60874B7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31" creationId="{CF4BD60A-7C27-2A6E-C7FF-0260D3020114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33" creationId="{8EBF9A49-043A-6CD4-D0D4-99A367200040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34" creationId="{BB7C7E68-61FE-5FD0-B577-8004ED92567C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35" creationId="{69774E01-39DE-9527-2765-2241C812A53C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36" creationId="{101B6442-5ED8-14D1-19C7-2009721EBAF0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37" creationId="{645EDE45-A3E1-0054-F3C1-0499004B8E9D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38" creationId="{B6B91DBD-D93F-C0E2-F81E-5B0B848ED51E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39" creationId="{653594F5-8A17-EB27-4CFF-C6508F84DC0A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40" creationId="{4CC2E021-9545-5D31-95DB-0ACD11494A1B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41" creationId="{7F273814-C925-6F34-D304-1030A4FBFC06}"/>
          </ac:spMkLst>
        </pc:spChg>
        <pc:spChg chg="mod">
          <ac:chgData name="Ayham" userId="e26e2793b43fbcbe" providerId="LiveId" clId="{02CE4C47-B19A-479C-9932-E8C17A74761D}" dt="2023-03-10T15:00:25.723" v="3576"/>
          <ac:spMkLst>
            <pc:docMk/>
            <pc:sldMk cId="1467169709" sldId="316"/>
            <ac:spMk id="42" creationId="{4C455A86-8EF3-07BA-A21C-FCB225B1E036}"/>
          </ac:spMkLst>
        </pc:spChg>
        <pc:spChg chg="add mod">
          <ac:chgData name="Ayham" userId="e26e2793b43fbcbe" providerId="LiveId" clId="{02CE4C47-B19A-479C-9932-E8C17A74761D}" dt="2023-03-10T15:02:49.543" v="3686" actId="20577"/>
          <ac:spMkLst>
            <pc:docMk/>
            <pc:sldMk cId="1467169709" sldId="316"/>
            <ac:spMk id="43" creationId="{2F4D5155-66C0-B7F4-BDD0-544D4D8AA012}"/>
          </ac:spMkLst>
        </pc:spChg>
        <pc:spChg chg="add mod">
          <ac:chgData name="Ayham" userId="e26e2793b43fbcbe" providerId="LiveId" clId="{02CE4C47-B19A-479C-9932-E8C17A74761D}" dt="2023-03-10T15:03:14.640" v="3728" actId="1038"/>
          <ac:spMkLst>
            <pc:docMk/>
            <pc:sldMk cId="1467169709" sldId="316"/>
            <ac:spMk id="44" creationId="{57C0BFC8-CD2B-DAE6-2A9C-04C9768982A7}"/>
          </ac:spMkLst>
        </pc:spChg>
        <pc:spChg chg="mod">
          <ac:chgData name="Ayham" userId="e26e2793b43fbcbe" providerId="LiveId" clId="{02CE4C47-B19A-479C-9932-E8C17A74761D}" dt="2023-03-10T14:55:59.580" v="3518" actId="6549"/>
          <ac:spMkLst>
            <pc:docMk/>
            <pc:sldMk cId="1467169709" sldId="316"/>
            <ac:spMk id="2494" creationId="{00000000-0000-0000-0000-000000000000}"/>
          </ac:spMkLst>
        </pc:spChg>
        <pc:spChg chg="mod">
          <ac:chgData name="Ayham" userId="e26e2793b43fbcbe" providerId="LiveId" clId="{02CE4C47-B19A-479C-9932-E8C17A74761D}" dt="2023-03-10T15:02:19.182" v="3649" actId="1037"/>
          <ac:spMkLst>
            <pc:docMk/>
            <pc:sldMk cId="1467169709" sldId="316"/>
            <ac:spMk id="2497" creationId="{00000000-0000-0000-0000-000000000000}"/>
          </ac:spMkLst>
        </pc:spChg>
        <pc:spChg chg="mod">
          <ac:chgData name="Ayham" userId="e26e2793b43fbcbe" providerId="LiveId" clId="{02CE4C47-B19A-479C-9932-E8C17A74761D}" dt="2023-03-10T15:02:19.182" v="3649" actId="1037"/>
          <ac:spMkLst>
            <pc:docMk/>
            <pc:sldMk cId="1467169709" sldId="316"/>
            <ac:spMk id="2498" creationId="{00000000-0000-0000-0000-000000000000}"/>
          </ac:spMkLst>
        </pc:spChg>
        <pc:spChg chg="mod">
          <ac:chgData name="Ayham" userId="e26e2793b43fbcbe" providerId="LiveId" clId="{02CE4C47-B19A-479C-9932-E8C17A74761D}" dt="2023-03-10T15:02:19.182" v="3649" actId="1037"/>
          <ac:spMkLst>
            <pc:docMk/>
            <pc:sldMk cId="1467169709" sldId="316"/>
            <ac:spMk id="2499" creationId="{00000000-0000-0000-0000-000000000000}"/>
          </ac:spMkLst>
        </pc:spChg>
        <pc:spChg chg="mod">
          <ac:chgData name="Ayham" userId="e26e2793b43fbcbe" providerId="LiveId" clId="{02CE4C47-B19A-479C-9932-E8C17A74761D}" dt="2023-03-10T15:02:19.182" v="3649" actId="1037"/>
          <ac:spMkLst>
            <pc:docMk/>
            <pc:sldMk cId="1467169709" sldId="316"/>
            <ac:spMk id="2500" creationId="{00000000-0000-0000-0000-000000000000}"/>
          </ac:spMkLst>
        </pc:spChg>
        <pc:spChg chg="mod">
          <ac:chgData name="Ayham" userId="e26e2793b43fbcbe" providerId="LiveId" clId="{02CE4C47-B19A-479C-9932-E8C17A74761D}" dt="2023-03-10T15:02:19.182" v="3649" actId="1037"/>
          <ac:spMkLst>
            <pc:docMk/>
            <pc:sldMk cId="1467169709" sldId="316"/>
            <ac:spMk id="2501" creationId="{00000000-0000-0000-0000-000000000000}"/>
          </ac:spMkLst>
        </pc:spChg>
        <pc:spChg chg="mod">
          <ac:chgData name="Ayham" userId="e26e2793b43fbcbe" providerId="LiveId" clId="{02CE4C47-B19A-479C-9932-E8C17A74761D}" dt="2023-03-10T15:02:19.182" v="3649" actId="1037"/>
          <ac:spMkLst>
            <pc:docMk/>
            <pc:sldMk cId="1467169709" sldId="316"/>
            <ac:spMk id="2502" creationId="{00000000-0000-0000-0000-000000000000}"/>
          </ac:spMkLst>
        </pc:spChg>
        <pc:grpChg chg="add mod">
          <ac:chgData name="Ayham" userId="e26e2793b43fbcbe" providerId="LiveId" clId="{02CE4C47-B19A-479C-9932-E8C17A74761D}" dt="2023-03-10T15:02:30.710" v="3678" actId="1038"/>
          <ac:grpSpMkLst>
            <pc:docMk/>
            <pc:sldMk cId="1467169709" sldId="316"/>
            <ac:grpSpMk id="12" creationId="{D821C5CA-1952-6E32-BF35-E6A9A0DE0AE4}"/>
          </ac:grpSpMkLst>
        </pc:grpChg>
        <pc:grpChg chg="add mod">
          <ac:chgData name="Ayham" userId="e26e2793b43fbcbe" providerId="LiveId" clId="{02CE4C47-B19A-479C-9932-E8C17A74761D}" dt="2023-03-10T15:02:30.710" v="3678" actId="1038"/>
          <ac:grpSpMkLst>
            <pc:docMk/>
            <pc:sldMk cId="1467169709" sldId="316"/>
            <ac:grpSpMk id="32" creationId="{EFFBCFBB-B894-3A04-462B-9473BD1F8124}"/>
          </ac:grpSpMkLst>
        </pc:grpChg>
        <pc:grpChg chg="mod">
          <ac:chgData name="Ayham" userId="e26e2793b43fbcbe" providerId="LiveId" clId="{02CE4C47-B19A-479C-9932-E8C17A74761D}" dt="2023-03-10T15:02:19.182" v="3649" actId="1037"/>
          <ac:grpSpMkLst>
            <pc:docMk/>
            <pc:sldMk cId="1467169709" sldId="316"/>
            <ac:grpSpMk id="2503" creationId="{00000000-0000-0000-0000-000000000000}"/>
          </ac:grpSpMkLst>
        </pc:grpChg>
        <pc:grpChg chg="mod">
          <ac:chgData name="Ayham" userId="e26e2793b43fbcbe" providerId="LiveId" clId="{02CE4C47-B19A-479C-9932-E8C17A74761D}" dt="2023-03-10T15:02:19.182" v="3649" actId="1037"/>
          <ac:grpSpMkLst>
            <pc:docMk/>
            <pc:sldMk cId="1467169709" sldId="316"/>
            <ac:grpSpMk id="2515" creationId="{00000000-0000-0000-0000-000000000000}"/>
          </ac:grpSpMkLst>
        </pc:grpChg>
        <pc:picChg chg="add mod">
          <ac:chgData name="Ayham" userId="e26e2793b43fbcbe" providerId="LiveId" clId="{02CE4C47-B19A-479C-9932-E8C17A74761D}" dt="2023-03-10T15:02:35.467" v="3679" actId="1076"/>
          <ac:picMkLst>
            <pc:docMk/>
            <pc:sldMk cId="1467169709" sldId="316"/>
            <ac:picMk id="3" creationId="{21E18B37-692E-899B-FDEA-0DF52054B860}"/>
          </ac:picMkLst>
        </pc:picChg>
        <pc:picChg chg="add del mod">
          <ac:chgData name="Ayham" userId="e26e2793b43fbcbe" providerId="LiveId" clId="{02CE4C47-B19A-479C-9932-E8C17A74761D}" dt="2023-03-10T15:03:19.653" v="3729" actId="478"/>
          <ac:picMkLst>
            <pc:docMk/>
            <pc:sldMk cId="1467169709" sldId="316"/>
            <ac:picMk id="5" creationId="{E2AF00AD-5C1F-A084-D81A-0C5B21772509}"/>
          </ac:picMkLst>
        </pc:picChg>
      </pc:sldChg>
      <pc:sldChg chg="modSp new mod">
        <pc:chgData name="Ayham" userId="e26e2793b43fbcbe" providerId="LiveId" clId="{02CE4C47-B19A-479C-9932-E8C17A74761D}" dt="2023-03-10T15:16:37.904" v="3843" actId="207"/>
        <pc:sldMkLst>
          <pc:docMk/>
          <pc:sldMk cId="3339995332" sldId="317"/>
        </pc:sldMkLst>
        <pc:spChg chg="mod">
          <ac:chgData name="Ayham" userId="e26e2793b43fbcbe" providerId="LiveId" clId="{02CE4C47-B19A-479C-9932-E8C17A74761D}" dt="2023-03-10T15:16:37.904" v="3843" actId="207"/>
          <ac:spMkLst>
            <pc:docMk/>
            <pc:sldMk cId="3339995332" sldId="317"/>
            <ac:spMk id="2" creationId="{A3486774-D042-0423-A712-45861803EA89}"/>
          </ac:spMkLst>
        </pc:spChg>
      </pc:sldChg>
      <pc:sldMasterChg chg="delSldLayout modSldLayout">
        <pc:chgData name="Ayham" userId="e26e2793b43fbcbe" providerId="LiveId" clId="{02CE4C47-B19A-479C-9932-E8C17A74761D}" dt="2023-03-10T14:49:07.704" v="3359" actId="47"/>
        <pc:sldMasterMkLst>
          <pc:docMk/>
          <pc:sldMasterMk cId="0" sldId="2147483679"/>
        </pc:sldMasterMkLst>
        <pc:sldLayoutChg chg="del">
          <pc:chgData name="Ayham" userId="e26e2793b43fbcbe" providerId="LiveId" clId="{02CE4C47-B19A-479C-9932-E8C17A74761D}" dt="2023-03-10T11:41:21.118" v="0" actId="47"/>
          <pc:sldLayoutMkLst>
            <pc:docMk/>
            <pc:sldMasterMk cId="0" sldId="2147483679"/>
            <pc:sldLayoutMk cId="0" sldId="2147483650"/>
          </pc:sldLayoutMkLst>
        </pc:sldLayoutChg>
        <pc:sldLayoutChg chg="del">
          <pc:chgData name="Ayham" userId="e26e2793b43fbcbe" providerId="LiveId" clId="{02CE4C47-B19A-479C-9932-E8C17A74761D}" dt="2023-03-10T13:04:16.051" v="1800" actId="2696"/>
          <pc:sldLayoutMkLst>
            <pc:docMk/>
            <pc:sldMasterMk cId="0" sldId="2147483679"/>
            <pc:sldLayoutMk cId="0" sldId="2147483651"/>
          </pc:sldLayoutMkLst>
        </pc:sldLayoutChg>
        <pc:sldLayoutChg chg="del">
          <pc:chgData name="Ayham" userId="e26e2793b43fbcbe" providerId="LiveId" clId="{02CE4C47-B19A-479C-9932-E8C17A74761D}" dt="2023-03-10T13:01:52.117" v="1768" actId="47"/>
          <pc:sldLayoutMkLst>
            <pc:docMk/>
            <pc:sldMasterMk cId="0" sldId="2147483679"/>
            <pc:sldLayoutMk cId="0" sldId="2147483653"/>
          </pc:sldLayoutMkLst>
        </pc:sldLayoutChg>
        <pc:sldLayoutChg chg="del">
          <pc:chgData name="Ayham" userId="e26e2793b43fbcbe" providerId="LiveId" clId="{02CE4C47-B19A-479C-9932-E8C17A74761D}" dt="2023-03-10T13:16:00.609" v="1912" actId="47"/>
          <pc:sldLayoutMkLst>
            <pc:docMk/>
            <pc:sldMasterMk cId="0" sldId="2147483679"/>
            <pc:sldLayoutMk cId="0" sldId="2147483654"/>
          </pc:sldLayoutMkLst>
        </pc:sldLayoutChg>
        <pc:sldLayoutChg chg="del">
          <pc:chgData name="Ayham" userId="e26e2793b43fbcbe" providerId="LiveId" clId="{02CE4C47-B19A-479C-9932-E8C17A74761D}" dt="2023-03-10T13:01:46.868" v="1766" actId="47"/>
          <pc:sldLayoutMkLst>
            <pc:docMk/>
            <pc:sldMasterMk cId="0" sldId="2147483679"/>
            <pc:sldLayoutMk cId="0" sldId="2147483656"/>
          </pc:sldLayoutMkLst>
        </pc:sldLayoutChg>
        <pc:sldLayoutChg chg="del">
          <pc:chgData name="Ayham" userId="e26e2793b43fbcbe" providerId="LiveId" clId="{02CE4C47-B19A-479C-9932-E8C17A74761D}" dt="2023-03-10T13:02:02.384" v="1770" actId="47"/>
          <pc:sldLayoutMkLst>
            <pc:docMk/>
            <pc:sldMasterMk cId="0" sldId="2147483679"/>
            <pc:sldLayoutMk cId="0" sldId="2147483657"/>
          </pc:sldLayoutMkLst>
        </pc:sldLayoutChg>
        <pc:sldLayoutChg chg="del setBg">
          <pc:chgData name="Ayham" userId="e26e2793b43fbcbe" providerId="LiveId" clId="{02CE4C47-B19A-479C-9932-E8C17A74761D}" dt="2023-03-10T13:31:51.332" v="2216" actId="47"/>
          <pc:sldLayoutMkLst>
            <pc:docMk/>
            <pc:sldMasterMk cId="0" sldId="2147483679"/>
            <pc:sldLayoutMk cId="0" sldId="2147483661"/>
          </pc:sldLayoutMkLst>
        </pc:sldLayoutChg>
        <pc:sldLayoutChg chg="del">
          <pc:chgData name="Ayham" userId="e26e2793b43fbcbe" providerId="LiveId" clId="{02CE4C47-B19A-479C-9932-E8C17A74761D}" dt="2023-03-10T13:30:17.726" v="2203" actId="47"/>
          <pc:sldLayoutMkLst>
            <pc:docMk/>
            <pc:sldMasterMk cId="0" sldId="2147483679"/>
            <pc:sldLayoutMk cId="0" sldId="2147483662"/>
          </pc:sldLayoutMkLst>
        </pc:sldLayoutChg>
        <pc:sldLayoutChg chg="del">
          <pc:chgData name="Ayham" userId="e26e2793b43fbcbe" providerId="LiveId" clId="{02CE4C47-B19A-479C-9932-E8C17A74761D}" dt="2023-03-10T12:59:37.196" v="1760" actId="2696"/>
          <pc:sldLayoutMkLst>
            <pc:docMk/>
            <pc:sldMasterMk cId="0" sldId="2147483679"/>
            <pc:sldLayoutMk cId="0" sldId="2147483663"/>
          </pc:sldLayoutMkLst>
        </pc:sldLayoutChg>
        <pc:sldLayoutChg chg="del">
          <pc:chgData name="Ayham" userId="e26e2793b43fbcbe" providerId="LiveId" clId="{02CE4C47-B19A-479C-9932-E8C17A74761D}" dt="2023-03-10T13:02:21.017" v="1772" actId="47"/>
          <pc:sldLayoutMkLst>
            <pc:docMk/>
            <pc:sldMasterMk cId="0" sldId="2147483679"/>
            <pc:sldLayoutMk cId="0" sldId="2147483664"/>
          </pc:sldLayoutMkLst>
        </pc:sldLayoutChg>
        <pc:sldLayoutChg chg="del">
          <pc:chgData name="Ayham" userId="e26e2793b43fbcbe" providerId="LiveId" clId="{02CE4C47-B19A-479C-9932-E8C17A74761D}" dt="2023-03-10T14:49:07.704" v="3359" actId="47"/>
          <pc:sldLayoutMkLst>
            <pc:docMk/>
            <pc:sldMasterMk cId="0" sldId="2147483679"/>
            <pc:sldLayoutMk cId="0" sldId="2147483666"/>
          </pc:sldLayoutMkLst>
        </pc:sldLayoutChg>
        <pc:sldLayoutChg chg="del">
          <pc:chgData name="Ayham" userId="e26e2793b43fbcbe" providerId="LiveId" clId="{02CE4C47-B19A-479C-9932-E8C17A74761D}" dt="2023-03-10T13:11:32.432" v="1911" actId="47"/>
          <pc:sldLayoutMkLst>
            <pc:docMk/>
            <pc:sldMasterMk cId="0" sldId="2147483679"/>
            <pc:sldLayoutMk cId="0" sldId="2147483674"/>
          </pc:sldLayoutMkLst>
        </pc:sldLayoutChg>
        <pc:sldLayoutChg chg="setBg">
          <pc:chgData name="Ayham" userId="e26e2793b43fbcbe" providerId="LiveId" clId="{02CE4C47-B19A-479C-9932-E8C17A74761D}" dt="2023-03-10T13:16:46.249" v="1918"/>
          <pc:sldLayoutMkLst>
            <pc:docMk/>
            <pc:sldMasterMk cId="0" sldId="2147483679"/>
            <pc:sldLayoutMk cId="0" sldId="2147483675"/>
          </pc:sldLayoutMkLst>
        </pc:sldLayoutChg>
      </pc:sldMasterChg>
      <pc:sldMasterChg chg="del delSldLayout">
        <pc:chgData name="Ayham" userId="e26e2793b43fbcbe" providerId="LiveId" clId="{02CE4C47-B19A-479C-9932-E8C17A74761D}" dt="2023-03-10T13:02:34.679" v="1790" actId="47"/>
        <pc:sldMasterMkLst>
          <pc:docMk/>
          <pc:sldMasterMk cId="0" sldId="2147483680"/>
        </pc:sldMasterMkLst>
        <pc:sldLayoutChg chg="del">
          <pc:chgData name="Ayham" userId="e26e2793b43fbcbe" providerId="LiveId" clId="{02CE4C47-B19A-479C-9932-E8C17A74761D}" dt="2023-03-10T13:02:34.679" v="1790" actId="47"/>
          <pc:sldLayoutMkLst>
            <pc:docMk/>
            <pc:sldMasterMk cId="0" sldId="2147483680"/>
            <pc:sldLayoutMk cId="0" sldId="2147483678"/>
          </pc:sldLayoutMkLst>
        </pc:sldLayoutChg>
      </pc:sldMasterChg>
      <pc:sldMasterChg chg="modSldLayout">
        <pc:chgData name="Ayham" userId="e26e2793b43fbcbe" providerId="LiveId" clId="{02CE4C47-B19A-479C-9932-E8C17A74761D}" dt="2023-03-10T13:16:31.382" v="1917"/>
        <pc:sldMasterMkLst>
          <pc:docMk/>
          <pc:sldMasterMk cId="2634851624" sldId="2147483680"/>
        </pc:sldMasterMkLst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1634653441" sldId="2147483692"/>
          </pc:sldLayoutMkLst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1634653441" sldId="2147483692"/>
              <ac:grpSpMk id="12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1774344664" sldId="2147483693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774344664" sldId="2147483693"/>
              <ac:spMk id="229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774344664" sldId="2147483693"/>
              <ac:spMk id="230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774344664" sldId="2147483693"/>
              <ac:spMk id="231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774344664" sldId="2147483693"/>
              <ac:spMk id="232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774344664" sldId="2147483693"/>
              <ac:spMk id="233" creationId="{00000000-0000-0000-0000-000000000000}"/>
            </ac:spMkLst>
          </pc:s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1712702996" sldId="2147483694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712702996" sldId="2147483694"/>
              <ac:spMk id="268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712702996" sldId="2147483694"/>
              <ac:spMk id="269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1712702996" sldId="2147483694"/>
              <ac:grpSpMk id="256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3311875064" sldId="2147483695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311875064" sldId="2147483695"/>
              <ac:spMk id="149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311875064" sldId="2147483695"/>
              <ac:spMk id="150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311875064" sldId="2147483695"/>
              <ac:spMk id="151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311875064" sldId="2147483695"/>
              <ac:spMk id="152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311875064" sldId="2147483695"/>
              <ac:spMk id="177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3311875064" sldId="2147483695"/>
              <ac:grpSpMk id="153" creationId="{00000000-0000-0000-0000-000000000000}"/>
            </ac:grpSpMkLst>
          </pc:gr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3311875064" sldId="2147483695"/>
              <ac:grpSpMk id="165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752789078" sldId="2147483696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752789078" sldId="2147483696"/>
              <ac:spMk id="40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752789078" sldId="2147483696"/>
              <ac:grpSpMk id="28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3441582696" sldId="2147483697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441582696" sldId="2147483697"/>
              <ac:spMk id="285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441582696" sldId="2147483697"/>
              <ac:spMk id="286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441582696" sldId="2147483697"/>
              <ac:spMk id="287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441582696" sldId="2147483697"/>
              <ac:spMk id="288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3441582696" sldId="2147483697"/>
              <ac:grpSpMk id="273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3084625886" sldId="2147483698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084625886" sldId="2147483698"/>
              <ac:spMk id="502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084625886" sldId="2147483698"/>
              <ac:spMk id="503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3084625886" sldId="2147483698"/>
              <ac:grpSpMk id="490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2009685947" sldId="2147483699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2009685947" sldId="2147483699"/>
              <ac:spMk id="337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2009685947" sldId="2147483699"/>
              <ac:spMk id="338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2009685947" sldId="2147483699"/>
              <ac:spMk id="339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2009685947" sldId="2147483699"/>
              <ac:spMk id="340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2009685947" sldId="2147483699"/>
              <ac:spMk id="341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2009685947" sldId="2147483699"/>
              <ac:grpSpMk id="342" creationId="{00000000-0000-0000-0000-000000000000}"/>
            </ac:grpSpMkLst>
          </pc:gr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2009685947" sldId="2147483699"/>
              <ac:grpSpMk id="348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4040678787" sldId="2147483700"/>
          </pc:sldLayoutMkLst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4040678787" sldId="2147483700"/>
              <ac:grpSpMk id="443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1214760029" sldId="2147483701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214760029" sldId="2147483701"/>
              <ac:spMk id="411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214760029" sldId="2147483701"/>
              <ac:spMk id="412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214760029" sldId="2147483701"/>
              <ac:spMk id="425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1214760029" sldId="2147483701"/>
              <ac:grpSpMk id="413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3137982911" sldId="2147483702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137982911" sldId="2147483702"/>
              <ac:spMk id="396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137982911" sldId="2147483702"/>
              <ac:spMk id="397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3137982911" sldId="2147483702"/>
              <ac:grpSpMk id="398" creationId="{00000000-0000-0000-0000-000000000000}"/>
            </ac:grpSpMkLst>
          </pc:gr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3137982911" sldId="2147483702"/>
              <ac:grpSpMk id="404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1257400728" sldId="2147483703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257400728" sldId="2147483703"/>
              <ac:spMk id="471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1257400728" sldId="2147483703"/>
              <ac:grpSpMk id="459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1883820501" sldId="2147483704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883820501" sldId="2147483704"/>
              <ac:spMk id="362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883820501" sldId="2147483704"/>
              <ac:spMk id="363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883820501" sldId="2147483704"/>
              <ac:spMk id="364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883820501" sldId="2147483704"/>
              <ac:spMk id="377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1883820501" sldId="2147483704"/>
              <ac:spMk id="378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1883820501" sldId="2147483704"/>
              <ac:grpSpMk id="365" creationId="{00000000-0000-0000-0000-000000000000}"/>
            </ac:grpSpMkLst>
          </pc:gr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1883820501" sldId="2147483704"/>
              <ac:grpSpMk id="371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676692500" sldId="2147483705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676692500" sldId="2147483705"/>
              <ac:spMk id="485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676692500" sldId="2147483705"/>
              <ac:grpSpMk id="473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3992262397" sldId="2147483706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992262397" sldId="2147483706"/>
              <ac:spMk id="506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992262397" sldId="2147483706"/>
              <ac:spMk id="507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992262397" sldId="2147483706"/>
              <ac:spMk id="508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992262397" sldId="2147483706"/>
              <ac:spMk id="521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992262397" sldId="2147483706"/>
              <ac:spMk id="522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3992262397" sldId="2147483706"/>
              <ac:grpSpMk id="509" creationId="{00000000-0000-0000-0000-000000000000}"/>
            </ac:grpSpMkLst>
          </pc:gr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3992262397" sldId="2147483706"/>
              <ac:grpSpMk id="515" creationId="{00000000-0000-0000-0000-000000000000}"/>
            </ac:grpSpMkLst>
          </pc:grpChg>
        </pc:sldLayoutChg>
        <pc:sldLayoutChg chg="addSp delSp">
          <pc:chgData name="Ayham" userId="e26e2793b43fbcbe" providerId="LiveId" clId="{02CE4C47-B19A-479C-9932-E8C17A74761D}" dt="2023-03-10T13:16:31.382" v="1917"/>
          <pc:sldLayoutMkLst>
            <pc:docMk/>
            <pc:sldMasterMk cId="2634851624" sldId="2147483680"/>
            <pc:sldLayoutMk cId="3583308259" sldId="2147483707"/>
          </pc:sldLayoutMkLst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583308259" sldId="2147483707"/>
              <ac:spMk id="304" creationId="{00000000-0000-0000-0000-000000000000}"/>
            </ac:spMkLst>
          </pc:spChg>
          <pc:spChg chg="add del">
            <ac:chgData name="Ayham" userId="e26e2793b43fbcbe" providerId="LiveId" clId="{02CE4C47-B19A-479C-9932-E8C17A74761D}" dt="2023-03-10T13:16:31.382" v="1917"/>
            <ac:spMkLst>
              <pc:docMk/>
              <pc:sldMasterMk cId="2634851624" sldId="2147483680"/>
              <pc:sldLayoutMk cId="3583308259" sldId="2147483707"/>
              <ac:spMk id="305" creationId="{00000000-0000-0000-0000-000000000000}"/>
            </ac:spMkLst>
          </pc:spChg>
          <pc:grpChg chg="add del">
            <ac:chgData name="Ayham" userId="e26e2793b43fbcbe" providerId="LiveId" clId="{02CE4C47-B19A-479C-9932-E8C17A74761D}" dt="2023-03-10T13:16:31.382" v="1917"/>
            <ac:grpSpMkLst>
              <pc:docMk/>
              <pc:sldMasterMk cId="2634851624" sldId="2147483680"/>
              <pc:sldLayoutMk cId="3583308259" sldId="2147483707"/>
              <ac:grpSpMk id="292" creationId="{00000000-0000-0000-0000-000000000000}"/>
            </ac:grpSpMkLst>
          </pc:gr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gd9d240c11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3" name="Google Shape;603;gd9d240c11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0121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" name="Google Shape;1516;g7b349e6ee3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7" name="Google Shape;1517;g7b349e6ee3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g7b2dad8238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g7b2dad8238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2" name="Google Shape;1622;g7b2dad8238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3" name="Google Shape;1623;g7b2dad8238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5" name="Google Shape;2045;g7b349e6ee3_0_5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6" name="Google Shape;2046;g7b349e6ee3_0_5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Google Shape;2158;g7b349e6ee3_0_5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9" name="Google Shape;2159;g7b349e6ee3_0_5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7" name="Google Shape;2417;g7b349e6ee3_0_9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8" name="Google Shape;2418;g7b349e6ee3_0_9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7" name="Google Shape;2527;g7b2dad8238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8" name="Google Shape;2528;g7b2dad8238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1" name="Google Shape;2491;g7b349e6ee3_0_9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2" name="Google Shape;2492;g7b349e6ee3_0_9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1" name="Google Shape;2491;g7b349e6ee3_0_9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2" name="Google Shape;2492;g7b349e6ee3_0_9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99704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5" name="Google Shape;1835;g7b349e6ee3_0_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6" name="Google Shape;1836;g7b349e6ee3_0_3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g99f2f57a71_0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1" name="Google Shape;761;g99f2f57a71_0_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99f2f57a71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99f2f57a71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4" name="Google Shape;844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g99f2f57a71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0" name="Google Shape;790;g99f2f57a71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g99f2f57a71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0" name="Google Shape;790;g99f2f57a71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59459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" name="Google Shape;1278;g7b2dad8238_0_4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9" name="Google Shape;1279;g7b2dad8238_0_4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g7b2dad8238_0_4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3" name="Google Shape;1163;g7b2dad8238_0_4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gbd6c00e730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7" name="Google Shape;1087;gbd6c00e730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100" y="2926700"/>
            <a:ext cx="4287000" cy="865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121" y="3679025"/>
            <a:ext cx="4287000" cy="475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idx="2"/>
          </p:nvPr>
        </p:nvSpPr>
        <p:spPr>
          <a:xfrm>
            <a:off x="713125" y="988675"/>
            <a:ext cx="2493000" cy="926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-123371" y="3705937"/>
            <a:ext cx="932693" cy="1513429"/>
            <a:chOff x="5252475" y="3372998"/>
            <a:chExt cx="758596" cy="1230930"/>
          </a:xfrm>
        </p:grpSpPr>
        <p:sp>
          <p:nvSpPr>
            <p:cNvPr id="13" name="Google Shape;13;p2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Six Columns">
  <p:cSld name="CUSTOM_7"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2"/>
          <p:cNvSpPr/>
          <p:nvPr/>
        </p:nvSpPr>
        <p:spPr>
          <a:xfrm rot="-1799975">
            <a:off x="1045287" y="127042"/>
            <a:ext cx="251006" cy="252404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12" name="Google Shape;412;p22"/>
          <p:cNvSpPr/>
          <p:nvPr/>
        </p:nvSpPr>
        <p:spPr>
          <a:xfrm rot="-1799975">
            <a:off x="295136" y="176511"/>
            <a:ext cx="520758" cy="520758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13" name="Google Shape;413;p22"/>
          <p:cNvGrpSpPr/>
          <p:nvPr/>
        </p:nvGrpSpPr>
        <p:grpSpPr>
          <a:xfrm rot="8913288">
            <a:off x="8218007" y="-163440"/>
            <a:ext cx="843833" cy="1369240"/>
            <a:chOff x="5252475" y="3372998"/>
            <a:chExt cx="758596" cy="1230930"/>
          </a:xfrm>
        </p:grpSpPr>
        <p:sp>
          <p:nvSpPr>
            <p:cNvPr id="414" name="Google Shape;414;p22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5" name="Google Shape;415;p22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6" name="Google Shape;416;p22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7" name="Google Shape;417;p22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8" name="Google Shape;418;p22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9" name="Google Shape;419;p22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0" name="Google Shape;420;p22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1" name="Google Shape;421;p22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2" name="Google Shape;422;p22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3" name="Google Shape;423;p22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4" name="Google Shape;424;p22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25" name="Google Shape;425;p22"/>
          <p:cNvSpPr/>
          <p:nvPr/>
        </p:nvSpPr>
        <p:spPr>
          <a:xfrm rot="-1799975">
            <a:off x="106962" y="926392"/>
            <a:ext cx="251006" cy="252404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6" name="Google Shape;426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27" name="Google Shape;427;p22"/>
          <p:cNvSpPr txBox="1">
            <a:spLocks noGrp="1"/>
          </p:cNvSpPr>
          <p:nvPr>
            <p:ph type="title" idx="2"/>
          </p:nvPr>
        </p:nvSpPr>
        <p:spPr>
          <a:xfrm>
            <a:off x="2210375" y="1323375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28" name="Google Shape;428;p22"/>
          <p:cNvSpPr txBox="1">
            <a:spLocks noGrp="1"/>
          </p:cNvSpPr>
          <p:nvPr>
            <p:ph type="subTitle" idx="1"/>
          </p:nvPr>
        </p:nvSpPr>
        <p:spPr>
          <a:xfrm>
            <a:off x="2210375" y="1808175"/>
            <a:ext cx="20757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29" name="Google Shape;429;p22"/>
          <p:cNvSpPr txBox="1">
            <a:spLocks noGrp="1"/>
          </p:cNvSpPr>
          <p:nvPr>
            <p:ph type="title" idx="3"/>
          </p:nvPr>
        </p:nvSpPr>
        <p:spPr>
          <a:xfrm>
            <a:off x="5851587" y="1323375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30" name="Google Shape;430;p22"/>
          <p:cNvSpPr txBox="1">
            <a:spLocks noGrp="1"/>
          </p:cNvSpPr>
          <p:nvPr>
            <p:ph type="subTitle" idx="4"/>
          </p:nvPr>
        </p:nvSpPr>
        <p:spPr>
          <a:xfrm>
            <a:off x="5851642" y="1808175"/>
            <a:ext cx="20757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1" name="Google Shape;431;p22"/>
          <p:cNvSpPr txBox="1">
            <a:spLocks noGrp="1"/>
          </p:cNvSpPr>
          <p:nvPr>
            <p:ph type="title" idx="5"/>
          </p:nvPr>
        </p:nvSpPr>
        <p:spPr>
          <a:xfrm>
            <a:off x="2210388" y="3634488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32" name="Google Shape;432;p22"/>
          <p:cNvSpPr txBox="1">
            <a:spLocks noGrp="1"/>
          </p:cNvSpPr>
          <p:nvPr>
            <p:ph type="subTitle" idx="6"/>
          </p:nvPr>
        </p:nvSpPr>
        <p:spPr>
          <a:xfrm>
            <a:off x="2210388" y="4119288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3" name="Google Shape;433;p22"/>
          <p:cNvSpPr txBox="1">
            <a:spLocks noGrp="1"/>
          </p:cNvSpPr>
          <p:nvPr>
            <p:ph type="title" idx="7"/>
          </p:nvPr>
        </p:nvSpPr>
        <p:spPr>
          <a:xfrm>
            <a:off x="2210387" y="2500388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34" name="Google Shape;434;p22"/>
          <p:cNvSpPr txBox="1">
            <a:spLocks noGrp="1"/>
          </p:cNvSpPr>
          <p:nvPr>
            <p:ph type="subTitle" idx="8"/>
          </p:nvPr>
        </p:nvSpPr>
        <p:spPr>
          <a:xfrm>
            <a:off x="2210388" y="2985188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5" name="Google Shape;435;p22"/>
          <p:cNvSpPr txBox="1">
            <a:spLocks noGrp="1"/>
          </p:cNvSpPr>
          <p:nvPr>
            <p:ph type="title" idx="9"/>
          </p:nvPr>
        </p:nvSpPr>
        <p:spPr>
          <a:xfrm>
            <a:off x="5851613" y="2536525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36" name="Google Shape;436;p22"/>
          <p:cNvSpPr txBox="1">
            <a:spLocks noGrp="1"/>
          </p:cNvSpPr>
          <p:nvPr>
            <p:ph type="subTitle" idx="13"/>
          </p:nvPr>
        </p:nvSpPr>
        <p:spPr>
          <a:xfrm>
            <a:off x="5851612" y="3021325"/>
            <a:ext cx="20757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37" name="Google Shape;437;p22"/>
          <p:cNvSpPr txBox="1">
            <a:spLocks noGrp="1"/>
          </p:cNvSpPr>
          <p:nvPr>
            <p:ph type="title" idx="14"/>
          </p:nvPr>
        </p:nvSpPr>
        <p:spPr>
          <a:xfrm>
            <a:off x="5851613" y="3634500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38" name="Google Shape;438;p22"/>
          <p:cNvSpPr txBox="1">
            <a:spLocks noGrp="1"/>
          </p:cNvSpPr>
          <p:nvPr>
            <p:ph type="subTitle" idx="15"/>
          </p:nvPr>
        </p:nvSpPr>
        <p:spPr>
          <a:xfrm>
            <a:off x="5851614" y="4119300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1">
  <p:cSld name="CUSTOM_12"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23"/>
          <p:cNvSpPr txBox="1">
            <a:spLocks noGrp="1"/>
          </p:cNvSpPr>
          <p:nvPr>
            <p:ph type="title"/>
          </p:nvPr>
        </p:nvSpPr>
        <p:spPr>
          <a:xfrm>
            <a:off x="4572000" y="2291700"/>
            <a:ext cx="3866400" cy="61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41" name="Google Shape;441;p23"/>
          <p:cNvSpPr txBox="1">
            <a:spLocks noGrp="1"/>
          </p:cNvSpPr>
          <p:nvPr>
            <p:ph type="title" idx="2" hasCustomPrompt="1"/>
          </p:nvPr>
        </p:nvSpPr>
        <p:spPr>
          <a:xfrm>
            <a:off x="6084250" y="1308950"/>
            <a:ext cx="841800" cy="61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42" name="Google Shape;442;p23"/>
          <p:cNvSpPr txBox="1">
            <a:spLocks noGrp="1"/>
          </p:cNvSpPr>
          <p:nvPr>
            <p:ph type="subTitle" idx="1"/>
          </p:nvPr>
        </p:nvSpPr>
        <p:spPr>
          <a:xfrm>
            <a:off x="4572000" y="3628575"/>
            <a:ext cx="3866400" cy="419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443" name="Google Shape;443;p23"/>
          <p:cNvGrpSpPr/>
          <p:nvPr/>
        </p:nvGrpSpPr>
        <p:grpSpPr>
          <a:xfrm rot="-8670632">
            <a:off x="207587" y="-134177"/>
            <a:ext cx="932706" cy="1513449"/>
            <a:chOff x="5252475" y="3372998"/>
            <a:chExt cx="758596" cy="1230930"/>
          </a:xfrm>
        </p:grpSpPr>
        <p:sp>
          <p:nvSpPr>
            <p:cNvPr id="444" name="Google Shape;444;p23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5" name="Google Shape;445;p23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6" name="Google Shape;446;p23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7" name="Google Shape;447;p23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8" name="Google Shape;448;p23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9" name="Google Shape;449;p23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0" name="Google Shape;450;p23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1" name="Google Shape;451;p23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2" name="Google Shape;452;p23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3" name="Google Shape;453;p23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4" name="Google Shape;454;p23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2">
  <p:cSld name="CUSTOM_12_1"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24"/>
          <p:cNvSpPr txBox="1">
            <a:spLocks noGrp="1"/>
          </p:cNvSpPr>
          <p:nvPr>
            <p:ph type="title"/>
          </p:nvPr>
        </p:nvSpPr>
        <p:spPr>
          <a:xfrm flipH="1">
            <a:off x="2530175" y="2602375"/>
            <a:ext cx="3028200" cy="533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57" name="Google Shape;457;p24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4151150" y="1539475"/>
            <a:ext cx="841800" cy="61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58" name="Google Shape;458;p24"/>
          <p:cNvSpPr txBox="1">
            <a:spLocks noGrp="1"/>
          </p:cNvSpPr>
          <p:nvPr>
            <p:ph type="subTitle" idx="1"/>
          </p:nvPr>
        </p:nvSpPr>
        <p:spPr>
          <a:xfrm flipH="1">
            <a:off x="2529925" y="3195625"/>
            <a:ext cx="4083900" cy="61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459" name="Google Shape;459;p24"/>
          <p:cNvGrpSpPr/>
          <p:nvPr/>
        </p:nvGrpSpPr>
        <p:grpSpPr>
          <a:xfrm rot="1800091">
            <a:off x="7895377" y="3706319"/>
            <a:ext cx="932727" cy="1513483"/>
            <a:chOff x="5252475" y="3372998"/>
            <a:chExt cx="758596" cy="1230930"/>
          </a:xfrm>
        </p:grpSpPr>
        <p:sp>
          <p:nvSpPr>
            <p:cNvPr id="460" name="Google Shape;460;p24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1" name="Google Shape;461;p24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2" name="Google Shape;462;p24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3" name="Google Shape;463;p24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4" name="Google Shape;464;p24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5" name="Google Shape;465;p24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6" name="Google Shape;466;p24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7" name="Google Shape;467;p24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8" name="Google Shape;468;p24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9" name="Google Shape;469;p24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0" name="Google Shape;470;p24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1" name="Google Shape;471;p24"/>
          <p:cNvSpPr/>
          <p:nvPr/>
        </p:nvSpPr>
        <p:spPr>
          <a:xfrm rot="900065">
            <a:off x="645240" y="443481"/>
            <a:ext cx="276795" cy="276795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3">
  <p:cSld name="CUSTOM_12_1_1"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3" name="Google Shape;473;p25"/>
          <p:cNvGrpSpPr/>
          <p:nvPr/>
        </p:nvGrpSpPr>
        <p:grpSpPr>
          <a:xfrm rot="-1722853">
            <a:off x="8315665" y="-302591"/>
            <a:ext cx="932689" cy="1513422"/>
            <a:chOff x="5252475" y="3372998"/>
            <a:chExt cx="758596" cy="1230930"/>
          </a:xfrm>
        </p:grpSpPr>
        <p:sp>
          <p:nvSpPr>
            <p:cNvPr id="474" name="Google Shape;474;p25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5" name="Google Shape;475;p25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6" name="Google Shape;476;p25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7" name="Google Shape;477;p25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8" name="Google Shape;478;p25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9" name="Google Shape;479;p25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0" name="Google Shape;480;p25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85" name="Google Shape;485;p25"/>
          <p:cNvSpPr/>
          <p:nvPr/>
        </p:nvSpPr>
        <p:spPr>
          <a:xfrm rot="10800000" flipH="1">
            <a:off x="184201" y="353802"/>
            <a:ext cx="450049" cy="450049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6" name="Google Shape;486;p25"/>
          <p:cNvSpPr txBox="1">
            <a:spLocks noGrp="1"/>
          </p:cNvSpPr>
          <p:nvPr>
            <p:ph type="title"/>
          </p:nvPr>
        </p:nvSpPr>
        <p:spPr>
          <a:xfrm flipH="1">
            <a:off x="4682425" y="1572750"/>
            <a:ext cx="2506800" cy="752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87" name="Google Shape;487;p25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7545350" y="2261800"/>
            <a:ext cx="841800" cy="61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88" name="Google Shape;488;p25"/>
          <p:cNvSpPr txBox="1">
            <a:spLocks noGrp="1"/>
          </p:cNvSpPr>
          <p:nvPr>
            <p:ph type="subTitle" idx="1"/>
          </p:nvPr>
        </p:nvSpPr>
        <p:spPr>
          <a:xfrm flipH="1">
            <a:off x="4831525" y="2855850"/>
            <a:ext cx="2357700" cy="714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 1">
  <p:cSld name="CUSTOM_13"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0" name="Google Shape;490;p26"/>
          <p:cNvGrpSpPr/>
          <p:nvPr/>
        </p:nvGrpSpPr>
        <p:grpSpPr>
          <a:xfrm rot="10800000" flipH="1">
            <a:off x="-123371" y="-112438"/>
            <a:ext cx="932693" cy="1513429"/>
            <a:chOff x="5252475" y="3372998"/>
            <a:chExt cx="758596" cy="1230930"/>
          </a:xfrm>
        </p:grpSpPr>
        <p:sp>
          <p:nvSpPr>
            <p:cNvPr id="491" name="Google Shape;491;p26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2" name="Google Shape;492;p26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3" name="Google Shape;493;p26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4" name="Google Shape;494;p26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5" name="Google Shape;495;p26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6" name="Google Shape;496;p26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7" name="Google Shape;497;p26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8" name="Google Shape;498;p26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9" name="Google Shape;499;p26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00" name="Google Shape;500;p26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01" name="Google Shape;501;p26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02" name="Google Shape;502;p26"/>
          <p:cNvSpPr/>
          <p:nvPr/>
        </p:nvSpPr>
        <p:spPr>
          <a:xfrm rot="-2700000">
            <a:off x="8497840" y="4667544"/>
            <a:ext cx="323260" cy="323260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3" name="Google Shape;503;p26"/>
          <p:cNvSpPr/>
          <p:nvPr/>
        </p:nvSpPr>
        <p:spPr>
          <a:xfrm rot="-2700000">
            <a:off x="8783860" y="4202237"/>
            <a:ext cx="250999" cy="252397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4" name="Google Shape;504;p2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Numbers and Text">
  <p:cSld name="CUSTOM_8"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27"/>
          <p:cNvSpPr/>
          <p:nvPr/>
        </p:nvSpPr>
        <p:spPr>
          <a:xfrm rot="-8100000" flipH="1">
            <a:off x="124720" y="1878597"/>
            <a:ext cx="404009" cy="404009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7" name="Google Shape;507;p27"/>
          <p:cNvSpPr/>
          <p:nvPr/>
        </p:nvSpPr>
        <p:spPr>
          <a:xfrm rot="-8100000" flipH="1">
            <a:off x="291496" y="1199950"/>
            <a:ext cx="313704" cy="315451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8" name="Google Shape;508;p27"/>
          <p:cNvSpPr/>
          <p:nvPr/>
        </p:nvSpPr>
        <p:spPr>
          <a:xfrm rot="-8100000" flipH="1">
            <a:off x="175842" y="134785"/>
            <a:ext cx="650836" cy="650836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9" name="Google Shape;509;p27"/>
          <p:cNvGrpSpPr/>
          <p:nvPr/>
        </p:nvGrpSpPr>
        <p:grpSpPr>
          <a:xfrm flipH="1">
            <a:off x="8574392" y="-69532"/>
            <a:ext cx="686433" cy="862601"/>
            <a:chOff x="-84151" y="785111"/>
            <a:chExt cx="490484" cy="616364"/>
          </a:xfrm>
        </p:grpSpPr>
        <p:sp>
          <p:nvSpPr>
            <p:cNvPr id="510" name="Google Shape;510;p27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1" name="Google Shape;511;p27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2" name="Google Shape;512;p27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3" name="Google Shape;513;p27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514" name="Google Shape;514;p27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15" name="Google Shape;515;p27"/>
          <p:cNvGrpSpPr/>
          <p:nvPr/>
        </p:nvGrpSpPr>
        <p:grpSpPr>
          <a:xfrm>
            <a:off x="8276297" y="-69476"/>
            <a:ext cx="498185" cy="626041"/>
            <a:chOff x="-84151" y="785111"/>
            <a:chExt cx="490484" cy="616364"/>
          </a:xfrm>
        </p:grpSpPr>
        <p:sp>
          <p:nvSpPr>
            <p:cNvPr id="516" name="Google Shape;516;p27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7" name="Google Shape;517;p27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8" name="Google Shape;518;p27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9" name="Google Shape;519;p27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520" name="Google Shape;520;p27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21" name="Google Shape;521;p27"/>
          <p:cNvSpPr/>
          <p:nvPr/>
        </p:nvSpPr>
        <p:spPr>
          <a:xfrm rot="-8100000" flipH="1">
            <a:off x="8420795" y="4554622"/>
            <a:ext cx="404009" cy="404009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22" name="Google Shape;522;p27"/>
          <p:cNvSpPr/>
          <p:nvPr/>
        </p:nvSpPr>
        <p:spPr>
          <a:xfrm rot="-8100000" flipH="1">
            <a:off x="8639996" y="3980225"/>
            <a:ext cx="313704" cy="315451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23" name="Google Shape;523;p27"/>
          <p:cNvSpPr txBox="1">
            <a:spLocks noGrp="1"/>
          </p:cNvSpPr>
          <p:nvPr>
            <p:ph type="title" hasCustomPrompt="1"/>
          </p:nvPr>
        </p:nvSpPr>
        <p:spPr>
          <a:xfrm>
            <a:off x="1223100" y="3231225"/>
            <a:ext cx="1542900" cy="76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24" name="Google Shape;524;p27"/>
          <p:cNvSpPr txBox="1">
            <a:spLocks noGrp="1"/>
          </p:cNvSpPr>
          <p:nvPr>
            <p:ph type="subTitle" idx="1"/>
          </p:nvPr>
        </p:nvSpPr>
        <p:spPr>
          <a:xfrm>
            <a:off x="1223100" y="2462357"/>
            <a:ext cx="1542900" cy="76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525" name="Google Shape;525;p27"/>
          <p:cNvSpPr txBox="1">
            <a:spLocks noGrp="1"/>
          </p:cNvSpPr>
          <p:nvPr>
            <p:ph type="title" idx="2" hasCustomPrompt="1"/>
          </p:nvPr>
        </p:nvSpPr>
        <p:spPr>
          <a:xfrm>
            <a:off x="3800550" y="3231219"/>
            <a:ext cx="1542900" cy="76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26" name="Google Shape;526;p27"/>
          <p:cNvSpPr txBox="1">
            <a:spLocks noGrp="1"/>
          </p:cNvSpPr>
          <p:nvPr>
            <p:ph type="subTitle" idx="3"/>
          </p:nvPr>
        </p:nvSpPr>
        <p:spPr>
          <a:xfrm>
            <a:off x="3800550" y="2462325"/>
            <a:ext cx="1542900" cy="76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527" name="Google Shape;527;p27"/>
          <p:cNvSpPr txBox="1">
            <a:spLocks noGrp="1"/>
          </p:cNvSpPr>
          <p:nvPr>
            <p:ph type="title" idx="4" hasCustomPrompt="1"/>
          </p:nvPr>
        </p:nvSpPr>
        <p:spPr>
          <a:xfrm>
            <a:off x="6378000" y="3231224"/>
            <a:ext cx="1542900" cy="76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28" name="Google Shape;528;p27"/>
          <p:cNvSpPr txBox="1">
            <a:spLocks noGrp="1"/>
          </p:cNvSpPr>
          <p:nvPr>
            <p:ph type="subTitle" idx="5"/>
          </p:nvPr>
        </p:nvSpPr>
        <p:spPr>
          <a:xfrm>
            <a:off x="6378000" y="2462325"/>
            <a:ext cx="1542900" cy="76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529" name="Google Shape;529;p27"/>
          <p:cNvSpPr txBox="1">
            <a:spLocks noGrp="1"/>
          </p:cNvSpPr>
          <p:nvPr>
            <p:ph type="title" idx="6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30" name="Google Shape;530;p27"/>
          <p:cNvSpPr txBox="1">
            <a:spLocks noGrp="1"/>
          </p:cNvSpPr>
          <p:nvPr>
            <p:ph type="title" idx="7"/>
          </p:nvPr>
        </p:nvSpPr>
        <p:spPr>
          <a:xfrm>
            <a:off x="1223100" y="1977525"/>
            <a:ext cx="15429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531" name="Google Shape;531;p27"/>
          <p:cNvSpPr txBox="1">
            <a:spLocks noGrp="1"/>
          </p:cNvSpPr>
          <p:nvPr>
            <p:ph type="title" idx="8"/>
          </p:nvPr>
        </p:nvSpPr>
        <p:spPr>
          <a:xfrm>
            <a:off x="3800550" y="1977525"/>
            <a:ext cx="15429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532" name="Google Shape;532;p27"/>
          <p:cNvSpPr txBox="1">
            <a:spLocks noGrp="1"/>
          </p:cNvSpPr>
          <p:nvPr>
            <p:ph type="title" idx="9"/>
          </p:nvPr>
        </p:nvSpPr>
        <p:spPr>
          <a:xfrm>
            <a:off x="6378000" y="1977525"/>
            <a:ext cx="15429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">
  <p:cSld name="CUSTOM_9_1_1"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 1">
  <p:cSld name="CUSTOM_9_1_2"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30"/>
          <p:cNvSpPr/>
          <p:nvPr/>
        </p:nvSpPr>
        <p:spPr>
          <a:xfrm rot="8100000">
            <a:off x="8460529" y="1531072"/>
            <a:ext cx="404009" cy="404009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3" name="Google Shape;553;p30"/>
          <p:cNvSpPr/>
          <p:nvPr/>
        </p:nvSpPr>
        <p:spPr>
          <a:xfrm rot="8100000">
            <a:off x="8764708" y="997550"/>
            <a:ext cx="313704" cy="315451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4" name="Google Shape;554;p30"/>
          <p:cNvSpPr/>
          <p:nvPr/>
        </p:nvSpPr>
        <p:spPr>
          <a:xfrm rot="8100000">
            <a:off x="8162580" y="134785"/>
            <a:ext cx="650836" cy="650836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5" name="Google Shape;555;p30"/>
          <p:cNvSpPr/>
          <p:nvPr/>
        </p:nvSpPr>
        <p:spPr>
          <a:xfrm rot="2700000">
            <a:off x="276569" y="4605415"/>
            <a:ext cx="323260" cy="323260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6" name="Google Shape;556;p30"/>
          <p:cNvSpPr/>
          <p:nvPr/>
        </p:nvSpPr>
        <p:spPr>
          <a:xfrm rot="2700000">
            <a:off x="100461" y="4264361"/>
            <a:ext cx="250999" cy="252397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7" name="Google Shape;557;p30"/>
          <p:cNvGrpSpPr/>
          <p:nvPr/>
        </p:nvGrpSpPr>
        <p:grpSpPr>
          <a:xfrm>
            <a:off x="-120517" y="-69488"/>
            <a:ext cx="586031" cy="736432"/>
            <a:chOff x="-84151" y="785111"/>
            <a:chExt cx="490484" cy="616364"/>
          </a:xfrm>
        </p:grpSpPr>
        <p:sp>
          <p:nvSpPr>
            <p:cNvPr id="558" name="Google Shape;558;p30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59" name="Google Shape;559;p30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0" name="Google Shape;560;p30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1" name="Google Shape;561;p30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562" name="Google Shape;562;p30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63" name="Google Shape;563;p30"/>
          <p:cNvGrpSpPr/>
          <p:nvPr/>
        </p:nvGrpSpPr>
        <p:grpSpPr>
          <a:xfrm flipH="1">
            <a:off x="294704" y="-69476"/>
            <a:ext cx="425299" cy="534449"/>
            <a:chOff x="-84151" y="785111"/>
            <a:chExt cx="490484" cy="616364"/>
          </a:xfrm>
        </p:grpSpPr>
        <p:sp>
          <p:nvSpPr>
            <p:cNvPr id="564" name="Google Shape;564;p30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5" name="Google Shape;565;p30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6" name="Google Shape;566;p30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7" name="Google Shape;567;p30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568" name="Google Shape;568;p30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 2">
  <p:cSld name="CUSTOM_9"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0" name="Google Shape;570;p31"/>
          <p:cNvGrpSpPr/>
          <p:nvPr/>
        </p:nvGrpSpPr>
        <p:grpSpPr>
          <a:xfrm rot="8309431">
            <a:off x="929321" y="-881944"/>
            <a:ext cx="1067824" cy="1732697"/>
            <a:chOff x="5252475" y="3372998"/>
            <a:chExt cx="758596" cy="1230930"/>
          </a:xfrm>
        </p:grpSpPr>
        <p:sp>
          <p:nvSpPr>
            <p:cNvPr id="571" name="Google Shape;571;p31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2" name="Google Shape;572;p31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3" name="Google Shape;573;p31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4" name="Google Shape;574;p31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5" name="Google Shape;575;p31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6" name="Google Shape;576;p31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7" name="Google Shape;577;p31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8" name="Google Shape;578;p31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9" name="Google Shape;579;p31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0" name="Google Shape;580;p31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1" name="Google Shape;581;p31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82" name="Google Shape;582;p31"/>
          <p:cNvSpPr/>
          <p:nvPr/>
        </p:nvSpPr>
        <p:spPr>
          <a:xfrm rot="-2979600">
            <a:off x="6162261" y="72226"/>
            <a:ext cx="288185" cy="289797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3" name="Google Shape;583;p31"/>
          <p:cNvSpPr/>
          <p:nvPr/>
        </p:nvSpPr>
        <p:spPr>
          <a:xfrm rot="-2979783">
            <a:off x="6926277" y="179486"/>
            <a:ext cx="511919" cy="514765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4" name="Google Shape;584;p31"/>
          <p:cNvGrpSpPr/>
          <p:nvPr/>
        </p:nvGrpSpPr>
        <p:grpSpPr>
          <a:xfrm rot="-1944596" flipH="1">
            <a:off x="142476" y="-240460"/>
            <a:ext cx="728260" cy="915162"/>
            <a:chOff x="-84151" y="785111"/>
            <a:chExt cx="490484" cy="616364"/>
          </a:xfrm>
        </p:grpSpPr>
        <p:sp>
          <p:nvSpPr>
            <p:cNvPr id="585" name="Google Shape;585;p31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6" name="Google Shape;586;p31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7" name="Google Shape;587;p31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8" name="Google Shape;588;p31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589" name="Google Shape;589;p31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90" name="Google Shape;590;p31"/>
          <p:cNvGrpSpPr/>
          <p:nvPr/>
        </p:nvGrpSpPr>
        <p:grpSpPr>
          <a:xfrm rot="-1944773">
            <a:off x="-176122" y="2047"/>
            <a:ext cx="528536" cy="664129"/>
            <a:chOff x="-84151" y="785111"/>
            <a:chExt cx="490484" cy="616364"/>
          </a:xfrm>
        </p:grpSpPr>
        <p:sp>
          <p:nvSpPr>
            <p:cNvPr id="591" name="Google Shape;591;p31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2" name="Google Shape;592;p31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3" name="Google Shape;593;p31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4" name="Google Shape;594;p31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595" name="Google Shape;595;p31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96" name="Google Shape;596;p31"/>
          <p:cNvSpPr/>
          <p:nvPr/>
        </p:nvSpPr>
        <p:spPr>
          <a:xfrm rot="-2979786">
            <a:off x="8118698" y="128020"/>
            <a:ext cx="818201" cy="822758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1954775" y="1572750"/>
            <a:ext cx="2506800" cy="752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title" idx="2" hasCustomPrompt="1"/>
          </p:nvPr>
        </p:nvSpPr>
        <p:spPr>
          <a:xfrm>
            <a:off x="756850" y="2261800"/>
            <a:ext cx="841800" cy="61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7" name="Google Shape;27;p3"/>
          <p:cNvSpPr txBox="1">
            <a:spLocks noGrp="1"/>
          </p:cNvSpPr>
          <p:nvPr>
            <p:ph type="subTitle" idx="1"/>
          </p:nvPr>
        </p:nvSpPr>
        <p:spPr>
          <a:xfrm>
            <a:off x="1954775" y="2855850"/>
            <a:ext cx="2357700" cy="714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28" name="Google Shape;28;p3"/>
          <p:cNvGrpSpPr/>
          <p:nvPr/>
        </p:nvGrpSpPr>
        <p:grpSpPr>
          <a:xfrm rot="10800000" flipH="1">
            <a:off x="208529" y="-112438"/>
            <a:ext cx="932693" cy="1513429"/>
            <a:chOff x="5252475" y="3372998"/>
            <a:chExt cx="758596" cy="1230930"/>
          </a:xfrm>
        </p:grpSpPr>
        <p:sp>
          <p:nvSpPr>
            <p:cNvPr id="29" name="Google Shape;29;p3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0" name="Google Shape;40;p3"/>
          <p:cNvSpPr/>
          <p:nvPr/>
        </p:nvSpPr>
        <p:spPr>
          <a:xfrm rot="900065">
            <a:off x="8592165" y="250406"/>
            <a:ext cx="276795" cy="276795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61" name="Google Shape;61;p6"/>
          <p:cNvGrpSpPr/>
          <p:nvPr/>
        </p:nvGrpSpPr>
        <p:grpSpPr>
          <a:xfrm flipH="1">
            <a:off x="8639847" y="-69488"/>
            <a:ext cx="586031" cy="736432"/>
            <a:chOff x="-84151" y="785111"/>
            <a:chExt cx="490484" cy="616364"/>
          </a:xfrm>
        </p:grpSpPr>
        <p:sp>
          <p:nvSpPr>
            <p:cNvPr id="62" name="Google Shape;62;p6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" name="Google Shape;63;p6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" name="Google Shape;64;p6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5" name="Google Shape;65;p6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66" name="Google Shape;66;p6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67" name="Google Shape;67;p6"/>
          <p:cNvGrpSpPr/>
          <p:nvPr/>
        </p:nvGrpSpPr>
        <p:grpSpPr>
          <a:xfrm>
            <a:off x="8385358" y="-69476"/>
            <a:ext cx="425299" cy="534449"/>
            <a:chOff x="-84151" y="785111"/>
            <a:chExt cx="490484" cy="616364"/>
          </a:xfrm>
        </p:grpSpPr>
        <p:sp>
          <p:nvSpPr>
            <p:cNvPr id="68" name="Google Shape;68;p6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" name="Google Shape;69;p6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" name="Google Shape;70;p6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" name="Google Shape;71;p6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72" name="Google Shape;72;p6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3" name="Google Shape;73;p6"/>
          <p:cNvSpPr/>
          <p:nvPr/>
        </p:nvSpPr>
        <p:spPr>
          <a:xfrm rot="2700000">
            <a:off x="276569" y="4605415"/>
            <a:ext cx="323260" cy="323260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74;p6"/>
          <p:cNvSpPr/>
          <p:nvPr/>
        </p:nvSpPr>
        <p:spPr>
          <a:xfrm rot="2700000">
            <a:off x="100461" y="4264361"/>
            <a:ext cx="250999" cy="252397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title and description">
  <p:cSld name="SECTION_TITLE_AND_DESCRIPTION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"/>
          <p:cNvSpPr txBox="1">
            <a:spLocks noGrp="1"/>
          </p:cNvSpPr>
          <p:nvPr>
            <p:ph type="title"/>
          </p:nvPr>
        </p:nvSpPr>
        <p:spPr>
          <a:xfrm>
            <a:off x="3183150" y="2153625"/>
            <a:ext cx="948300" cy="841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8" name="Google Shape;148;p9"/>
          <p:cNvSpPr txBox="1">
            <a:spLocks noGrp="1"/>
          </p:cNvSpPr>
          <p:nvPr>
            <p:ph type="subTitle" idx="1"/>
          </p:nvPr>
        </p:nvSpPr>
        <p:spPr>
          <a:xfrm>
            <a:off x="2088300" y="2995413"/>
            <a:ext cx="4967400" cy="1291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9"/>
          <p:cNvSpPr/>
          <p:nvPr/>
        </p:nvSpPr>
        <p:spPr>
          <a:xfrm rot="10800000" flipH="1">
            <a:off x="411578" y="1257025"/>
            <a:ext cx="251003" cy="252401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0" name="Google Shape;150;p9"/>
          <p:cNvSpPr/>
          <p:nvPr/>
        </p:nvSpPr>
        <p:spPr>
          <a:xfrm rot="10800000" flipH="1">
            <a:off x="128742" y="484290"/>
            <a:ext cx="520751" cy="520751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1" name="Google Shape;151;p9"/>
          <p:cNvSpPr/>
          <p:nvPr/>
        </p:nvSpPr>
        <p:spPr>
          <a:xfrm rot="-2700000">
            <a:off x="8462290" y="4353869"/>
            <a:ext cx="323260" cy="323260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9"/>
          <p:cNvSpPr/>
          <p:nvPr/>
        </p:nvSpPr>
        <p:spPr>
          <a:xfrm rot="-2700000">
            <a:off x="8091860" y="4690662"/>
            <a:ext cx="250999" cy="252397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3" name="Google Shape;153;p9"/>
          <p:cNvGrpSpPr/>
          <p:nvPr/>
        </p:nvGrpSpPr>
        <p:grpSpPr>
          <a:xfrm rot="900132">
            <a:off x="-247805" y="4049444"/>
            <a:ext cx="684288" cy="1110355"/>
            <a:chOff x="5252475" y="3372998"/>
            <a:chExt cx="758596" cy="1230930"/>
          </a:xfrm>
        </p:grpSpPr>
        <p:sp>
          <p:nvSpPr>
            <p:cNvPr id="154" name="Google Shape;154;p9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5" name="Google Shape;165;p9"/>
          <p:cNvGrpSpPr/>
          <p:nvPr/>
        </p:nvGrpSpPr>
        <p:grpSpPr>
          <a:xfrm rot="-8670632">
            <a:off x="7751012" y="-134177"/>
            <a:ext cx="932706" cy="1513449"/>
            <a:chOff x="5252475" y="3372998"/>
            <a:chExt cx="758596" cy="1230930"/>
          </a:xfrm>
        </p:grpSpPr>
        <p:sp>
          <p:nvSpPr>
            <p:cNvPr id="166" name="Google Shape;166;p9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167;p9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168;p9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169;p9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170;p9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77" name="Google Shape;177;p9"/>
          <p:cNvSpPr/>
          <p:nvPr/>
        </p:nvSpPr>
        <p:spPr>
          <a:xfrm rot="10800000" flipH="1">
            <a:off x="791738" y="1105465"/>
            <a:ext cx="323252" cy="323252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able of Contents">
  <p:cSld name="BLANK_1_1_1_1_1_1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3"/>
          <p:cNvSpPr/>
          <p:nvPr/>
        </p:nvSpPr>
        <p:spPr>
          <a:xfrm flipH="1">
            <a:off x="531503" y="83750"/>
            <a:ext cx="370803" cy="370803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0" name="Google Shape;230;p13"/>
          <p:cNvSpPr/>
          <p:nvPr/>
        </p:nvSpPr>
        <p:spPr>
          <a:xfrm flipH="1">
            <a:off x="391788" y="911640"/>
            <a:ext cx="251003" cy="252401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1" name="Google Shape;231;p13"/>
          <p:cNvSpPr/>
          <p:nvPr/>
        </p:nvSpPr>
        <p:spPr>
          <a:xfrm flipH="1">
            <a:off x="86900" y="309106"/>
            <a:ext cx="488934" cy="488914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2" name="Google Shape;232;p13"/>
          <p:cNvSpPr/>
          <p:nvPr/>
        </p:nvSpPr>
        <p:spPr>
          <a:xfrm rot="-1576955" flipH="1">
            <a:off x="8807773" y="4109429"/>
            <a:ext cx="232313" cy="232304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3" name="Google Shape;233;p13"/>
          <p:cNvSpPr/>
          <p:nvPr/>
        </p:nvSpPr>
        <p:spPr>
          <a:xfrm rot="-1576712" flipH="1">
            <a:off x="8586108" y="4582477"/>
            <a:ext cx="432392" cy="432374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4" name="Google Shape;234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13"/>
          <p:cNvSpPr txBox="1">
            <a:spLocks noGrp="1"/>
          </p:cNvSpPr>
          <p:nvPr>
            <p:ph type="title" idx="2"/>
          </p:nvPr>
        </p:nvSpPr>
        <p:spPr>
          <a:xfrm>
            <a:off x="720000" y="1776963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subTitle" idx="1"/>
          </p:nvPr>
        </p:nvSpPr>
        <p:spPr>
          <a:xfrm>
            <a:off x="720000" y="2304663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3"/>
          <p:cNvSpPr txBox="1">
            <a:spLocks noGrp="1"/>
          </p:cNvSpPr>
          <p:nvPr>
            <p:ph type="title" idx="3"/>
          </p:nvPr>
        </p:nvSpPr>
        <p:spPr>
          <a:xfrm>
            <a:off x="3419269" y="1776963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38" name="Google Shape;238;p13"/>
          <p:cNvSpPr txBox="1">
            <a:spLocks noGrp="1"/>
          </p:cNvSpPr>
          <p:nvPr>
            <p:ph type="subTitle" idx="4"/>
          </p:nvPr>
        </p:nvSpPr>
        <p:spPr>
          <a:xfrm>
            <a:off x="3419271" y="2304663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9" name="Google Shape;239;p13"/>
          <p:cNvSpPr txBox="1">
            <a:spLocks noGrp="1"/>
          </p:cNvSpPr>
          <p:nvPr>
            <p:ph type="title" idx="5"/>
          </p:nvPr>
        </p:nvSpPr>
        <p:spPr>
          <a:xfrm>
            <a:off x="720000" y="3591600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40" name="Google Shape;240;p13"/>
          <p:cNvSpPr txBox="1">
            <a:spLocks noGrp="1"/>
          </p:cNvSpPr>
          <p:nvPr>
            <p:ph type="subTitle" idx="6"/>
          </p:nvPr>
        </p:nvSpPr>
        <p:spPr>
          <a:xfrm>
            <a:off x="720000" y="4119300"/>
            <a:ext cx="23055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13"/>
          <p:cNvSpPr txBox="1">
            <a:spLocks noGrp="1"/>
          </p:cNvSpPr>
          <p:nvPr>
            <p:ph type="title" idx="7"/>
          </p:nvPr>
        </p:nvSpPr>
        <p:spPr>
          <a:xfrm>
            <a:off x="3419269" y="3591600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42" name="Google Shape;242;p13"/>
          <p:cNvSpPr txBox="1">
            <a:spLocks noGrp="1"/>
          </p:cNvSpPr>
          <p:nvPr>
            <p:ph type="subTitle" idx="8"/>
          </p:nvPr>
        </p:nvSpPr>
        <p:spPr>
          <a:xfrm>
            <a:off x="3419269" y="4119300"/>
            <a:ext cx="23055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3"/>
          <p:cNvSpPr txBox="1">
            <a:spLocks noGrp="1"/>
          </p:cNvSpPr>
          <p:nvPr>
            <p:ph type="title" idx="9"/>
          </p:nvPr>
        </p:nvSpPr>
        <p:spPr>
          <a:xfrm>
            <a:off x="6118545" y="1776963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44" name="Google Shape;244;p13"/>
          <p:cNvSpPr txBox="1">
            <a:spLocks noGrp="1"/>
          </p:cNvSpPr>
          <p:nvPr>
            <p:ph type="subTitle" idx="13"/>
          </p:nvPr>
        </p:nvSpPr>
        <p:spPr>
          <a:xfrm>
            <a:off x="6118549" y="2304663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13"/>
          <p:cNvSpPr txBox="1">
            <a:spLocks noGrp="1"/>
          </p:cNvSpPr>
          <p:nvPr>
            <p:ph type="title" idx="14"/>
          </p:nvPr>
        </p:nvSpPr>
        <p:spPr>
          <a:xfrm>
            <a:off x="6118545" y="3591600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46" name="Google Shape;246;p13"/>
          <p:cNvSpPr txBox="1">
            <a:spLocks noGrp="1"/>
          </p:cNvSpPr>
          <p:nvPr>
            <p:ph type="subTitle" idx="15"/>
          </p:nvPr>
        </p:nvSpPr>
        <p:spPr>
          <a:xfrm>
            <a:off x="6118545" y="4119300"/>
            <a:ext cx="23055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3"/>
          <p:cNvSpPr txBox="1">
            <a:spLocks noGrp="1"/>
          </p:cNvSpPr>
          <p:nvPr>
            <p:ph type="title" idx="16" hasCustomPrompt="1"/>
          </p:nvPr>
        </p:nvSpPr>
        <p:spPr>
          <a:xfrm>
            <a:off x="1592400" y="1239500"/>
            <a:ext cx="560700" cy="40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248" name="Google Shape;248;p13"/>
          <p:cNvSpPr txBox="1">
            <a:spLocks noGrp="1"/>
          </p:cNvSpPr>
          <p:nvPr>
            <p:ph type="title" idx="17" hasCustomPrompt="1"/>
          </p:nvPr>
        </p:nvSpPr>
        <p:spPr>
          <a:xfrm>
            <a:off x="4291650" y="1239500"/>
            <a:ext cx="560700" cy="40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249" name="Google Shape;249;p13"/>
          <p:cNvSpPr txBox="1">
            <a:spLocks noGrp="1"/>
          </p:cNvSpPr>
          <p:nvPr>
            <p:ph type="title" idx="18" hasCustomPrompt="1"/>
          </p:nvPr>
        </p:nvSpPr>
        <p:spPr>
          <a:xfrm>
            <a:off x="6990950" y="1239500"/>
            <a:ext cx="560700" cy="40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250" name="Google Shape;250;p13"/>
          <p:cNvSpPr txBox="1">
            <a:spLocks noGrp="1"/>
          </p:cNvSpPr>
          <p:nvPr>
            <p:ph type="title" idx="19" hasCustomPrompt="1"/>
          </p:nvPr>
        </p:nvSpPr>
        <p:spPr>
          <a:xfrm>
            <a:off x="1592400" y="3054138"/>
            <a:ext cx="560700" cy="40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251" name="Google Shape;251;p13"/>
          <p:cNvSpPr txBox="1">
            <a:spLocks noGrp="1"/>
          </p:cNvSpPr>
          <p:nvPr>
            <p:ph type="title" idx="20" hasCustomPrompt="1"/>
          </p:nvPr>
        </p:nvSpPr>
        <p:spPr>
          <a:xfrm>
            <a:off x="4291650" y="3054138"/>
            <a:ext cx="560700" cy="40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252" name="Google Shape;252;p13"/>
          <p:cNvSpPr txBox="1">
            <a:spLocks noGrp="1"/>
          </p:cNvSpPr>
          <p:nvPr>
            <p:ph type="title" idx="21" hasCustomPrompt="1"/>
          </p:nvPr>
        </p:nvSpPr>
        <p:spPr>
          <a:xfrm>
            <a:off x="6990950" y="3054138"/>
            <a:ext cx="560700" cy="40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Text">
  <p:cSld name="CUSTOM_1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4"/>
          <p:cNvSpPr txBox="1">
            <a:spLocks noGrp="1"/>
          </p:cNvSpPr>
          <p:nvPr>
            <p:ph type="title"/>
          </p:nvPr>
        </p:nvSpPr>
        <p:spPr>
          <a:xfrm>
            <a:off x="4572000" y="1715900"/>
            <a:ext cx="3858900" cy="738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1"/>
          </p:nvPr>
        </p:nvSpPr>
        <p:spPr>
          <a:xfrm>
            <a:off x="4572000" y="2454400"/>
            <a:ext cx="3858900" cy="97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256" name="Google Shape;256;p14"/>
          <p:cNvGrpSpPr/>
          <p:nvPr/>
        </p:nvGrpSpPr>
        <p:grpSpPr>
          <a:xfrm flipH="1">
            <a:off x="8318255" y="3705937"/>
            <a:ext cx="932693" cy="1513429"/>
            <a:chOff x="5252475" y="3372998"/>
            <a:chExt cx="758596" cy="1230930"/>
          </a:xfrm>
        </p:grpSpPr>
        <p:sp>
          <p:nvSpPr>
            <p:cNvPr id="257" name="Google Shape;257;p14"/>
            <p:cNvSpPr/>
            <p:nvPr/>
          </p:nvSpPr>
          <p:spPr>
            <a:xfrm>
              <a:off x="5771697" y="3820417"/>
              <a:ext cx="239374" cy="336661"/>
            </a:xfrm>
            <a:custGeom>
              <a:avLst/>
              <a:gdLst/>
              <a:ahLst/>
              <a:cxnLst/>
              <a:rect l="l" t="t" r="r" b="b"/>
              <a:pathLst>
                <a:path w="3767" h="5298" extrusionOk="0">
                  <a:moveTo>
                    <a:pt x="2241" y="0"/>
                  </a:moveTo>
                  <a:cubicBezTo>
                    <a:pt x="1439" y="0"/>
                    <a:pt x="613" y="973"/>
                    <a:pt x="320" y="2309"/>
                  </a:cubicBezTo>
                  <a:cubicBezTo>
                    <a:pt x="1" y="3747"/>
                    <a:pt x="434" y="5071"/>
                    <a:pt x="1302" y="5276"/>
                  </a:cubicBezTo>
                  <a:cubicBezTo>
                    <a:pt x="1369" y="5290"/>
                    <a:pt x="1437" y="5297"/>
                    <a:pt x="1505" y="5297"/>
                  </a:cubicBezTo>
                  <a:cubicBezTo>
                    <a:pt x="2314" y="5297"/>
                    <a:pt x="3153" y="4320"/>
                    <a:pt x="3447" y="2994"/>
                  </a:cubicBezTo>
                  <a:cubicBezTo>
                    <a:pt x="3767" y="1533"/>
                    <a:pt x="3333" y="209"/>
                    <a:pt x="2466" y="27"/>
                  </a:cubicBezTo>
                  <a:cubicBezTo>
                    <a:pt x="2392" y="9"/>
                    <a:pt x="2317" y="0"/>
                    <a:pt x="224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5410574" y="4294652"/>
              <a:ext cx="348163" cy="188347"/>
            </a:xfrm>
            <a:custGeom>
              <a:avLst/>
              <a:gdLst/>
              <a:ahLst/>
              <a:cxnLst/>
              <a:rect l="l" t="t" r="r" b="b"/>
              <a:pathLst>
                <a:path w="5479" h="2964" extrusionOk="0">
                  <a:moveTo>
                    <a:pt x="1950" y="0"/>
                  </a:moveTo>
                  <a:cubicBezTo>
                    <a:pt x="1039" y="0"/>
                    <a:pt x="337" y="306"/>
                    <a:pt x="206" y="849"/>
                  </a:cubicBezTo>
                  <a:cubicBezTo>
                    <a:pt x="0" y="1580"/>
                    <a:pt x="1005" y="2470"/>
                    <a:pt x="2397" y="2812"/>
                  </a:cubicBezTo>
                  <a:cubicBezTo>
                    <a:pt x="2797" y="2915"/>
                    <a:pt x="3186" y="2964"/>
                    <a:pt x="3542" y="2964"/>
                  </a:cubicBezTo>
                  <a:cubicBezTo>
                    <a:pt x="4447" y="2964"/>
                    <a:pt x="5142" y="2651"/>
                    <a:pt x="5273" y="2127"/>
                  </a:cubicBezTo>
                  <a:cubicBezTo>
                    <a:pt x="5478" y="1374"/>
                    <a:pt x="4474" y="507"/>
                    <a:pt x="3082" y="142"/>
                  </a:cubicBezTo>
                  <a:cubicBezTo>
                    <a:pt x="2687" y="46"/>
                    <a:pt x="2303" y="0"/>
                    <a:pt x="195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5252475" y="3936514"/>
              <a:ext cx="364113" cy="233782"/>
            </a:xfrm>
            <a:custGeom>
              <a:avLst/>
              <a:gdLst/>
              <a:ahLst/>
              <a:cxnLst/>
              <a:rect l="l" t="t" r="r" b="b"/>
              <a:pathLst>
                <a:path w="5730" h="3679" extrusionOk="0">
                  <a:moveTo>
                    <a:pt x="1881" y="0"/>
                  </a:moveTo>
                  <a:cubicBezTo>
                    <a:pt x="1150" y="0"/>
                    <a:pt x="560" y="257"/>
                    <a:pt x="343" y="733"/>
                  </a:cubicBezTo>
                  <a:cubicBezTo>
                    <a:pt x="0" y="1555"/>
                    <a:pt x="822" y="2719"/>
                    <a:pt x="2214" y="3312"/>
                  </a:cubicBezTo>
                  <a:cubicBezTo>
                    <a:pt x="2774" y="3560"/>
                    <a:pt x="3333" y="3679"/>
                    <a:pt x="3826" y="3679"/>
                  </a:cubicBezTo>
                  <a:cubicBezTo>
                    <a:pt x="4560" y="3679"/>
                    <a:pt x="5146" y="3416"/>
                    <a:pt x="5364" y="2924"/>
                  </a:cubicBezTo>
                  <a:cubicBezTo>
                    <a:pt x="5729" y="2125"/>
                    <a:pt x="4885" y="961"/>
                    <a:pt x="3493" y="368"/>
                  </a:cubicBezTo>
                  <a:cubicBezTo>
                    <a:pt x="2939" y="119"/>
                    <a:pt x="2377" y="0"/>
                    <a:pt x="188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5284374" y="3372998"/>
              <a:ext cx="398936" cy="500925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5387380" y="3373887"/>
              <a:ext cx="549728" cy="1230041"/>
            </a:xfrm>
            <a:custGeom>
              <a:avLst/>
              <a:gdLst/>
              <a:ahLst/>
              <a:cxnLst/>
              <a:rect l="l" t="t" r="r" b="b"/>
              <a:pathLst>
                <a:path w="8651" h="19357" fill="none" extrusionOk="0">
                  <a:moveTo>
                    <a:pt x="8651" y="19356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2" name="Google Shape;262;p14"/>
            <p:cNvSpPr/>
            <p:nvPr/>
          </p:nvSpPr>
          <p:spPr>
            <a:xfrm>
              <a:off x="5813763" y="3819146"/>
              <a:ext cx="111776" cy="509186"/>
            </a:xfrm>
            <a:custGeom>
              <a:avLst/>
              <a:gdLst/>
              <a:ahLst/>
              <a:cxnLst/>
              <a:rect l="l" t="t" r="r" b="b"/>
              <a:pathLst>
                <a:path w="1759" h="8013" fill="none" extrusionOk="0">
                  <a:moveTo>
                    <a:pt x="1758" y="1"/>
                  </a:moveTo>
                  <a:lnTo>
                    <a:pt x="1" y="801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263;p14"/>
            <p:cNvSpPr/>
            <p:nvPr/>
          </p:nvSpPr>
          <p:spPr>
            <a:xfrm>
              <a:off x="5425062" y="4355846"/>
              <a:ext cx="448246" cy="107391"/>
            </a:xfrm>
            <a:custGeom>
              <a:avLst/>
              <a:gdLst/>
              <a:ahLst/>
              <a:cxnLst/>
              <a:rect l="l" t="t" r="r" b="b"/>
              <a:pathLst>
                <a:path w="7054" h="1690" fill="none" extrusionOk="0">
                  <a:moveTo>
                    <a:pt x="7054" y="1689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4" name="Google Shape;264;p14"/>
            <p:cNvSpPr/>
            <p:nvPr/>
          </p:nvSpPr>
          <p:spPr>
            <a:xfrm>
              <a:off x="5274207" y="3985951"/>
              <a:ext cx="475825" cy="198769"/>
            </a:xfrm>
            <a:custGeom>
              <a:avLst/>
              <a:gdLst/>
              <a:ahLst/>
              <a:cxnLst/>
              <a:rect l="l" t="t" r="r" b="b"/>
              <a:pathLst>
                <a:path w="7488" h="3128" fill="none" extrusionOk="0">
                  <a:moveTo>
                    <a:pt x="7487" y="3128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5381534" y="3748103"/>
              <a:ext cx="194448" cy="47913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266;p14"/>
            <p:cNvSpPr/>
            <p:nvPr/>
          </p:nvSpPr>
          <p:spPr>
            <a:xfrm>
              <a:off x="5320658" y="3620441"/>
              <a:ext cx="201628" cy="4797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7" name="Google Shape;267;p14"/>
            <p:cNvSpPr/>
            <p:nvPr/>
          </p:nvSpPr>
          <p:spPr>
            <a:xfrm>
              <a:off x="5306107" y="3495703"/>
              <a:ext cx="152381" cy="37809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68" name="Google Shape;268;p14"/>
          <p:cNvSpPr/>
          <p:nvPr/>
        </p:nvSpPr>
        <p:spPr>
          <a:xfrm rot="-5400000" flipH="1">
            <a:off x="105229" y="4110867"/>
            <a:ext cx="370803" cy="370803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9" name="Google Shape;269;p14"/>
          <p:cNvSpPr/>
          <p:nvPr/>
        </p:nvSpPr>
        <p:spPr>
          <a:xfrm rot="-5400000" flipH="1">
            <a:off x="330575" y="4437350"/>
            <a:ext cx="488934" cy="488914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Three Columns">
  <p:cSld name="CUSTOM_6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9"/>
          <p:cNvSpPr/>
          <p:nvPr/>
        </p:nvSpPr>
        <p:spPr>
          <a:xfrm rot="8100000">
            <a:off x="8460529" y="1531072"/>
            <a:ext cx="404009" cy="404009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8" name="Google Shape;338;p19"/>
          <p:cNvSpPr/>
          <p:nvPr/>
        </p:nvSpPr>
        <p:spPr>
          <a:xfrm rot="8100000">
            <a:off x="8764708" y="997550"/>
            <a:ext cx="313704" cy="315451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9" name="Google Shape;339;p19"/>
          <p:cNvSpPr/>
          <p:nvPr/>
        </p:nvSpPr>
        <p:spPr>
          <a:xfrm rot="8100000">
            <a:off x="8162580" y="134785"/>
            <a:ext cx="650836" cy="650836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0" name="Google Shape;340;p19"/>
          <p:cNvSpPr/>
          <p:nvPr/>
        </p:nvSpPr>
        <p:spPr>
          <a:xfrm rot="2700000">
            <a:off x="276569" y="4605415"/>
            <a:ext cx="323260" cy="323260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1" name="Google Shape;341;p19"/>
          <p:cNvSpPr/>
          <p:nvPr/>
        </p:nvSpPr>
        <p:spPr>
          <a:xfrm rot="2700000">
            <a:off x="100461" y="4264361"/>
            <a:ext cx="250999" cy="252397"/>
          </a:xfrm>
          <a:custGeom>
            <a:avLst/>
            <a:gdLst/>
            <a:ahLst/>
            <a:cxnLst/>
            <a:rect l="l" t="t" r="r" b="b"/>
            <a:pathLst>
              <a:path w="3950" h="3972" extrusionOk="0">
                <a:moveTo>
                  <a:pt x="1256" y="2146"/>
                </a:moveTo>
                <a:cubicBezTo>
                  <a:pt x="1347" y="2534"/>
                  <a:pt x="1712" y="2762"/>
                  <a:pt x="2101" y="2694"/>
                </a:cubicBezTo>
                <a:cubicBezTo>
                  <a:pt x="2489" y="2602"/>
                  <a:pt x="2717" y="2214"/>
                  <a:pt x="2625" y="1849"/>
                </a:cubicBezTo>
                <a:cubicBezTo>
                  <a:pt x="2557" y="1461"/>
                  <a:pt x="2169" y="1210"/>
                  <a:pt x="1781" y="1301"/>
                </a:cubicBezTo>
                <a:cubicBezTo>
                  <a:pt x="1416" y="1392"/>
                  <a:pt x="1165" y="1758"/>
                  <a:pt x="1256" y="2146"/>
                </a:cubicBezTo>
                <a:close/>
                <a:moveTo>
                  <a:pt x="1210" y="548"/>
                </a:moveTo>
                <a:lnTo>
                  <a:pt x="1233" y="160"/>
                </a:lnTo>
                <a:lnTo>
                  <a:pt x="1872" y="0"/>
                </a:lnTo>
                <a:lnTo>
                  <a:pt x="2032" y="365"/>
                </a:lnTo>
                <a:cubicBezTo>
                  <a:pt x="2192" y="365"/>
                  <a:pt x="2329" y="388"/>
                  <a:pt x="2466" y="434"/>
                </a:cubicBezTo>
                <a:lnTo>
                  <a:pt x="2740" y="160"/>
                </a:lnTo>
                <a:lnTo>
                  <a:pt x="3287" y="502"/>
                </a:lnTo>
                <a:lnTo>
                  <a:pt x="3173" y="890"/>
                </a:lnTo>
                <a:cubicBezTo>
                  <a:pt x="3265" y="982"/>
                  <a:pt x="3333" y="1119"/>
                  <a:pt x="3402" y="1233"/>
                </a:cubicBezTo>
                <a:lnTo>
                  <a:pt x="3812" y="1233"/>
                </a:lnTo>
                <a:lnTo>
                  <a:pt x="3949" y="1872"/>
                </a:lnTo>
                <a:lnTo>
                  <a:pt x="3584" y="2054"/>
                </a:lnTo>
                <a:cubicBezTo>
                  <a:pt x="3584" y="2191"/>
                  <a:pt x="3561" y="2328"/>
                  <a:pt x="3516" y="2465"/>
                </a:cubicBezTo>
                <a:lnTo>
                  <a:pt x="3790" y="2762"/>
                </a:lnTo>
                <a:lnTo>
                  <a:pt x="3447" y="3310"/>
                </a:lnTo>
                <a:lnTo>
                  <a:pt x="3082" y="3173"/>
                </a:lnTo>
                <a:cubicBezTo>
                  <a:pt x="2968" y="3264"/>
                  <a:pt x="2854" y="3355"/>
                  <a:pt x="2717" y="3424"/>
                </a:cubicBezTo>
                <a:lnTo>
                  <a:pt x="2717" y="3835"/>
                </a:lnTo>
                <a:lnTo>
                  <a:pt x="2078" y="3972"/>
                </a:lnTo>
                <a:lnTo>
                  <a:pt x="1918" y="3607"/>
                </a:lnTo>
                <a:cubicBezTo>
                  <a:pt x="1758" y="3607"/>
                  <a:pt x="1621" y="3584"/>
                  <a:pt x="1484" y="3538"/>
                </a:cubicBezTo>
                <a:lnTo>
                  <a:pt x="1210" y="3812"/>
                </a:lnTo>
                <a:lnTo>
                  <a:pt x="640" y="3470"/>
                </a:lnTo>
                <a:lnTo>
                  <a:pt x="777" y="3082"/>
                </a:lnTo>
                <a:cubicBezTo>
                  <a:pt x="685" y="2990"/>
                  <a:pt x="594" y="2876"/>
                  <a:pt x="526" y="2739"/>
                </a:cubicBezTo>
                <a:lnTo>
                  <a:pt x="138" y="2739"/>
                </a:lnTo>
                <a:lnTo>
                  <a:pt x="1" y="2100"/>
                </a:lnTo>
                <a:lnTo>
                  <a:pt x="343" y="1917"/>
                </a:lnTo>
                <a:cubicBezTo>
                  <a:pt x="366" y="1781"/>
                  <a:pt x="389" y="1644"/>
                  <a:pt x="434" y="1507"/>
                </a:cubicBezTo>
                <a:lnTo>
                  <a:pt x="138" y="1210"/>
                </a:lnTo>
                <a:lnTo>
                  <a:pt x="503" y="662"/>
                </a:lnTo>
                <a:lnTo>
                  <a:pt x="868" y="799"/>
                </a:lnTo>
                <a:cubicBezTo>
                  <a:pt x="982" y="708"/>
                  <a:pt x="1096" y="616"/>
                  <a:pt x="1210" y="548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42" name="Google Shape;342;p19"/>
          <p:cNvGrpSpPr/>
          <p:nvPr/>
        </p:nvGrpSpPr>
        <p:grpSpPr>
          <a:xfrm>
            <a:off x="-120517" y="-69488"/>
            <a:ext cx="586031" cy="736432"/>
            <a:chOff x="-84151" y="785111"/>
            <a:chExt cx="490484" cy="616364"/>
          </a:xfrm>
        </p:grpSpPr>
        <p:sp>
          <p:nvSpPr>
            <p:cNvPr id="343" name="Google Shape;343;p19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4" name="Google Shape;344;p19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5" name="Google Shape;345;p19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6" name="Google Shape;346;p19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347" name="Google Shape;347;p19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48" name="Google Shape;348;p19"/>
          <p:cNvGrpSpPr/>
          <p:nvPr/>
        </p:nvGrpSpPr>
        <p:grpSpPr>
          <a:xfrm flipH="1">
            <a:off x="294704" y="-69476"/>
            <a:ext cx="425299" cy="534449"/>
            <a:chOff x="-84151" y="785111"/>
            <a:chExt cx="490484" cy="616364"/>
          </a:xfrm>
        </p:grpSpPr>
        <p:sp>
          <p:nvSpPr>
            <p:cNvPr id="349" name="Google Shape;349;p19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0" name="Google Shape;350;p19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1" name="Google Shape;351;p19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2" name="Google Shape;352;p19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353" name="Google Shape;353;p19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54" name="Google Shape;354;p1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19"/>
          <p:cNvSpPr txBox="1">
            <a:spLocks noGrp="1"/>
          </p:cNvSpPr>
          <p:nvPr>
            <p:ph type="title" idx="2"/>
          </p:nvPr>
        </p:nvSpPr>
        <p:spPr>
          <a:xfrm>
            <a:off x="720000" y="2728175"/>
            <a:ext cx="2305500" cy="434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56" name="Google Shape;356;p19"/>
          <p:cNvSpPr txBox="1">
            <a:spLocks noGrp="1"/>
          </p:cNvSpPr>
          <p:nvPr>
            <p:ph type="subTitle" idx="1"/>
          </p:nvPr>
        </p:nvSpPr>
        <p:spPr>
          <a:xfrm>
            <a:off x="720000" y="3162950"/>
            <a:ext cx="2305500" cy="946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7" name="Google Shape;357;p19"/>
          <p:cNvSpPr txBox="1">
            <a:spLocks noGrp="1"/>
          </p:cNvSpPr>
          <p:nvPr>
            <p:ph type="title" idx="3"/>
          </p:nvPr>
        </p:nvSpPr>
        <p:spPr>
          <a:xfrm>
            <a:off x="3419221" y="1766419"/>
            <a:ext cx="2305500" cy="434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58" name="Google Shape;358;p19"/>
          <p:cNvSpPr txBox="1">
            <a:spLocks noGrp="1"/>
          </p:cNvSpPr>
          <p:nvPr>
            <p:ph type="subTitle" idx="4"/>
          </p:nvPr>
        </p:nvSpPr>
        <p:spPr>
          <a:xfrm>
            <a:off x="3419221" y="2201194"/>
            <a:ext cx="2305500" cy="946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9" name="Google Shape;359;p19"/>
          <p:cNvSpPr txBox="1">
            <a:spLocks noGrp="1"/>
          </p:cNvSpPr>
          <p:nvPr>
            <p:ph type="title" idx="5"/>
          </p:nvPr>
        </p:nvSpPr>
        <p:spPr>
          <a:xfrm>
            <a:off x="6118448" y="2728175"/>
            <a:ext cx="2305500" cy="434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60" name="Google Shape;360;p19"/>
          <p:cNvSpPr txBox="1">
            <a:spLocks noGrp="1"/>
          </p:cNvSpPr>
          <p:nvPr>
            <p:ph type="subTitle" idx="6"/>
          </p:nvPr>
        </p:nvSpPr>
        <p:spPr>
          <a:xfrm>
            <a:off x="6118449" y="3162950"/>
            <a:ext cx="2305500" cy="946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Four Columns">
  <p:cSld name="CUSTOM_5"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88" name="Google Shape;388;p21"/>
          <p:cNvSpPr txBox="1">
            <a:spLocks noGrp="1"/>
          </p:cNvSpPr>
          <p:nvPr>
            <p:ph type="title" idx="2"/>
          </p:nvPr>
        </p:nvSpPr>
        <p:spPr>
          <a:xfrm>
            <a:off x="1015959" y="1677075"/>
            <a:ext cx="19782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89" name="Google Shape;389;p21"/>
          <p:cNvSpPr txBox="1">
            <a:spLocks noGrp="1"/>
          </p:cNvSpPr>
          <p:nvPr>
            <p:ph type="subTitle" idx="1"/>
          </p:nvPr>
        </p:nvSpPr>
        <p:spPr>
          <a:xfrm>
            <a:off x="1015959" y="2204775"/>
            <a:ext cx="1978200" cy="66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0" name="Google Shape;390;p21"/>
          <p:cNvSpPr txBox="1">
            <a:spLocks noGrp="1"/>
          </p:cNvSpPr>
          <p:nvPr>
            <p:ph type="title" idx="3"/>
          </p:nvPr>
        </p:nvSpPr>
        <p:spPr>
          <a:xfrm>
            <a:off x="6149841" y="1677075"/>
            <a:ext cx="19782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91" name="Google Shape;391;p21"/>
          <p:cNvSpPr txBox="1">
            <a:spLocks noGrp="1"/>
          </p:cNvSpPr>
          <p:nvPr>
            <p:ph type="subTitle" idx="4"/>
          </p:nvPr>
        </p:nvSpPr>
        <p:spPr>
          <a:xfrm>
            <a:off x="6149837" y="2204775"/>
            <a:ext cx="1978200" cy="66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2" name="Google Shape;392;p21"/>
          <p:cNvSpPr txBox="1">
            <a:spLocks noGrp="1"/>
          </p:cNvSpPr>
          <p:nvPr>
            <p:ph type="title" idx="5"/>
          </p:nvPr>
        </p:nvSpPr>
        <p:spPr>
          <a:xfrm>
            <a:off x="1015959" y="3110475"/>
            <a:ext cx="19782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93" name="Google Shape;393;p21"/>
          <p:cNvSpPr txBox="1">
            <a:spLocks noGrp="1"/>
          </p:cNvSpPr>
          <p:nvPr>
            <p:ph type="subTitle" idx="6"/>
          </p:nvPr>
        </p:nvSpPr>
        <p:spPr>
          <a:xfrm>
            <a:off x="1015959" y="3638175"/>
            <a:ext cx="1978200" cy="66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4" name="Google Shape;394;p21"/>
          <p:cNvSpPr txBox="1">
            <a:spLocks noGrp="1"/>
          </p:cNvSpPr>
          <p:nvPr>
            <p:ph type="title" idx="7"/>
          </p:nvPr>
        </p:nvSpPr>
        <p:spPr>
          <a:xfrm>
            <a:off x="6149841" y="3110475"/>
            <a:ext cx="19782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95" name="Google Shape;395;p21"/>
          <p:cNvSpPr txBox="1">
            <a:spLocks noGrp="1"/>
          </p:cNvSpPr>
          <p:nvPr>
            <p:ph type="subTitle" idx="8"/>
          </p:nvPr>
        </p:nvSpPr>
        <p:spPr>
          <a:xfrm>
            <a:off x="6149837" y="3638175"/>
            <a:ext cx="1978200" cy="66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6" name="Google Shape;396;p21"/>
          <p:cNvSpPr/>
          <p:nvPr/>
        </p:nvSpPr>
        <p:spPr>
          <a:xfrm rot="900190">
            <a:off x="84527" y="176035"/>
            <a:ext cx="520591" cy="520591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7" name="Google Shape;397;p21"/>
          <p:cNvSpPr/>
          <p:nvPr/>
        </p:nvSpPr>
        <p:spPr>
          <a:xfrm rot="900188">
            <a:off x="174887" y="900563"/>
            <a:ext cx="241461" cy="241441"/>
          </a:xfrm>
          <a:custGeom>
            <a:avLst/>
            <a:gdLst/>
            <a:ahLst/>
            <a:cxnLst/>
            <a:rect l="l" t="t" r="r" b="b"/>
            <a:pathLst>
              <a:path w="8195" h="8195" fill="none" extrusionOk="0">
                <a:moveTo>
                  <a:pt x="2626" y="4497"/>
                </a:moveTo>
                <a:cubicBezTo>
                  <a:pt x="2831" y="5273"/>
                  <a:pt x="3630" y="5753"/>
                  <a:pt x="4406" y="5547"/>
                </a:cubicBezTo>
                <a:cubicBezTo>
                  <a:pt x="5182" y="5319"/>
                  <a:pt x="5661" y="4520"/>
                  <a:pt x="5456" y="3744"/>
                </a:cubicBezTo>
                <a:cubicBezTo>
                  <a:pt x="5250" y="2968"/>
                  <a:pt x="4452" y="2488"/>
                  <a:pt x="3653" y="2694"/>
                </a:cubicBezTo>
                <a:cubicBezTo>
                  <a:pt x="2877" y="2899"/>
                  <a:pt x="2420" y="3721"/>
                  <a:pt x="2626" y="4497"/>
                </a:cubicBezTo>
                <a:close/>
                <a:moveTo>
                  <a:pt x="2420" y="1187"/>
                </a:moveTo>
                <a:lnTo>
                  <a:pt x="2397" y="343"/>
                </a:lnTo>
                <a:lnTo>
                  <a:pt x="3721" y="1"/>
                </a:lnTo>
                <a:lnTo>
                  <a:pt x="4109" y="731"/>
                </a:lnTo>
                <a:cubicBezTo>
                  <a:pt x="4406" y="731"/>
                  <a:pt x="4703" y="777"/>
                  <a:pt x="4977" y="868"/>
                </a:cubicBezTo>
                <a:lnTo>
                  <a:pt x="5547" y="252"/>
                </a:lnTo>
                <a:lnTo>
                  <a:pt x="6734" y="936"/>
                </a:lnTo>
                <a:lnTo>
                  <a:pt x="6483" y="1735"/>
                </a:lnTo>
                <a:cubicBezTo>
                  <a:pt x="6688" y="1941"/>
                  <a:pt x="6871" y="2169"/>
                  <a:pt x="7031" y="2443"/>
                </a:cubicBezTo>
                <a:lnTo>
                  <a:pt x="7853" y="2420"/>
                </a:lnTo>
                <a:lnTo>
                  <a:pt x="8195" y="3721"/>
                </a:lnTo>
                <a:lnTo>
                  <a:pt x="7465" y="4109"/>
                </a:lnTo>
                <a:cubicBezTo>
                  <a:pt x="7465" y="4406"/>
                  <a:pt x="7419" y="4703"/>
                  <a:pt x="7350" y="4999"/>
                </a:cubicBezTo>
                <a:lnTo>
                  <a:pt x="7944" y="5547"/>
                </a:lnTo>
                <a:lnTo>
                  <a:pt x="7259" y="6734"/>
                </a:lnTo>
                <a:lnTo>
                  <a:pt x="6460" y="6483"/>
                </a:lnTo>
                <a:cubicBezTo>
                  <a:pt x="6255" y="6688"/>
                  <a:pt x="6027" y="6871"/>
                  <a:pt x="5753" y="7031"/>
                </a:cubicBezTo>
                <a:lnTo>
                  <a:pt x="5798" y="7852"/>
                </a:lnTo>
                <a:lnTo>
                  <a:pt x="4474" y="8195"/>
                </a:lnTo>
                <a:lnTo>
                  <a:pt x="4086" y="7464"/>
                </a:lnTo>
                <a:cubicBezTo>
                  <a:pt x="3790" y="7464"/>
                  <a:pt x="3493" y="7419"/>
                  <a:pt x="3196" y="7350"/>
                </a:cubicBezTo>
                <a:lnTo>
                  <a:pt x="2648" y="7944"/>
                </a:lnTo>
                <a:lnTo>
                  <a:pt x="1461" y="7259"/>
                </a:lnTo>
                <a:lnTo>
                  <a:pt x="1713" y="6483"/>
                </a:lnTo>
                <a:cubicBezTo>
                  <a:pt x="1507" y="6277"/>
                  <a:pt x="1325" y="6026"/>
                  <a:pt x="1165" y="5775"/>
                </a:cubicBezTo>
                <a:lnTo>
                  <a:pt x="343" y="5798"/>
                </a:lnTo>
                <a:lnTo>
                  <a:pt x="1" y="4474"/>
                </a:lnTo>
                <a:lnTo>
                  <a:pt x="731" y="4086"/>
                </a:lnTo>
                <a:cubicBezTo>
                  <a:pt x="731" y="3790"/>
                  <a:pt x="777" y="3493"/>
                  <a:pt x="845" y="3219"/>
                </a:cubicBezTo>
                <a:lnTo>
                  <a:pt x="252" y="2648"/>
                </a:lnTo>
                <a:lnTo>
                  <a:pt x="936" y="1461"/>
                </a:lnTo>
                <a:lnTo>
                  <a:pt x="1713" y="1712"/>
                </a:lnTo>
                <a:cubicBezTo>
                  <a:pt x="1941" y="1507"/>
                  <a:pt x="2169" y="1324"/>
                  <a:pt x="2420" y="1187"/>
                </a:cubicBez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98" name="Google Shape;398;p21"/>
          <p:cNvGrpSpPr/>
          <p:nvPr/>
        </p:nvGrpSpPr>
        <p:grpSpPr>
          <a:xfrm flipH="1">
            <a:off x="8569659" y="-69491"/>
            <a:ext cx="656219" cy="824633"/>
            <a:chOff x="-84151" y="785111"/>
            <a:chExt cx="490484" cy="616364"/>
          </a:xfrm>
        </p:grpSpPr>
        <p:sp>
          <p:nvSpPr>
            <p:cNvPr id="399" name="Google Shape;399;p21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0" name="Google Shape;400;p21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1" name="Google Shape;401;p21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2" name="Google Shape;402;p21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403" name="Google Shape;403;p21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04" name="Google Shape;404;p21"/>
          <p:cNvGrpSpPr/>
          <p:nvPr/>
        </p:nvGrpSpPr>
        <p:grpSpPr>
          <a:xfrm>
            <a:off x="8284716" y="-69521"/>
            <a:ext cx="476211" cy="598428"/>
            <a:chOff x="-84151" y="785111"/>
            <a:chExt cx="490484" cy="616364"/>
          </a:xfrm>
        </p:grpSpPr>
        <p:sp>
          <p:nvSpPr>
            <p:cNvPr id="405" name="Google Shape;405;p21"/>
            <p:cNvSpPr/>
            <p:nvPr/>
          </p:nvSpPr>
          <p:spPr>
            <a:xfrm rot="10800000" flipH="1">
              <a:off x="-84151" y="785111"/>
              <a:ext cx="490484" cy="615879"/>
            </a:xfrm>
            <a:custGeom>
              <a:avLst/>
              <a:gdLst/>
              <a:ahLst/>
              <a:cxnLst/>
              <a:rect l="l" t="t" r="r" b="b"/>
              <a:pathLst>
                <a:path w="6278" h="7883" extrusionOk="0">
                  <a:moveTo>
                    <a:pt x="1928" y="0"/>
                  </a:moveTo>
                  <a:cubicBezTo>
                    <a:pt x="1716" y="0"/>
                    <a:pt x="1513" y="42"/>
                    <a:pt x="1324" y="129"/>
                  </a:cubicBezTo>
                  <a:cubicBezTo>
                    <a:pt x="137" y="699"/>
                    <a:pt x="0" y="2868"/>
                    <a:pt x="982" y="4968"/>
                  </a:cubicBezTo>
                  <a:cubicBezTo>
                    <a:pt x="1825" y="6731"/>
                    <a:pt x="3199" y="7882"/>
                    <a:pt x="4321" y="7882"/>
                  </a:cubicBezTo>
                  <a:cubicBezTo>
                    <a:pt x="4535" y="7882"/>
                    <a:pt x="4740" y="7840"/>
                    <a:pt x="4931" y="7752"/>
                  </a:cubicBezTo>
                  <a:cubicBezTo>
                    <a:pt x="6118" y="7182"/>
                    <a:pt x="6277" y="5036"/>
                    <a:pt x="5273" y="2936"/>
                  </a:cubicBezTo>
                  <a:cubicBezTo>
                    <a:pt x="4447" y="1169"/>
                    <a:pt x="3056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6" name="Google Shape;406;p21"/>
            <p:cNvSpPr/>
            <p:nvPr/>
          </p:nvSpPr>
          <p:spPr>
            <a:xfrm rot="10800000" flipH="1">
              <a:off x="35306" y="880890"/>
              <a:ext cx="239070" cy="58908"/>
            </a:xfrm>
            <a:custGeom>
              <a:avLst/>
              <a:gdLst/>
              <a:ahLst/>
              <a:cxnLst/>
              <a:rect l="l" t="t" r="r" b="b"/>
              <a:pathLst>
                <a:path w="3060" h="754" fill="none" extrusionOk="0">
                  <a:moveTo>
                    <a:pt x="3059" y="754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7" name="Google Shape;407;p21"/>
            <p:cNvSpPr/>
            <p:nvPr/>
          </p:nvSpPr>
          <p:spPr>
            <a:xfrm rot="10800000" flipH="1">
              <a:off x="-39540" y="1037772"/>
              <a:ext cx="247899" cy="58986"/>
            </a:xfrm>
            <a:custGeom>
              <a:avLst/>
              <a:gdLst/>
              <a:ahLst/>
              <a:cxnLst/>
              <a:rect l="l" t="t" r="r" b="b"/>
              <a:pathLst>
                <a:path w="3173" h="755" fill="none" extrusionOk="0">
                  <a:moveTo>
                    <a:pt x="3173" y="754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8" name="Google Shape;408;p21"/>
            <p:cNvSpPr/>
            <p:nvPr/>
          </p:nvSpPr>
          <p:spPr>
            <a:xfrm rot="10800000" flipH="1">
              <a:off x="-57431" y="1203638"/>
              <a:ext cx="187350" cy="46486"/>
            </a:xfrm>
            <a:custGeom>
              <a:avLst/>
              <a:gdLst/>
              <a:ahLst/>
              <a:cxnLst/>
              <a:rect l="l" t="t" r="r" b="b"/>
              <a:pathLst>
                <a:path w="2398" h="595" fill="none" extrusionOk="0">
                  <a:moveTo>
                    <a:pt x="2398" y="594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409" name="Google Shape;409;p21"/>
            <p:cNvCxnSpPr/>
            <p:nvPr/>
          </p:nvCxnSpPr>
          <p:spPr>
            <a:xfrm rot="10800000" flipH="1">
              <a:off x="46825" y="797575"/>
              <a:ext cx="261900" cy="603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iro"/>
              <a:buChar char="●"/>
              <a:defRPr sz="16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iro"/>
              <a:buChar char="○"/>
              <a:defRPr sz="16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iro"/>
              <a:buChar char="■"/>
              <a:defRPr sz="16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iro"/>
              <a:buChar char="●"/>
              <a:defRPr sz="16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iro"/>
              <a:buChar char="○"/>
              <a:defRPr sz="16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iro"/>
              <a:buChar char="■"/>
              <a:defRPr sz="16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iro"/>
              <a:buChar char="●"/>
              <a:defRPr sz="16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iro"/>
              <a:buChar char="○"/>
              <a:defRPr sz="16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Cairo"/>
              <a:buChar char="■"/>
              <a:defRPr sz="16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5" r:id="rId4"/>
    <p:sldLayoutId id="2147483658" r:id="rId5"/>
    <p:sldLayoutId id="2147483659" r:id="rId6"/>
    <p:sldLayoutId id="2147483660" r:id="rId7"/>
    <p:sldLayoutId id="2147483665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5" r:id="rId16"/>
    <p:sldLayoutId id="2147483676" r:id="rId17"/>
    <p:sldLayoutId id="2147483677" r:id="rId1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sv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5" name="Google Shape;605;p34"/>
          <p:cNvGrpSpPr/>
          <p:nvPr/>
        </p:nvGrpSpPr>
        <p:grpSpPr>
          <a:xfrm>
            <a:off x="5517931" y="2591902"/>
            <a:ext cx="3633644" cy="1719967"/>
            <a:chOff x="5065575" y="2591902"/>
            <a:chExt cx="4086000" cy="2011835"/>
          </a:xfrm>
        </p:grpSpPr>
        <p:grpSp>
          <p:nvGrpSpPr>
            <p:cNvPr id="606" name="Google Shape;606;p34"/>
            <p:cNvGrpSpPr/>
            <p:nvPr/>
          </p:nvGrpSpPr>
          <p:grpSpPr>
            <a:xfrm>
              <a:off x="5463399" y="2591902"/>
              <a:ext cx="3275149" cy="2011835"/>
              <a:chOff x="5565749" y="2591902"/>
              <a:chExt cx="3275149" cy="2011835"/>
            </a:xfrm>
          </p:grpSpPr>
          <p:sp>
            <p:nvSpPr>
              <p:cNvPr id="607" name="Google Shape;607;p34"/>
              <p:cNvSpPr/>
              <p:nvPr/>
            </p:nvSpPr>
            <p:spPr>
              <a:xfrm>
                <a:off x="8222923" y="3134384"/>
                <a:ext cx="617975" cy="1469351"/>
              </a:xfrm>
              <a:custGeom>
                <a:avLst/>
                <a:gdLst/>
                <a:ahLst/>
                <a:cxnLst/>
                <a:rect l="l" t="t" r="r" b="b"/>
                <a:pathLst>
                  <a:path w="9725" h="23123" fill="none" extrusionOk="0">
                    <a:moveTo>
                      <a:pt x="1" y="23122"/>
                    </a:moveTo>
                    <a:lnTo>
                      <a:pt x="9724" y="23122"/>
                    </a:lnTo>
                    <a:lnTo>
                      <a:pt x="9724" y="0"/>
                    </a:lnTo>
                    <a:lnTo>
                      <a:pt x="1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08" name="Google Shape;608;p34"/>
              <p:cNvSpPr/>
              <p:nvPr/>
            </p:nvSpPr>
            <p:spPr>
              <a:xfrm>
                <a:off x="6451940" y="2591902"/>
                <a:ext cx="617975" cy="2011835"/>
              </a:xfrm>
              <a:custGeom>
                <a:avLst/>
                <a:gdLst/>
                <a:ahLst/>
                <a:cxnLst/>
                <a:rect l="l" t="t" r="r" b="b"/>
                <a:pathLst>
                  <a:path w="9725" h="31660" fill="none" extrusionOk="0">
                    <a:moveTo>
                      <a:pt x="1" y="31659"/>
                    </a:moveTo>
                    <a:lnTo>
                      <a:pt x="9724" y="31659"/>
                    </a:lnTo>
                    <a:lnTo>
                      <a:pt x="9724" y="1"/>
                    </a:lnTo>
                    <a:lnTo>
                      <a:pt x="1" y="1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09" name="Google Shape;609;p34"/>
              <p:cNvSpPr/>
              <p:nvPr/>
            </p:nvSpPr>
            <p:spPr>
              <a:xfrm>
                <a:off x="5565749" y="3159040"/>
                <a:ext cx="617975" cy="1444696"/>
              </a:xfrm>
              <a:custGeom>
                <a:avLst/>
                <a:gdLst/>
                <a:ahLst/>
                <a:cxnLst/>
                <a:rect l="l" t="t" r="r" b="b"/>
                <a:pathLst>
                  <a:path w="9725" h="22735" fill="none" extrusionOk="0">
                    <a:moveTo>
                      <a:pt x="1" y="22734"/>
                    </a:moveTo>
                    <a:lnTo>
                      <a:pt x="9724" y="22734"/>
                    </a:lnTo>
                    <a:lnTo>
                      <a:pt x="9724" y="0"/>
                    </a:lnTo>
                    <a:lnTo>
                      <a:pt x="1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10" name="Google Shape;610;p34"/>
              <p:cNvSpPr/>
              <p:nvPr/>
            </p:nvSpPr>
            <p:spPr>
              <a:xfrm>
                <a:off x="7336733" y="3568078"/>
                <a:ext cx="617912" cy="1035656"/>
              </a:xfrm>
              <a:custGeom>
                <a:avLst/>
                <a:gdLst/>
                <a:ahLst/>
                <a:cxnLst/>
                <a:rect l="l" t="t" r="r" b="b"/>
                <a:pathLst>
                  <a:path w="9724" h="16298" fill="none" extrusionOk="0">
                    <a:moveTo>
                      <a:pt x="0" y="16297"/>
                    </a:moveTo>
                    <a:lnTo>
                      <a:pt x="9724" y="16297"/>
                    </a:lnTo>
                    <a:lnTo>
                      <a:pt x="9724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cxnSp>
          <p:nvCxnSpPr>
            <p:cNvPr id="611" name="Google Shape;611;p34"/>
            <p:cNvCxnSpPr/>
            <p:nvPr/>
          </p:nvCxnSpPr>
          <p:spPr>
            <a:xfrm>
              <a:off x="5065575" y="4603533"/>
              <a:ext cx="4086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12" name="Google Shape;612;p3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BUSINESS PLAN</a:t>
            </a:r>
            <a:endParaRPr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33" name="Google Shape;733;p34"/>
          <p:cNvSpPr txBox="1">
            <a:spLocks noGrp="1"/>
          </p:cNvSpPr>
          <p:nvPr>
            <p:ph type="ctrTitle" idx="2"/>
          </p:nvPr>
        </p:nvSpPr>
        <p:spPr>
          <a:xfrm>
            <a:off x="340708" y="1221125"/>
            <a:ext cx="4038579" cy="926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0" dirty="0"/>
              <a:t>“G</a:t>
            </a:r>
            <a:r>
              <a:rPr lang="en" sz="7000" dirty="0"/>
              <a:t>oal post”</a:t>
            </a:r>
            <a:endParaRPr sz="7000" dirty="0"/>
          </a:p>
        </p:txBody>
      </p:sp>
      <p:grpSp>
        <p:nvGrpSpPr>
          <p:cNvPr id="616" name="Google Shape;616;p34"/>
          <p:cNvGrpSpPr/>
          <p:nvPr/>
        </p:nvGrpSpPr>
        <p:grpSpPr>
          <a:xfrm>
            <a:off x="6675349" y="1369428"/>
            <a:ext cx="2062559" cy="1409927"/>
            <a:chOff x="6418579" y="1369428"/>
            <a:chExt cx="2319329" cy="1649183"/>
          </a:xfrm>
        </p:grpSpPr>
        <p:sp>
          <p:nvSpPr>
            <p:cNvPr id="617" name="Google Shape;617;p34"/>
            <p:cNvSpPr/>
            <p:nvPr/>
          </p:nvSpPr>
          <p:spPr>
            <a:xfrm>
              <a:off x="6418579" y="1369428"/>
              <a:ext cx="2319329" cy="1649183"/>
            </a:xfrm>
            <a:custGeom>
              <a:avLst/>
              <a:gdLst/>
              <a:ahLst/>
              <a:cxnLst/>
              <a:rect l="l" t="t" r="r" b="b"/>
              <a:pathLst>
                <a:path w="36499" h="25953" extrusionOk="0">
                  <a:moveTo>
                    <a:pt x="1644" y="0"/>
                  </a:moveTo>
                  <a:cubicBezTo>
                    <a:pt x="731" y="0"/>
                    <a:pt x="1" y="730"/>
                    <a:pt x="1" y="1621"/>
                  </a:cubicBezTo>
                  <a:lnTo>
                    <a:pt x="1" y="24332"/>
                  </a:lnTo>
                  <a:cubicBezTo>
                    <a:pt x="1" y="25222"/>
                    <a:pt x="731" y="25952"/>
                    <a:pt x="1644" y="25952"/>
                  </a:cubicBezTo>
                  <a:lnTo>
                    <a:pt x="34855" y="25952"/>
                  </a:lnTo>
                  <a:cubicBezTo>
                    <a:pt x="35768" y="25952"/>
                    <a:pt x="36499" y="25222"/>
                    <a:pt x="36499" y="24332"/>
                  </a:cubicBezTo>
                  <a:lnTo>
                    <a:pt x="36499" y="1621"/>
                  </a:lnTo>
                  <a:cubicBezTo>
                    <a:pt x="36499" y="730"/>
                    <a:pt x="35768" y="0"/>
                    <a:pt x="348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8" name="Google Shape;618;p34"/>
            <p:cNvSpPr/>
            <p:nvPr/>
          </p:nvSpPr>
          <p:spPr>
            <a:xfrm>
              <a:off x="6418579" y="1369428"/>
              <a:ext cx="2319329" cy="1649183"/>
            </a:xfrm>
            <a:custGeom>
              <a:avLst/>
              <a:gdLst/>
              <a:ahLst/>
              <a:cxnLst/>
              <a:rect l="l" t="t" r="r" b="b"/>
              <a:pathLst>
                <a:path w="36499" h="25953" fill="none" extrusionOk="0">
                  <a:moveTo>
                    <a:pt x="34855" y="25952"/>
                  </a:moveTo>
                  <a:lnTo>
                    <a:pt x="1644" y="25952"/>
                  </a:lnTo>
                  <a:cubicBezTo>
                    <a:pt x="731" y="25952"/>
                    <a:pt x="1" y="25222"/>
                    <a:pt x="1" y="24332"/>
                  </a:cubicBezTo>
                  <a:lnTo>
                    <a:pt x="1" y="1621"/>
                  </a:lnTo>
                  <a:cubicBezTo>
                    <a:pt x="1" y="730"/>
                    <a:pt x="731" y="0"/>
                    <a:pt x="1644" y="0"/>
                  </a:cubicBezTo>
                  <a:lnTo>
                    <a:pt x="34855" y="0"/>
                  </a:lnTo>
                  <a:cubicBezTo>
                    <a:pt x="35768" y="0"/>
                    <a:pt x="36499" y="730"/>
                    <a:pt x="36499" y="1621"/>
                  </a:cubicBezTo>
                  <a:lnTo>
                    <a:pt x="36499" y="24332"/>
                  </a:lnTo>
                  <a:cubicBezTo>
                    <a:pt x="36499" y="25222"/>
                    <a:pt x="35768" y="25952"/>
                    <a:pt x="34855" y="25952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9" name="Google Shape;619;p34"/>
            <p:cNvSpPr/>
            <p:nvPr/>
          </p:nvSpPr>
          <p:spPr>
            <a:xfrm>
              <a:off x="6418579" y="1369428"/>
              <a:ext cx="2319329" cy="136368"/>
            </a:xfrm>
            <a:custGeom>
              <a:avLst/>
              <a:gdLst/>
              <a:ahLst/>
              <a:cxnLst/>
              <a:rect l="l" t="t" r="r" b="b"/>
              <a:pathLst>
                <a:path w="36499" h="2146" extrusionOk="0">
                  <a:moveTo>
                    <a:pt x="1279" y="0"/>
                  </a:moveTo>
                  <a:cubicBezTo>
                    <a:pt x="572" y="0"/>
                    <a:pt x="1" y="639"/>
                    <a:pt x="1" y="1438"/>
                  </a:cubicBezTo>
                  <a:lnTo>
                    <a:pt x="1" y="2146"/>
                  </a:lnTo>
                  <a:lnTo>
                    <a:pt x="36499" y="2146"/>
                  </a:lnTo>
                  <a:lnTo>
                    <a:pt x="36499" y="1438"/>
                  </a:lnTo>
                  <a:cubicBezTo>
                    <a:pt x="36499" y="639"/>
                    <a:pt x="35928" y="0"/>
                    <a:pt x="352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0" name="Google Shape;620;p34"/>
            <p:cNvSpPr/>
            <p:nvPr/>
          </p:nvSpPr>
          <p:spPr>
            <a:xfrm>
              <a:off x="6418579" y="1369428"/>
              <a:ext cx="2319329" cy="136368"/>
            </a:xfrm>
            <a:custGeom>
              <a:avLst/>
              <a:gdLst/>
              <a:ahLst/>
              <a:cxnLst/>
              <a:rect l="l" t="t" r="r" b="b"/>
              <a:pathLst>
                <a:path w="36499" h="2146" fill="none" extrusionOk="0">
                  <a:moveTo>
                    <a:pt x="35220" y="0"/>
                  </a:moveTo>
                  <a:lnTo>
                    <a:pt x="1279" y="0"/>
                  </a:lnTo>
                  <a:cubicBezTo>
                    <a:pt x="572" y="0"/>
                    <a:pt x="1" y="639"/>
                    <a:pt x="1" y="1438"/>
                  </a:cubicBezTo>
                  <a:lnTo>
                    <a:pt x="1" y="2146"/>
                  </a:lnTo>
                  <a:lnTo>
                    <a:pt x="36499" y="2146"/>
                  </a:lnTo>
                  <a:lnTo>
                    <a:pt x="36499" y="1438"/>
                  </a:lnTo>
                  <a:cubicBezTo>
                    <a:pt x="36499" y="639"/>
                    <a:pt x="35928" y="0"/>
                    <a:pt x="35220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1" name="Google Shape;621;p34"/>
            <p:cNvSpPr/>
            <p:nvPr/>
          </p:nvSpPr>
          <p:spPr>
            <a:xfrm>
              <a:off x="6478057" y="1408572"/>
              <a:ext cx="56619" cy="58080"/>
            </a:xfrm>
            <a:custGeom>
              <a:avLst/>
              <a:gdLst/>
              <a:ahLst/>
              <a:cxnLst/>
              <a:rect l="l" t="t" r="r" b="b"/>
              <a:pathLst>
                <a:path w="891" h="914" fill="none" extrusionOk="0">
                  <a:moveTo>
                    <a:pt x="891" y="457"/>
                  </a:moveTo>
                  <a:cubicBezTo>
                    <a:pt x="891" y="708"/>
                    <a:pt x="685" y="913"/>
                    <a:pt x="434" y="913"/>
                  </a:cubicBezTo>
                  <a:cubicBezTo>
                    <a:pt x="183" y="913"/>
                    <a:pt x="1" y="708"/>
                    <a:pt x="1" y="457"/>
                  </a:cubicBezTo>
                  <a:cubicBezTo>
                    <a:pt x="1" y="206"/>
                    <a:pt x="183" y="0"/>
                    <a:pt x="434" y="0"/>
                  </a:cubicBezTo>
                  <a:cubicBezTo>
                    <a:pt x="685" y="0"/>
                    <a:pt x="891" y="206"/>
                    <a:pt x="891" y="457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2" name="Google Shape;622;p34"/>
            <p:cNvSpPr/>
            <p:nvPr/>
          </p:nvSpPr>
          <p:spPr>
            <a:xfrm>
              <a:off x="6585383" y="1408572"/>
              <a:ext cx="56619" cy="58080"/>
            </a:xfrm>
            <a:custGeom>
              <a:avLst/>
              <a:gdLst/>
              <a:ahLst/>
              <a:cxnLst/>
              <a:rect l="l" t="t" r="r" b="b"/>
              <a:pathLst>
                <a:path w="891" h="914" fill="none" extrusionOk="0">
                  <a:moveTo>
                    <a:pt x="891" y="457"/>
                  </a:moveTo>
                  <a:cubicBezTo>
                    <a:pt x="891" y="708"/>
                    <a:pt x="708" y="913"/>
                    <a:pt x="457" y="913"/>
                  </a:cubicBezTo>
                  <a:cubicBezTo>
                    <a:pt x="206" y="913"/>
                    <a:pt x="1" y="708"/>
                    <a:pt x="1" y="457"/>
                  </a:cubicBezTo>
                  <a:cubicBezTo>
                    <a:pt x="1" y="206"/>
                    <a:pt x="206" y="0"/>
                    <a:pt x="457" y="0"/>
                  </a:cubicBezTo>
                  <a:cubicBezTo>
                    <a:pt x="708" y="0"/>
                    <a:pt x="891" y="206"/>
                    <a:pt x="891" y="457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3" name="Google Shape;623;p34"/>
            <p:cNvSpPr/>
            <p:nvPr/>
          </p:nvSpPr>
          <p:spPr>
            <a:xfrm>
              <a:off x="6692710" y="1408572"/>
              <a:ext cx="58080" cy="58080"/>
            </a:xfrm>
            <a:custGeom>
              <a:avLst/>
              <a:gdLst/>
              <a:ahLst/>
              <a:cxnLst/>
              <a:rect l="l" t="t" r="r" b="b"/>
              <a:pathLst>
                <a:path w="914" h="914" fill="none" extrusionOk="0">
                  <a:moveTo>
                    <a:pt x="914" y="457"/>
                  </a:moveTo>
                  <a:cubicBezTo>
                    <a:pt x="914" y="708"/>
                    <a:pt x="708" y="913"/>
                    <a:pt x="457" y="913"/>
                  </a:cubicBezTo>
                  <a:cubicBezTo>
                    <a:pt x="206" y="913"/>
                    <a:pt x="1" y="708"/>
                    <a:pt x="1" y="457"/>
                  </a:cubicBezTo>
                  <a:cubicBezTo>
                    <a:pt x="1" y="206"/>
                    <a:pt x="206" y="0"/>
                    <a:pt x="457" y="0"/>
                  </a:cubicBezTo>
                  <a:cubicBezTo>
                    <a:pt x="708" y="0"/>
                    <a:pt x="914" y="206"/>
                    <a:pt x="914" y="457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4" name="Google Shape;624;p34"/>
            <p:cNvSpPr/>
            <p:nvPr/>
          </p:nvSpPr>
          <p:spPr>
            <a:xfrm>
              <a:off x="6585383" y="1605815"/>
              <a:ext cx="1143047" cy="42130"/>
            </a:xfrm>
            <a:custGeom>
              <a:avLst/>
              <a:gdLst/>
              <a:ahLst/>
              <a:cxnLst/>
              <a:rect l="l" t="t" r="r" b="b"/>
              <a:pathLst>
                <a:path w="17988" h="663" extrusionOk="0">
                  <a:moveTo>
                    <a:pt x="320" y="1"/>
                  </a:moveTo>
                  <a:cubicBezTo>
                    <a:pt x="138" y="1"/>
                    <a:pt x="1" y="137"/>
                    <a:pt x="1" y="320"/>
                  </a:cubicBezTo>
                  <a:cubicBezTo>
                    <a:pt x="1" y="503"/>
                    <a:pt x="138" y="662"/>
                    <a:pt x="320" y="662"/>
                  </a:cubicBezTo>
                  <a:lnTo>
                    <a:pt x="17668" y="662"/>
                  </a:lnTo>
                  <a:cubicBezTo>
                    <a:pt x="17850" y="662"/>
                    <a:pt x="17987" y="503"/>
                    <a:pt x="17987" y="320"/>
                  </a:cubicBezTo>
                  <a:cubicBezTo>
                    <a:pt x="17987" y="137"/>
                    <a:pt x="17850" y="1"/>
                    <a:pt x="176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5" name="Google Shape;625;p34"/>
            <p:cNvSpPr/>
            <p:nvPr/>
          </p:nvSpPr>
          <p:spPr>
            <a:xfrm>
              <a:off x="6625988" y="1687026"/>
              <a:ext cx="799269" cy="20398"/>
            </a:xfrm>
            <a:custGeom>
              <a:avLst/>
              <a:gdLst/>
              <a:ahLst/>
              <a:cxnLst/>
              <a:rect l="l" t="t" r="r" b="b"/>
              <a:pathLst>
                <a:path w="12578" h="321" extrusionOk="0">
                  <a:moveTo>
                    <a:pt x="161" y="1"/>
                  </a:moveTo>
                  <a:cubicBezTo>
                    <a:pt x="69" y="1"/>
                    <a:pt x="1" y="69"/>
                    <a:pt x="1" y="161"/>
                  </a:cubicBezTo>
                  <a:cubicBezTo>
                    <a:pt x="1" y="252"/>
                    <a:pt x="69" y="320"/>
                    <a:pt x="161" y="320"/>
                  </a:cubicBezTo>
                  <a:lnTo>
                    <a:pt x="12441" y="320"/>
                  </a:lnTo>
                  <a:cubicBezTo>
                    <a:pt x="12509" y="320"/>
                    <a:pt x="12578" y="252"/>
                    <a:pt x="12578" y="161"/>
                  </a:cubicBezTo>
                  <a:cubicBezTo>
                    <a:pt x="12578" y="69"/>
                    <a:pt x="12509" y="1"/>
                    <a:pt x="124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6" name="Google Shape;626;p34"/>
            <p:cNvSpPr/>
            <p:nvPr/>
          </p:nvSpPr>
          <p:spPr>
            <a:xfrm>
              <a:off x="6625988" y="1736336"/>
              <a:ext cx="932714" cy="20398"/>
            </a:xfrm>
            <a:custGeom>
              <a:avLst/>
              <a:gdLst/>
              <a:ahLst/>
              <a:cxnLst/>
              <a:rect l="l" t="t" r="r" b="b"/>
              <a:pathLst>
                <a:path w="14678" h="321" extrusionOk="0">
                  <a:moveTo>
                    <a:pt x="161" y="1"/>
                  </a:moveTo>
                  <a:cubicBezTo>
                    <a:pt x="69" y="1"/>
                    <a:pt x="1" y="69"/>
                    <a:pt x="1" y="161"/>
                  </a:cubicBezTo>
                  <a:cubicBezTo>
                    <a:pt x="1" y="229"/>
                    <a:pt x="69" y="320"/>
                    <a:pt x="161" y="320"/>
                  </a:cubicBezTo>
                  <a:lnTo>
                    <a:pt x="14518" y="320"/>
                  </a:lnTo>
                  <a:cubicBezTo>
                    <a:pt x="14609" y="320"/>
                    <a:pt x="14678" y="229"/>
                    <a:pt x="14678" y="161"/>
                  </a:cubicBezTo>
                  <a:cubicBezTo>
                    <a:pt x="14678" y="69"/>
                    <a:pt x="14609" y="1"/>
                    <a:pt x="145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7" name="Google Shape;627;p34"/>
            <p:cNvSpPr/>
            <p:nvPr/>
          </p:nvSpPr>
          <p:spPr>
            <a:xfrm>
              <a:off x="6625988" y="1785647"/>
              <a:ext cx="530918" cy="18936"/>
            </a:xfrm>
            <a:custGeom>
              <a:avLst/>
              <a:gdLst/>
              <a:ahLst/>
              <a:cxnLst/>
              <a:rect l="l" t="t" r="r" b="b"/>
              <a:pathLst>
                <a:path w="8355" h="298" extrusionOk="0">
                  <a:moveTo>
                    <a:pt x="161" y="1"/>
                  </a:moveTo>
                  <a:cubicBezTo>
                    <a:pt x="69" y="1"/>
                    <a:pt x="1" y="69"/>
                    <a:pt x="1" y="138"/>
                  </a:cubicBezTo>
                  <a:cubicBezTo>
                    <a:pt x="1" y="229"/>
                    <a:pt x="69" y="298"/>
                    <a:pt x="161" y="298"/>
                  </a:cubicBezTo>
                  <a:lnTo>
                    <a:pt x="8195" y="298"/>
                  </a:lnTo>
                  <a:cubicBezTo>
                    <a:pt x="8286" y="298"/>
                    <a:pt x="8355" y="229"/>
                    <a:pt x="8355" y="138"/>
                  </a:cubicBezTo>
                  <a:cubicBezTo>
                    <a:pt x="8355" y="69"/>
                    <a:pt x="8286" y="1"/>
                    <a:pt x="81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8" name="Google Shape;628;p34"/>
            <p:cNvSpPr/>
            <p:nvPr/>
          </p:nvSpPr>
          <p:spPr>
            <a:xfrm>
              <a:off x="8144573" y="1785647"/>
              <a:ext cx="351086" cy="222026"/>
            </a:xfrm>
            <a:custGeom>
              <a:avLst/>
              <a:gdLst/>
              <a:ahLst/>
              <a:cxnLst/>
              <a:rect l="l" t="t" r="r" b="b"/>
              <a:pathLst>
                <a:path w="5525" h="3494" extrusionOk="0">
                  <a:moveTo>
                    <a:pt x="3311" y="1"/>
                  </a:moveTo>
                  <a:cubicBezTo>
                    <a:pt x="1507" y="1"/>
                    <a:pt x="24" y="1462"/>
                    <a:pt x="1" y="3265"/>
                  </a:cubicBezTo>
                  <a:lnTo>
                    <a:pt x="1507" y="3493"/>
                  </a:lnTo>
                  <a:cubicBezTo>
                    <a:pt x="1507" y="3447"/>
                    <a:pt x="1507" y="3379"/>
                    <a:pt x="1507" y="3333"/>
                  </a:cubicBezTo>
                  <a:cubicBezTo>
                    <a:pt x="1507" y="2329"/>
                    <a:pt x="2306" y="1507"/>
                    <a:pt x="3311" y="1507"/>
                  </a:cubicBezTo>
                  <a:cubicBezTo>
                    <a:pt x="3836" y="1507"/>
                    <a:pt x="4315" y="1736"/>
                    <a:pt x="4635" y="2078"/>
                  </a:cubicBezTo>
                  <a:lnTo>
                    <a:pt x="5525" y="845"/>
                  </a:lnTo>
                  <a:cubicBezTo>
                    <a:pt x="4931" y="320"/>
                    <a:pt x="4155" y="1"/>
                    <a:pt x="33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9" name="Google Shape;629;p34"/>
            <p:cNvSpPr/>
            <p:nvPr/>
          </p:nvSpPr>
          <p:spPr>
            <a:xfrm>
              <a:off x="8144573" y="1785647"/>
              <a:ext cx="351086" cy="222026"/>
            </a:xfrm>
            <a:custGeom>
              <a:avLst/>
              <a:gdLst/>
              <a:ahLst/>
              <a:cxnLst/>
              <a:rect l="l" t="t" r="r" b="b"/>
              <a:pathLst>
                <a:path w="5525" h="3494" fill="none" extrusionOk="0">
                  <a:moveTo>
                    <a:pt x="3311" y="1"/>
                  </a:moveTo>
                  <a:cubicBezTo>
                    <a:pt x="1507" y="1"/>
                    <a:pt x="24" y="1462"/>
                    <a:pt x="1" y="3265"/>
                  </a:cubicBezTo>
                  <a:lnTo>
                    <a:pt x="1507" y="3493"/>
                  </a:lnTo>
                  <a:cubicBezTo>
                    <a:pt x="1507" y="3447"/>
                    <a:pt x="1507" y="3379"/>
                    <a:pt x="1507" y="3333"/>
                  </a:cubicBezTo>
                  <a:cubicBezTo>
                    <a:pt x="1507" y="2329"/>
                    <a:pt x="2306" y="1507"/>
                    <a:pt x="3311" y="1507"/>
                  </a:cubicBezTo>
                  <a:cubicBezTo>
                    <a:pt x="3836" y="1507"/>
                    <a:pt x="4315" y="1736"/>
                    <a:pt x="4635" y="2078"/>
                  </a:cubicBezTo>
                  <a:lnTo>
                    <a:pt x="5525" y="845"/>
                  </a:lnTo>
                  <a:cubicBezTo>
                    <a:pt x="4931" y="320"/>
                    <a:pt x="4155" y="1"/>
                    <a:pt x="3311" y="1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0" name="Google Shape;630;p34"/>
            <p:cNvSpPr/>
            <p:nvPr/>
          </p:nvSpPr>
          <p:spPr>
            <a:xfrm>
              <a:off x="8146035" y="1863998"/>
              <a:ext cx="420731" cy="343842"/>
            </a:xfrm>
            <a:custGeom>
              <a:avLst/>
              <a:gdLst/>
              <a:ahLst/>
              <a:cxnLst/>
              <a:rect l="l" t="t" r="r" b="b"/>
              <a:pathLst>
                <a:path w="6621" h="5411" extrusionOk="0">
                  <a:moveTo>
                    <a:pt x="5867" y="0"/>
                  </a:moveTo>
                  <a:lnTo>
                    <a:pt x="4863" y="1210"/>
                  </a:lnTo>
                  <a:cubicBezTo>
                    <a:pt x="5022" y="1461"/>
                    <a:pt x="5114" y="1758"/>
                    <a:pt x="5114" y="2100"/>
                  </a:cubicBezTo>
                  <a:cubicBezTo>
                    <a:pt x="5114" y="3082"/>
                    <a:pt x="4292" y="3904"/>
                    <a:pt x="3288" y="3904"/>
                  </a:cubicBezTo>
                  <a:cubicBezTo>
                    <a:pt x="2512" y="3904"/>
                    <a:pt x="1827" y="3401"/>
                    <a:pt x="1599" y="2694"/>
                  </a:cubicBezTo>
                  <a:cubicBezTo>
                    <a:pt x="1165" y="2671"/>
                    <a:pt x="480" y="2603"/>
                    <a:pt x="1" y="2557"/>
                  </a:cubicBezTo>
                  <a:lnTo>
                    <a:pt x="1" y="2557"/>
                  </a:lnTo>
                  <a:cubicBezTo>
                    <a:pt x="229" y="4177"/>
                    <a:pt x="1621" y="5410"/>
                    <a:pt x="3288" y="5410"/>
                  </a:cubicBezTo>
                  <a:cubicBezTo>
                    <a:pt x="5137" y="5410"/>
                    <a:pt x="6620" y="3926"/>
                    <a:pt x="6620" y="2100"/>
                  </a:cubicBezTo>
                  <a:cubicBezTo>
                    <a:pt x="6620" y="1301"/>
                    <a:pt x="6346" y="571"/>
                    <a:pt x="58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1" name="Google Shape;631;p34"/>
            <p:cNvSpPr/>
            <p:nvPr/>
          </p:nvSpPr>
          <p:spPr>
            <a:xfrm>
              <a:off x="8146035" y="1863998"/>
              <a:ext cx="420731" cy="343842"/>
            </a:xfrm>
            <a:custGeom>
              <a:avLst/>
              <a:gdLst/>
              <a:ahLst/>
              <a:cxnLst/>
              <a:rect l="l" t="t" r="r" b="b"/>
              <a:pathLst>
                <a:path w="6621" h="5411" fill="none" extrusionOk="0">
                  <a:moveTo>
                    <a:pt x="3288" y="5410"/>
                  </a:moveTo>
                  <a:cubicBezTo>
                    <a:pt x="5137" y="5410"/>
                    <a:pt x="6620" y="3926"/>
                    <a:pt x="6620" y="2100"/>
                  </a:cubicBezTo>
                  <a:cubicBezTo>
                    <a:pt x="6620" y="1301"/>
                    <a:pt x="6346" y="571"/>
                    <a:pt x="5867" y="0"/>
                  </a:cubicBezTo>
                  <a:lnTo>
                    <a:pt x="4863" y="1210"/>
                  </a:lnTo>
                  <a:cubicBezTo>
                    <a:pt x="5022" y="1461"/>
                    <a:pt x="5114" y="1758"/>
                    <a:pt x="5114" y="2100"/>
                  </a:cubicBezTo>
                  <a:cubicBezTo>
                    <a:pt x="5114" y="3082"/>
                    <a:pt x="4292" y="3904"/>
                    <a:pt x="3288" y="3904"/>
                  </a:cubicBezTo>
                  <a:cubicBezTo>
                    <a:pt x="2512" y="3904"/>
                    <a:pt x="1827" y="3401"/>
                    <a:pt x="1599" y="2694"/>
                  </a:cubicBezTo>
                  <a:cubicBezTo>
                    <a:pt x="1165" y="2671"/>
                    <a:pt x="480" y="2603"/>
                    <a:pt x="1" y="2557"/>
                  </a:cubicBezTo>
                  <a:cubicBezTo>
                    <a:pt x="229" y="4177"/>
                    <a:pt x="1621" y="5410"/>
                    <a:pt x="3288" y="541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2" name="Google Shape;632;p34"/>
            <p:cNvSpPr/>
            <p:nvPr/>
          </p:nvSpPr>
          <p:spPr>
            <a:xfrm>
              <a:off x="8378099" y="2322347"/>
              <a:ext cx="188665" cy="211795"/>
            </a:xfrm>
            <a:custGeom>
              <a:avLst/>
              <a:gdLst/>
              <a:ahLst/>
              <a:cxnLst/>
              <a:rect l="l" t="t" r="r" b="b"/>
              <a:pathLst>
                <a:path w="2969" h="3333" extrusionOk="0">
                  <a:moveTo>
                    <a:pt x="320" y="0"/>
                  </a:moveTo>
                  <a:lnTo>
                    <a:pt x="1" y="1461"/>
                  </a:lnTo>
                  <a:cubicBezTo>
                    <a:pt x="823" y="1644"/>
                    <a:pt x="1462" y="2374"/>
                    <a:pt x="1462" y="3241"/>
                  </a:cubicBezTo>
                  <a:cubicBezTo>
                    <a:pt x="1462" y="3264"/>
                    <a:pt x="1462" y="3264"/>
                    <a:pt x="1462" y="3264"/>
                  </a:cubicBezTo>
                  <a:lnTo>
                    <a:pt x="2968" y="3333"/>
                  </a:lnTo>
                  <a:cubicBezTo>
                    <a:pt x="2968" y="3310"/>
                    <a:pt x="2968" y="3264"/>
                    <a:pt x="2968" y="3241"/>
                  </a:cubicBezTo>
                  <a:cubicBezTo>
                    <a:pt x="2968" y="1644"/>
                    <a:pt x="1827" y="297"/>
                    <a:pt x="3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3" name="Google Shape;633;p34"/>
            <p:cNvSpPr/>
            <p:nvPr/>
          </p:nvSpPr>
          <p:spPr>
            <a:xfrm>
              <a:off x="8378099" y="2322347"/>
              <a:ext cx="188665" cy="211795"/>
            </a:xfrm>
            <a:custGeom>
              <a:avLst/>
              <a:gdLst/>
              <a:ahLst/>
              <a:cxnLst/>
              <a:rect l="l" t="t" r="r" b="b"/>
              <a:pathLst>
                <a:path w="2969" h="3333" fill="none" extrusionOk="0">
                  <a:moveTo>
                    <a:pt x="2968" y="3333"/>
                  </a:moveTo>
                  <a:cubicBezTo>
                    <a:pt x="2968" y="3310"/>
                    <a:pt x="2968" y="3264"/>
                    <a:pt x="2968" y="3241"/>
                  </a:cubicBezTo>
                  <a:cubicBezTo>
                    <a:pt x="2968" y="1644"/>
                    <a:pt x="1827" y="297"/>
                    <a:pt x="320" y="0"/>
                  </a:cubicBezTo>
                  <a:lnTo>
                    <a:pt x="1" y="1461"/>
                  </a:lnTo>
                  <a:cubicBezTo>
                    <a:pt x="823" y="1644"/>
                    <a:pt x="1462" y="2374"/>
                    <a:pt x="1462" y="3241"/>
                  </a:cubicBezTo>
                  <a:cubicBezTo>
                    <a:pt x="1462" y="3264"/>
                    <a:pt x="1462" y="3264"/>
                    <a:pt x="1462" y="3264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4" name="Google Shape;634;p34"/>
            <p:cNvSpPr/>
            <p:nvPr/>
          </p:nvSpPr>
          <p:spPr>
            <a:xfrm>
              <a:off x="8144573" y="2317962"/>
              <a:ext cx="417808" cy="422129"/>
            </a:xfrm>
            <a:custGeom>
              <a:avLst/>
              <a:gdLst/>
              <a:ahLst/>
              <a:cxnLst/>
              <a:rect l="l" t="t" r="r" b="b"/>
              <a:pathLst>
                <a:path w="6575" h="6643" extrusionOk="0">
                  <a:moveTo>
                    <a:pt x="3311" y="1"/>
                  </a:moveTo>
                  <a:cubicBezTo>
                    <a:pt x="1485" y="1"/>
                    <a:pt x="1" y="1484"/>
                    <a:pt x="1" y="3310"/>
                  </a:cubicBezTo>
                  <a:cubicBezTo>
                    <a:pt x="1" y="5159"/>
                    <a:pt x="1485" y="6643"/>
                    <a:pt x="3311" y="6643"/>
                  </a:cubicBezTo>
                  <a:cubicBezTo>
                    <a:pt x="4954" y="6643"/>
                    <a:pt x="6301" y="5456"/>
                    <a:pt x="6575" y="3904"/>
                  </a:cubicBezTo>
                  <a:lnTo>
                    <a:pt x="5023" y="3904"/>
                  </a:lnTo>
                  <a:cubicBezTo>
                    <a:pt x="4771" y="4611"/>
                    <a:pt x="4110" y="5136"/>
                    <a:pt x="3311" y="5136"/>
                  </a:cubicBezTo>
                  <a:cubicBezTo>
                    <a:pt x="2306" y="5136"/>
                    <a:pt x="1507" y="4315"/>
                    <a:pt x="1507" y="3310"/>
                  </a:cubicBezTo>
                  <a:cubicBezTo>
                    <a:pt x="1507" y="2329"/>
                    <a:pt x="2284" y="1553"/>
                    <a:pt x="3242" y="1507"/>
                  </a:cubicBezTo>
                  <a:lnTo>
                    <a:pt x="353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5" name="Google Shape;635;p34"/>
            <p:cNvSpPr/>
            <p:nvPr/>
          </p:nvSpPr>
          <p:spPr>
            <a:xfrm>
              <a:off x="8144573" y="2317962"/>
              <a:ext cx="417808" cy="422129"/>
            </a:xfrm>
            <a:custGeom>
              <a:avLst/>
              <a:gdLst/>
              <a:ahLst/>
              <a:cxnLst/>
              <a:rect l="l" t="t" r="r" b="b"/>
              <a:pathLst>
                <a:path w="6575" h="6643" fill="none" extrusionOk="0">
                  <a:moveTo>
                    <a:pt x="6575" y="3904"/>
                  </a:moveTo>
                  <a:lnTo>
                    <a:pt x="5023" y="3904"/>
                  </a:lnTo>
                  <a:cubicBezTo>
                    <a:pt x="4771" y="4611"/>
                    <a:pt x="4110" y="5136"/>
                    <a:pt x="3311" y="5136"/>
                  </a:cubicBezTo>
                  <a:cubicBezTo>
                    <a:pt x="2306" y="5136"/>
                    <a:pt x="1507" y="4315"/>
                    <a:pt x="1507" y="3310"/>
                  </a:cubicBezTo>
                  <a:cubicBezTo>
                    <a:pt x="1507" y="2329"/>
                    <a:pt x="2284" y="1553"/>
                    <a:pt x="3242" y="1507"/>
                  </a:cubicBezTo>
                  <a:lnTo>
                    <a:pt x="3539" y="1"/>
                  </a:lnTo>
                  <a:cubicBezTo>
                    <a:pt x="3470" y="1"/>
                    <a:pt x="3402" y="1"/>
                    <a:pt x="3311" y="1"/>
                  </a:cubicBezTo>
                  <a:cubicBezTo>
                    <a:pt x="1485" y="1"/>
                    <a:pt x="1" y="1484"/>
                    <a:pt x="1" y="3310"/>
                  </a:cubicBezTo>
                  <a:cubicBezTo>
                    <a:pt x="1" y="5159"/>
                    <a:pt x="1485" y="6643"/>
                    <a:pt x="3311" y="6643"/>
                  </a:cubicBezTo>
                  <a:cubicBezTo>
                    <a:pt x="4954" y="6643"/>
                    <a:pt x="6301" y="5456"/>
                    <a:pt x="6575" y="3904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6" name="Google Shape;636;p34"/>
            <p:cNvSpPr/>
            <p:nvPr/>
          </p:nvSpPr>
          <p:spPr>
            <a:xfrm>
              <a:off x="6454863" y="2812596"/>
              <a:ext cx="1715906" cy="64"/>
            </a:xfrm>
            <a:custGeom>
              <a:avLst/>
              <a:gdLst/>
              <a:ahLst/>
              <a:cxnLst/>
              <a:rect l="l" t="t" r="r" b="b"/>
              <a:pathLst>
                <a:path w="27003" h="1" fill="none" extrusionOk="0">
                  <a:moveTo>
                    <a:pt x="1" y="0"/>
                  </a:moveTo>
                  <a:lnTo>
                    <a:pt x="27003" y="0"/>
                  </a:lnTo>
                </a:path>
              </a:pathLst>
            </a:custGeom>
            <a:noFill/>
            <a:ln w="34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7" name="Google Shape;637;p34"/>
            <p:cNvSpPr/>
            <p:nvPr/>
          </p:nvSpPr>
          <p:spPr>
            <a:xfrm>
              <a:off x="7835684" y="1785647"/>
              <a:ext cx="190063" cy="1027014"/>
            </a:xfrm>
            <a:custGeom>
              <a:avLst/>
              <a:gdLst/>
              <a:ahLst/>
              <a:cxnLst/>
              <a:rect l="l" t="t" r="r" b="b"/>
              <a:pathLst>
                <a:path w="2991" h="16162" extrusionOk="0">
                  <a:moveTo>
                    <a:pt x="0" y="1"/>
                  </a:moveTo>
                  <a:lnTo>
                    <a:pt x="0" y="16161"/>
                  </a:lnTo>
                  <a:lnTo>
                    <a:pt x="2990" y="16161"/>
                  </a:lnTo>
                  <a:lnTo>
                    <a:pt x="2990" y="1"/>
                  </a:lnTo>
                  <a:close/>
                </a:path>
              </a:pathLst>
            </a:custGeom>
            <a:solidFill>
              <a:schemeClr val="lt1"/>
            </a:solidFill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8" name="Google Shape;638;p34"/>
            <p:cNvSpPr/>
            <p:nvPr/>
          </p:nvSpPr>
          <p:spPr>
            <a:xfrm>
              <a:off x="7320783" y="2287524"/>
              <a:ext cx="188602" cy="525136"/>
            </a:xfrm>
            <a:custGeom>
              <a:avLst/>
              <a:gdLst/>
              <a:ahLst/>
              <a:cxnLst/>
              <a:rect l="l" t="t" r="r" b="b"/>
              <a:pathLst>
                <a:path w="2968" h="8264" extrusionOk="0">
                  <a:moveTo>
                    <a:pt x="0" y="0"/>
                  </a:moveTo>
                  <a:lnTo>
                    <a:pt x="0" y="8263"/>
                  </a:lnTo>
                  <a:lnTo>
                    <a:pt x="2968" y="8263"/>
                  </a:lnTo>
                  <a:lnTo>
                    <a:pt x="2968" y="0"/>
                  </a:lnTo>
                  <a:close/>
                </a:path>
              </a:pathLst>
            </a:custGeom>
            <a:solidFill>
              <a:schemeClr val="lt1"/>
            </a:solidFill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9" name="Google Shape;639;p34"/>
            <p:cNvSpPr/>
            <p:nvPr/>
          </p:nvSpPr>
          <p:spPr>
            <a:xfrm>
              <a:off x="7578964" y="2104769"/>
              <a:ext cx="188602" cy="707891"/>
            </a:xfrm>
            <a:custGeom>
              <a:avLst/>
              <a:gdLst/>
              <a:ahLst/>
              <a:cxnLst/>
              <a:rect l="l" t="t" r="r" b="b"/>
              <a:pathLst>
                <a:path w="2968" h="11140" extrusionOk="0">
                  <a:moveTo>
                    <a:pt x="0" y="0"/>
                  </a:moveTo>
                  <a:lnTo>
                    <a:pt x="0" y="11139"/>
                  </a:lnTo>
                  <a:lnTo>
                    <a:pt x="2967" y="11139"/>
                  </a:lnTo>
                  <a:lnTo>
                    <a:pt x="2967" y="0"/>
                  </a:lnTo>
                  <a:close/>
                </a:path>
              </a:pathLst>
            </a:custGeom>
            <a:solidFill>
              <a:schemeClr val="lt1"/>
            </a:solidFill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0" name="Google Shape;640;p34"/>
            <p:cNvSpPr/>
            <p:nvPr/>
          </p:nvSpPr>
          <p:spPr>
            <a:xfrm>
              <a:off x="6804421" y="1971325"/>
              <a:ext cx="188602" cy="841336"/>
            </a:xfrm>
            <a:custGeom>
              <a:avLst/>
              <a:gdLst/>
              <a:ahLst/>
              <a:cxnLst/>
              <a:rect l="l" t="t" r="r" b="b"/>
              <a:pathLst>
                <a:path w="2968" h="13240" extrusionOk="0">
                  <a:moveTo>
                    <a:pt x="0" y="1"/>
                  </a:moveTo>
                  <a:lnTo>
                    <a:pt x="0" y="13239"/>
                  </a:lnTo>
                  <a:lnTo>
                    <a:pt x="2968" y="13239"/>
                  </a:lnTo>
                  <a:lnTo>
                    <a:pt x="2968" y="1"/>
                  </a:lnTo>
                  <a:close/>
                </a:path>
              </a:pathLst>
            </a:custGeom>
            <a:solidFill>
              <a:schemeClr val="lt1"/>
            </a:solidFill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1" name="Google Shape;641;p34"/>
            <p:cNvSpPr/>
            <p:nvPr/>
          </p:nvSpPr>
          <p:spPr>
            <a:xfrm>
              <a:off x="6546240" y="2596480"/>
              <a:ext cx="190063" cy="216180"/>
            </a:xfrm>
            <a:custGeom>
              <a:avLst/>
              <a:gdLst/>
              <a:ahLst/>
              <a:cxnLst/>
              <a:rect l="l" t="t" r="r" b="b"/>
              <a:pathLst>
                <a:path w="2991" h="3402" extrusionOk="0">
                  <a:moveTo>
                    <a:pt x="1" y="0"/>
                  </a:moveTo>
                  <a:lnTo>
                    <a:pt x="1" y="3401"/>
                  </a:lnTo>
                  <a:lnTo>
                    <a:pt x="2991" y="3401"/>
                  </a:lnTo>
                  <a:lnTo>
                    <a:pt x="2991" y="0"/>
                  </a:lnTo>
                  <a:close/>
                </a:path>
              </a:pathLst>
            </a:custGeom>
            <a:solidFill>
              <a:schemeClr val="lt1"/>
            </a:solidFill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2" name="Google Shape;642;p34"/>
            <p:cNvSpPr/>
            <p:nvPr/>
          </p:nvSpPr>
          <p:spPr>
            <a:xfrm>
              <a:off x="7062602" y="2416584"/>
              <a:ext cx="188602" cy="396076"/>
            </a:xfrm>
            <a:custGeom>
              <a:avLst/>
              <a:gdLst/>
              <a:ahLst/>
              <a:cxnLst/>
              <a:rect l="l" t="t" r="r" b="b"/>
              <a:pathLst>
                <a:path w="2968" h="6233" extrusionOk="0">
                  <a:moveTo>
                    <a:pt x="0" y="1"/>
                  </a:moveTo>
                  <a:lnTo>
                    <a:pt x="0" y="6232"/>
                  </a:lnTo>
                  <a:lnTo>
                    <a:pt x="2968" y="6232"/>
                  </a:lnTo>
                  <a:lnTo>
                    <a:pt x="2968" y="1"/>
                  </a:lnTo>
                  <a:close/>
                </a:path>
              </a:pathLst>
            </a:custGeom>
            <a:solidFill>
              <a:schemeClr val="lt1"/>
            </a:solidFill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3" name="Google Shape;643;p34"/>
            <p:cNvSpPr/>
            <p:nvPr/>
          </p:nvSpPr>
          <p:spPr>
            <a:xfrm>
              <a:off x="6585383" y="1808905"/>
              <a:ext cx="1151753" cy="512046"/>
            </a:xfrm>
            <a:custGeom>
              <a:avLst/>
              <a:gdLst/>
              <a:ahLst/>
              <a:cxnLst/>
              <a:rect l="l" t="t" r="r" b="b"/>
              <a:pathLst>
                <a:path w="18125" h="8058" fill="none" extrusionOk="0">
                  <a:moveTo>
                    <a:pt x="1" y="7395"/>
                  </a:moveTo>
                  <a:lnTo>
                    <a:pt x="3037" y="1621"/>
                  </a:lnTo>
                  <a:lnTo>
                    <a:pt x="6734" y="1621"/>
                  </a:lnTo>
                  <a:lnTo>
                    <a:pt x="9268" y="8057"/>
                  </a:lnTo>
                  <a:lnTo>
                    <a:pt x="11710" y="3310"/>
                  </a:lnTo>
                  <a:lnTo>
                    <a:pt x="13057" y="5273"/>
                  </a:lnTo>
                  <a:lnTo>
                    <a:pt x="18124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4" name="Google Shape;644;p34"/>
            <p:cNvSpPr/>
            <p:nvPr/>
          </p:nvSpPr>
          <p:spPr>
            <a:xfrm>
              <a:off x="7306231" y="1995981"/>
              <a:ext cx="46515" cy="47913"/>
            </a:xfrm>
            <a:custGeom>
              <a:avLst/>
              <a:gdLst/>
              <a:ahLst/>
              <a:cxnLst/>
              <a:rect l="l" t="t" r="r" b="b"/>
              <a:pathLst>
                <a:path w="732" h="754" extrusionOk="0">
                  <a:moveTo>
                    <a:pt x="366" y="1"/>
                  </a:moveTo>
                  <a:cubicBezTo>
                    <a:pt x="161" y="1"/>
                    <a:pt x="1" y="160"/>
                    <a:pt x="1" y="366"/>
                  </a:cubicBezTo>
                  <a:cubicBezTo>
                    <a:pt x="1" y="571"/>
                    <a:pt x="161" y="754"/>
                    <a:pt x="366" y="754"/>
                  </a:cubicBezTo>
                  <a:cubicBezTo>
                    <a:pt x="572" y="754"/>
                    <a:pt x="731" y="571"/>
                    <a:pt x="731" y="366"/>
                  </a:cubicBezTo>
                  <a:cubicBezTo>
                    <a:pt x="731" y="160"/>
                    <a:pt x="572" y="1"/>
                    <a:pt x="3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5" name="Google Shape;645;p34"/>
            <p:cNvSpPr/>
            <p:nvPr/>
          </p:nvSpPr>
          <p:spPr>
            <a:xfrm>
              <a:off x="7391826" y="2122181"/>
              <a:ext cx="46515" cy="47913"/>
            </a:xfrm>
            <a:custGeom>
              <a:avLst/>
              <a:gdLst/>
              <a:ahLst/>
              <a:cxnLst/>
              <a:rect l="l" t="t" r="r" b="b"/>
              <a:pathLst>
                <a:path w="732" h="754" extrusionOk="0">
                  <a:moveTo>
                    <a:pt x="366" y="0"/>
                  </a:moveTo>
                  <a:cubicBezTo>
                    <a:pt x="160" y="0"/>
                    <a:pt x="1" y="183"/>
                    <a:pt x="1" y="388"/>
                  </a:cubicBezTo>
                  <a:cubicBezTo>
                    <a:pt x="1" y="594"/>
                    <a:pt x="160" y="754"/>
                    <a:pt x="366" y="754"/>
                  </a:cubicBezTo>
                  <a:cubicBezTo>
                    <a:pt x="571" y="754"/>
                    <a:pt x="731" y="594"/>
                    <a:pt x="731" y="388"/>
                  </a:cubicBezTo>
                  <a:cubicBezTo>
                    <a:pt x="731" y="183"/>
                    <a:pt x="571" y="0"/>
                    <a:pt x="3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6" name="Google Shape;646;p34"/>
            <p:cNvSpPr/>
            <p:nvPr/>
          </p:nvSpPr>
          <p:spPr>
            <a:xfrm>
              <a:off x="7148196" y="2296230"/>
              <a:ext cx="47913" cy="47913"/>
            </a:xfrm>
            <a:custGeom>
              <a:avLst/>
              <a:gdLst/>
              <a:ahLst/>
              <a:cxnLst/>
              <a:rect l="l" t="t" r="r" b="b"/>
              <a:pathLst>
                <a:path w="754" h="754" extrusionOk="0">
                  <a:moveTo>
                    <a:pt x="365" y="0"/>
                  </a:moveTo>
                  <a:cubicBezTo>
                    <a:pt x="160" y="0"/>
                    <a:pt x="0" y="183"/>
                    <a:pt x="0" y="388"/>
                  </a:cubicBezTo>
                  <a:cubicBezTo>
                    <a:pt x="0" y="594"/>
                    <a:pt x="160" y="754"/>
                    <a:pt x="365" y="754"/>
                  </a:cubicBezTo>
                  <a:cubicBezTo>
                    <a:pt x="593" y="754"/>
                    <a:pt x="753" y="594"/>
                    <a:pt x="753" y="388"/>
                  </a:cubicBezTo>
                  <a:cubicBezTo>
                    <a:pt x="753" y="183"/>
                    <a:pt x="593" y="0"/>
                    <a:pt x="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7" name="Google Shape;647;p34"/>
            <p:cNvSpPr/>
            <p:nvPr/>
          </p:nvSpPr>
          <p:spPr>
            <a:xfrm>
              <a:off x="6990098" y="1888653"/>
              <a:ext cx="47913" cy="46451"/>
            </a:xfrm>
            <a:custGeom>
              <a:avLst/>
              <a:gdLst/>
              <a:ahLst/>
              <a:cxnLst/>
              <a:rect l="l" t="t" r="r" b="b"/>
              <a:pathLst>
                <a:path w="754" h="731" extrusionOk="0">
                  <a:moveTo>
                    <a:pt x="388" y="0"/>
                  </a:moveTo>
                  <a:cubicBezTo>
                    <a:pt x="183" y="0"/>
                    <a:pt x="0" y="160"/>
                    <a:pt x="0" y="366"/>
                  </a:cubicBezTo>
                  <a:cubicBezTo>
                    <a:pt x="0" y="571"/>
                    <a:pt x="183" y="731"/>
                    <a:pt x="388" y="731"/>
                  </a:cubicBezTo>
                  <a:cubicBezTo>
                    <a:pt x="594" y="731"/>
                    <a:pt x="753" y="571"/>
                    <a:pt x="753" y="366"/>
                  </a:cubicBezTo>
                  <a:cubicBezTo>
                    <a:pt x="753" y="160"/>
                    <a:pt x="594" y="0"/>
                    <a:pt x="3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8" name="Google Shape;648;p34"/>
            <p:cNvSpPr/>
            <p:nvPr/>
          </p:nvSpPr>
          <p:spPr>
            <a:xfrm>
              <a:off x="6756572" y="1884269"/>
              <a:ext cx="47913" cy="47976"/>
            </a:xfrm>
            <a:custGeom>
              <a:avLst/>
              <a:gdLst/>
              <a:ahLst/>
              <a:cxnLst/>
              <a:rect l="l" t="t" r="r" b="b"/>
              <a:pathLst>
                <a:path w="754" h="755" extrusionOk="0">
                  <a:moveTo>
                    <a:pt x="365" y="1"/>
                  </a:moveTo>
                  <a:cubicBezTo>
                    <a:pt x="160" y="1"/>
                    <a:pt x="0" y="184"/>
                    <a:pt x="0" y="389"/>
                  </a:cubicBezTo>
                  <a:cubicBezTo>
                    <a:pt x="0" y="594"/>
                    <a:pt x="160" y="754"/>
                    <a:pt x="365" y="754"/>
                  </a:cubicBezTo>
                  <a:cubicBezTo>
                    <a:pt x="594" y="754"/>
                    <a:pt x="753" y="594"/>
                    <a:pt x="753" y="389"/>
                  </a:cubicBezTo>
                  <a:cubicBezTo>
                    <a:pt x="753" y="184"/>
                    <a:pt x="594" y="1"/>
                    <a:pt x="3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9" name="Google Shape;649;p34"/>
            <p:cNvSpPr/>
            <p:nvPr/>
          </p:nvSpPr>
          <p:spPr>
            <a:xfrm>
              <a:off x="7706561" y="1713142"/>
              <a:ext cx="119020" cy="119020"/>
            </a:xfrm>
            <a:custGeom>
              <a:avLst/>
              <a:gdLst/>
              <a:ahLst/>
              <a:cxnLst/>
              <a:rect l="l" t="t" r="r" b="b"/>
              <a:pathLst>
                <a:path w="1873" h="1873" extrusionOk="0">
                  <a:moveTo>
                    <a:pt x="1872" y="1"/>
                  </a:moveTo>
                  <a:lnTo>
                    <a:pt x="1" y="1210"/>
                  </a:lnTo>
                  <a:lnTo>
                    <a:pt x="822" y="1872"/>
                  </a:lnTo>
                  <a:lnTo>
                    <a:pt x="18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50" name="Google Shape;650;p34"/>
            <p:cNvSpPr/>
            <p:nvPr/>
          </p:nvSpPr>
          <p:spPr>
            <a:xfrm>
              <a:off x="6990098" y="1911847"/>
              <a:ext cx="24719" cy="24719"/>
            </a:xfrm>
            <a:custGeom>
              <a:avLst/>
              <a:gdLst/>
              <a:ahLst/>
              <a:cxnLst/>
              <a:rect l="l" t="t" r="r" b="b"/>
              <a:pathLst>
                <a:path w="389" h="389" extrusionOk="0">
                  <a:moveTo>
                    <a:pt x="183" y="1"/>
                  </a:moveTo>
                  <a:cubicBezTo>
                    <a:pt x="69" y="1"/>
                    <a:pt x="0" y="92"/>
                    <a:pt x="0" y="206"/>
                  </a:cubicBezTo>
                  <a:cubicBezTo>
                    <a:pt x="0" y="297"/>
                    <a:pt x="91" y="389"/>
                    <a:pt x="205" y="389"/>
                  </a:cubicBezTo>
                  <a:cubicBezTo>
                    <a:pt x="297" y="366"/>
                    <a:pt x="388" y="297"/>
                    <a:pt x="388" y="183"/>
                  </a:cubicBezTo>
                  <a:cubicBezTo>
                    <a:pt x="365" y="69"/>
                    <a:pt x="297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51" name="Google Shape;651;p34"/>
            <p:cNvSpPr/>
            <p:nvPr/>
          </p:nvSpPr>
          <p:spPr>
            <a:xfrm>
              <a:off x="6422964" y="1878486"/>
              <a:ext cx="50836" cy="27706"/>
            </a:xfrm>
            <a:custGeom>
              <a:avLst/>
              <a:gdLst/>
              <a:ahLst/>
              <a:cxnLst/>
              <a:rect l="l" t="t" r="r" b="b"/>
              <a:pathLst>
                <a:path w="800" h="436" extrusionOk="0">
                  <a:moveTo>
                    <a:pt x="0" y="1"/>
                  </a:moveTo>
                  <a:lnTo>
                    <a:pt x="0" y="1"/>
                  </a:lnTo>
                  <a:cubicBezTo>
                    <a:pt x="22" y="197"/>
                    <a:pt x="211" y="436"/>
                    <a:pt x="428" y="436"/>
                  </a:cubicBezTo>
                  <a:cubicBezTo>
                    <a:pt x="437" y="436"/>
                    <a:pt x="447" y="435"/>
                    <a:pt x="457" y="434"/>
                  </a:cubicBezTo>
                  <a:cubicBezTo>
                    <a:pt x="708" y="389"/>
                    <a:pt x="799" y="46"/>
                    <a:pt x="799" y="4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654" name="Google Shape;654;p34"/>
          <p:cNvGrpSpPr/>
          <p:nvPr/>
        </p:nvGrpSpPr>
        <p:grpSpPr>
          <a:xfrm>
            <a:off x="5751478" y="2920356"/>
            <a:ext cx="3418147" cy="915410"/>
            <a:chOff x="5325950" y="2920356"/>
            <a:chExt cx="3843675" cy="1070750"/>
          </a:xfrm>
        </p:grpSpPr>
        <p:sp>
          <p:nvSpPr>
            <p:cNvPr id="655" name="Google Shape;655;p34"/>
            <p:cNvSpPr/>
            <p:nvPr/>
          </p:nvSpPr>
          <p:spPr>
            <a:xfrm>
              <a:off x="7644224" y="3194055"/>
              <a:ext cx="95762" cy="95762"/>
            </a:xfrm>
            <a:custGeom>
              <a:avLst/>
              <a:gdLst/>
              <a:ahLst/>
              <a:cxnLst/>
              <a:rect l="l" t="t" r="r" b="b"/>
              <a:pathLst>
                <a:path w="1507" h="1507" extrusionOk="0">
                  <a:moveTo>
                    <a:pt x="753" y="0"/>
                  </a:moveTo>
                  <a:cubicBezTo>
                    <a:pt x="343" y="0"/>
                    <a:pt x="0" y="343"/>
                    <a:pt x="0" y="753"/>
                  </a:cubicBezTo>
                  <a:cubicBezTo>
                    <a:pt x="0" y="1164"/>
                    <a:pt x="343" y="1507"/>
                    <a:pt x="753" y="1507"/>
                  </a:cubicBezTo>
                  <a:cubicBezTo>
                    <a:pt x="1164" y="1507"/>
                    <a:pt x="1507" y="1164"/>
                    <a:pt x="1507" y="753"/>
                  </a:cubicBezTo>
                  <a:cubicBezTo>
                    <a:pt x="1507" y="343"/>
                    <a:pt x="1164" y="0"/>
                    <a:pt x="7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56" name="Google Shape;656;p34"/>
            <p:cNvSpPr/>
            <p:nvPr/>
          </p:nvSpPr>
          <p:spPr>
            <a:xfrm>
              <a:off x="8170690" y="3534910"/>
              <a:ext cx="97287" cy="97224"/>
            </a:xfrm>
            <a:custGeom>
              <a:avLst/>
              <a:gdLst/>
              <a:ahLst/>
              <a:cxnLst/>
              <a:rect l="l" t="t" r="r" b="b"/>
              <a:pathLst>
                <a:path w="1531" h="1530" extrusionOk="0">
                  <a:moveTo>
                    <a:pt x="754" y="0"/>
                  </a:moveTo>
                  <a:cubicBezTo>
                    <a:pt x="343" y="0"/>
                    <a:pt x="1" y="343"/>
                    <a:pt x="1" y="776"/>
                  </a:cubicBezTo>
                  <a:cubicBezTo>
                    <a:pt x="1" y="1187"/>
                    <a:pt x="343" y="1529"/>
                    <a:pt x="754" y="1529"/>
                  </a:cubicBezTo>
                  <a:cubicBezTo>
                    <a:pt x="1188" y="1529"/>
                    <a:pt x="1530" y="1187"/>
                    <a:pt x="1530" y="776"/>
                  </a:cubicBezTo>
                  <a:cubicBezTo>
                    <a:pt x="1530" y="343"/>
                    <a:pt x="1188" y="0"/>
                    <a:pt x="7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57" name="Google Shape;657;p34"/>
            <p:cNvSpPr/>
            <p:nvPr/>
          </p:nvSpPr>
          <p:spPr>
            <a:xfrm>
              <a:off x="8785673" y="3078023"/>
              <a:ext cx="97287" cy="97224"/>
            </a:xfrm>
            <a:custGeom>
              <a:avLst/>
              <a:gdLst/>
              <a:ahLst/>
              <a:cxnLst/>
              <a:rect l="l" t="t" r="r" b="b"/>
              <a:pathLst>
                <a:path w="1531" h="1530" extrusionOk="0">
                  <a:moveTo>
                    <a:pt x="754" y="0"/>
                  </a:moveTo>
                  <a:cubicBezTo>
                    <a:pt x="343" y="0"/>
                    <a:pt x="1" y="343"/>
                    <a:pt x="1" y="753"/>
                  </a:cubicBezTo>
                  <a:cubicBezTo>
                    <a:pt x="1" y="1187"/>
                    <a:pt x="343" y="1529"/>
                    <a:pt x="754" y="1529"/>
                  </a:cubicBezTo>
                  <a:cubicBezTo>
                    <a:pt x="1188" y="1529"/>
                    <a:pt x="1530" y="1187"/>
                    <a:pt x="1530" y="753"/>
                  </a:cubicBezTo>
                  <a:cubicBezTo>
                    <a:pt x="1530" y="343"/>
                    <a:pt x="1188" y="0"/>
                    <a:pt x="7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58" name="Google Shape;658;p34"/>
            <p:cNvSpPr/>
            <p:nvPr/>
          </p:nvSpPr>
          <p:spPr>
            <a:xfrm>
              <a:off x="7011830" y="3862674"/>
              <a:ext cx="95762" cy="97224"/>
            </a:xfrm>
            <a:custGeom>
              <a:avLst/>
              <a:gdLst/>
              <a:ahLst/>
              <a:cxnLst/>
              <a:rect l="l" t="t" r="r" b="b"/>
              <a:pathLst>
                <a:path w="1507" h="1530" extrusionOk="0">
                  <a:moveTo>
                    <a:pt x="754" y="1"/>
                  </a:moveTo>
                  <a:cubicBezTo>
                    <a:pt x="320" y="1"/>
                    <a:pt x="0" y="343"/>
                    <a:pt x="0" y="754"/>
                  </a:cubicBezTo>
                  <a:cubicBezTo>
                    <a:pt x="0" y="1188"/>
                    <a:pt x="320" y="1530"/>
                    <a:pt x="754" y="1530"/>
                  </a:cubicBezTo>
                  <a:cubicBezTo>
                    <a:pt x="1165" y="1530"/>
                    <a:pt x="1507" y="1188"/>
                    <a:pt x="1507" y="754"/>
                  </a:cubicBezTo>
                  <a:cubicBezTo>
                    <a:pt x="1507" y="343"/>
                    <a:pt x="1165" y="1"/>
                    <a:pt x="7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59" name="Google Shape;659;p34"/>
            <p:cNvSpPr/>
            <p:nvPr/>
          </p:nvSpPr>
          <p:spPr>
            <a:xfrm>
              <a:off x="7287422" y="3408710"/>
              <a:ext cx="97224" cy="97224"/>
            </a:xfrm>
            <a:custGeom>
              <a:avLst/>
              <a:gdLst/>
              <a:ahLst/>
              <a:cxnLst/>
              <a:rect l="l" t="t" r="r" b="b"/>
              <a:pathLst>
                <a:path w="1530" h="1530" extrusionOk="0">
                  <a:moveTo>
                    <a:pt x="776" y="0"/>
                  </a:moveTo>
                  <a:cubicBezTo>
                    <a:pt x="343" y="0"/>
                    <a:pt x="0" y="343"/>
                    <a:pt x="0" y="776"/>
                  </a:cubicBezTo>
                  <a:cubicBezTo>
                    <a:pt x="0" y="1187"/>
                    <a:pt x="343" y="1530"/>
                    <a:pt x="776" y="1530"/>
                  </a:cubicBezTo>
                  <a:cubicBezTo>
                    <a:pt x="1187" y="1530"/>
                    <a:pt x="1530" y="1187"/>
                    <a:pt x="1530" y="776"/>
                  </a:cubicBezTo>
                  <a:cubicBezTo>
                    <a:pt x="1530" y="343"/>
                    <a:pt x="1187" y="0"/>
                    <a:pt x="7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60" name="Google Shape;660;p34"/>
            <p:cNvSpPr/>
            <p:nvPr/>
          </p:nvSpPr>
          <p:spPr>
            <a:xfrm>
              <a:off x="5645497" y="3096832"/>
              <a:ext cx="95826" cy="97287"/>
            </a:xfrm>
            <a:custGeom>
              <a:avLst/>
              <a:gdLst/>
              <a:ahLst/>
              <a:cxnLst/>
              <a:rect l="l" t="t" r="r" b="b"/>
              <a:pathLst>
                <a:path w="1508" h="1531" extrusionOk="0">
                  <a:moveTo>
                    <a:pt x="754" y="1"/>
                  </a:moveTo>
                  <a:cubicBezTo>
                    <a:pt x="343" y="1"/>
                    <a:pt x="1" y="343"/>
                    <a:pt x="1" y="754"/>
                  </a:cubicBezTo>
                  <a:cubicBezTo>
                    <a:pt x="1" y="1188"/>
                    <a:pt x="343" y="1530"/>
                    <a:pt x="754" y="1530"/>
                  </a:cubicBezTo>
                  <a:cubicBezTo>
                    <a:pt x="1165" y="1530"/>
                    <a:pt x="1507" y="1188"/>
                    <a:pt x="1507" y="754"/>
                  </a:cubicBezTo>
                  <a:cubicBezTo>
                    <a:pt x="1507" y="343"/>
                    <a:pt x="1165" y="1"/>
                    <a:pt x="7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61" name="Google Shape;661;p34"/>
            <p:cNvSpPr/>
            <p:nvPr/>
          </p:nvSpPr>
          <p:spPr>
            <a:xfrm>
              <a:off x="5325950" y="2920356"/>
              <a:ext cx="3843675" cy="1070750"/>
            </a:xfrm>
            <a:custGeom>
              <a:avLst/>
              <a:gdLst/>
              <a:ahLst/>
              <a:cxnLst/>
              <a:rect l="l" t="t" r="r" b="b"/>
              <a:pathLst>
                <a:path w="153747" h="42830" extrusionOk="0">
                  <a:moveTo>
                    <a:pt x="0" y="13859"/>
                  </a:moveTo>
                  <a:cubicBezTo>
                    <a:pt x="1332" y="13847"/>
                    <a:pt x="5387" y="14716"/>
                    <a:pt x="7993" y="13789"/>
                  </a:cubicBezTo>
                  <a:cubicBezTo>
                    <a:pt x="10600" y="12862"/>
                    <a:pt x="12743" y="10082"/>
                    <a:pt x="15639" y="8298"/>
                  </a:cubicBezTo>
                  <a:cubicBezTo>
                    <a:pt x="18535" y="6514"/>
                    <a:pt x="20794" y="2911"/>
                    <a:pt x="25370" y="3085"/>
                  </a:cubicBezTo>
                  <a:cubicBezTo>
                    <a:pt x="29946" y="3259"/>
                    <a:pt x="38055" y="3143"/>
                    <a:pt x="43094" y="9341"/>
                  </a:cubicBezTo>
                  <a:cubicBezTo>
                    <a:pt x="48133" y="15539"/>
                    <a:pt x="51088" y="35232"/>
                    <a:pt x="55606" y="40271"/>
                  </a:cubicBezTo>
                  <a:cubicBezTo>
                    <a:pt x="60124" y="45310"/>
                    <a:pt x="66437" y="41719"/>
                    <a:pt x="70202" y="39576"/>
                  </a:cubicBezTo>
                  <a:cubicBezTo>
                    <a:pt x="73967" y="37433"/>
                    <a:pt x="76226" y="30830"/>
                    <a:pt x="78195" y="27413"/>
                  </a:cubicBezTo>
                  <a:cubicBezTo>
                    <a:pt x="80164" y="23996"/>
                    <a:pt x="80396" y="21389"/>
                    <a:pt x="82018" y="19072"/>
                  </a:cubicBezTo>
                  <a:cubicBezTo>
                    <a:pt x="83640" y="16755"/>
                    <a:pt x="85766" y="14668"/>
                    <a:pt x="87926" y="13511"/>
                  </a:cubicBezTo>
                  <a:cubicBezTo>
                    <a:pt x="90086" y="12355"/>
                    <a:pt x="92418" y="11966"/>
                    <a:pt x="94976" y="12133"/>
                  </a:cubicBezTo>
                  <a:cubicBezTo>
                    <a:pt x="97534" y="12301"/>
                    <a:pt x="100788" y="12927"/>
                    <a:pt x="103274" y="14516"/>
                  </a:cubicBezTo>
                  <a:cubicBezTo>
                    <a:pt x="105760" y="16105"/>
                    <a:pt x="107820" y="19606"/>
                    <a:pt x="109894" y="21666"/>
                  </a:cubicBezTo>
                  <a:cubicBezTo>
                    <a:pt x="111968" y="23726"/>
                    <a:pt x="113001" y="25594"/>
                    <a:pt x="115720" y="26874"/>
                  </a:cubicBezTo>
                  <a:cubicBezTo>
                    <a:pt x="118439" y="28154"/>
                    <a:pt x="122737" y="30141"/>
                    <a:pt x="126206" y="29346"/>
                  </a:cubicBezTo>
                  <a:cubicBezTo>
                    <a:pt x="129675" y="28552"/>
                    <a:pt x="134168" y="25847"/>
                    <a:pt x="136534" y="22107"/>
                  </a:cubicBezTo>
                  <a:cubicBezTo>
                    <a:pt x="138900" y="18367"/>
                    <a:pt x="138742" y="10483"/>
                    <a:pt x="140404" y="6908"/>
                  </a:cubicBezTo>
                  <a:cubicBezTo>
                    <a:pt x="142067" y="3333"/>
                    <a:pt x="144285" y="1788"/>
                    <a:pt x="146509" y="658"/>
                  </a:cubicBezTo>
                  <a:cubicBezTo>
                    <a:pt x="148733" y="-472"/>
                    <a:pt x="152541" y="216"/>
                    <a:pt x="153747" y="12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662" name="Google Shape;662;p34"/>
          <p:cNvGrpSpPr/>
          <p:nvPr/>
        </p:nvGrpSpPr>
        <p:grpSpPr>
          <a:xfrm>
            <a:off x="5966986" y="1524148"/>
            <a:ext cx="1307971" cy="2631729"/>
            <a:chOff x="5847124" y="1524148"/>
            <a:chExt cx="1470802" cy="3078317"/>
          </a:xfrm>
        </p:grpSpPr>
        <p:sp>
          <p:nvSpPr>
            <p:cNvPr id="663" name="Google Shape;663;p34"/>
            <p:cNvSpPr/>
            <p:nvPr/>
          </p:nvSpPr>
          <p:spPr>
            <a:xfrm>
              <a:off x="7014753" y="1708440"/>
              <a:ext cx="303173" cy="316645"/>
            </a:xfrm>
            <a:custGeom>
              <a:avLst/>
              <a:gdLst/>
              <a:ahLst/>
              <a:cxnLst/>
              <a:rect l="l" t="t" r="r" b="b"/>
              <a:pathLst>
                <a:path w="4771" h="4983" extrusionOk="0">
                  <a:moveTo>
                    <a:pt x="3543" y="1"/>
                  </a:moveTo>
                  <a:cubicBezTo>
                    <a:pt x="3457" y="1"/>
                    <a:pt x="3304" y="54"/>
                    <a:pt x="3150" y="189"/>
                  </a:cubicBezTo>
                  <a:cubicBezTo>
                    <a:pt x="2967" y="326"/>
                    <a:pt x="2260" y="1330"/>
                    <a:pt x="2260" y="1330"/>
                  </a:cubicBezTo>
                  <a:cubicBezTo>
                    <a:pt x="2260" y="1330"/>
                    <a:pt x="2283" y="1239"/>
                    <a:pt x="2305" y="988"/>
                  </a:cubicBezTo>
                  <a:cubicBezTo>
                    <a:pt x="2305" y="759"/>
                    <a:pt x="2214" y="668"/>
                    <a:pt x="2123" y="622"/>
                  </a:cubicBezTo>
                  <a:cubicBezTo>
                    <a:pt x="2117" y="621"/>
                    <a:pt x="2111" y="620"/>
                    <a:pt x="2104" y="620"/>
                  </a:cubicBezTo>
                  <a:cubicBezTo>
                    <a:pt x="2003" y="620"/>
                    <a:pt x="1795" y="775"/>
                    <a:pt x="1666" y="1010"/>
                  </a:cubicBezTo>
                  <a:cubicBezTo>
                    <a:pt x="1507" y="1239"/>
                    <a:pt x="1187" y="2083"/>
                    <a:pt x="1187" y="2083"/>
                  </a:cubicBezTo>
                  <a:lnTo>
                    <a:pt x="0" y="3932"/>
                  </a:lnTo>
                  <a:lnTo>
                    <a:pt x="1940" y="4982"/>
                  </a:lnTo>
                  <a:lnTo>
                    <a:pt x="2305" y="4297"/>
                  </a:lnTo>
                  <a:cubicBezTo>
                    <a:pt x="2305" y="4297"/>
                    <a:pt x="3492" y="2608"/>
                    <a:pt x="3629" y="2426"/>
                  </a:cubicBezTo>
                  <a:cubicBezTo>
                    <a:pt x="3766" y="2243"/>
                    <a:pt x="4771" y="1056"/>
                    <a:pt x="4679" y="805"/>
                  </a:cubicBezTo>
                  <a:cubicBezTo>
                    <a:pt x="4649" y="721"/>
                    <a:pt x="4596" y="693"/>
                    <a:pt x="4538" y="693"/>
                  </a:cubicBezTo>
                  <a:cubicBezTo>
                    <a:pt x="4423" y="693"/>
                    <a:pt x="4291" y="805"/>
                    <a:pt x="4291" y="805"/>
                  </a:cubicBezTo>
                  <a:cubicBezTo>
                    <a:pt x="4291" y="805"/>
                    <a:pt x="4428" y="440"/>
                    <a:pt x="4383" y="280"/>
                  </a:cubicBezTo>
                  <a:cubicBezTo>
                    <a:pt x="4369" y="231"/>
                    <a:pt x="4336" y="215"/>
                    <a:pt x="4297" y="215"/>
                  </a:cubicBezTo>
                  <a:cubicBezTo>
                    <a:pt x="4207" y="215"/>
                    <a:pt x="4086" y="303"/>
                    <a:pt x="4086" y="303"/>
                  </a:cubicBezTo>
                  <a:cubicBezTo>
                    <a:pt x="4109" y="212"/>
                    <a:pt x="4017" y="75"/>
                    <a:pt x="3903" y="75"/>
                  </a:cubicBezTo>
                  <a:cubicBezTo>
                    <a:pt x="3766" y="97"/>
                    <a:pt x="3492" y="371"/>
                    <a:pt x="3492" y="371"/>
                  </a:cubicBezTo>
                  <a:cubicBezTo>
                    <a:pt x="3492" y="371"/>
                    <a:pt x="3652" y="52"/>
                    <a:pt x="3584" y="6"/>
                  </a:cubicBezTo>
                  <a:cubicBezTo>
                    <a:pt x="3573" y="3"/>
                    <a:pt x="3559" y="1"/>
                    <a:pt x="354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64" name="Google Shape;664;p34"/>
            <p:cNvSpPr/>
            <p:nvPr/>
          </p:nvSpPr>
          <p:spPr>
            <a:xfrm>
              <a:off x="7014753" y="1739259"/>
              <a:ext cx="298852" cy="285825"/>
            </a:xfrm>
            <a:custGeom>
              <a:avLst/>
              <a:gdLst/>
              <a:ahLst/>
              <a:cxnLst/>
              <a:rect l="l" t="t" r="r" b="b"/>
              <a:pathLst>
                <a:path w="4703" h="4498" fill="none" extrusionOk="0">
                  <a:moveTo>
                    <a:pt x="3606" y="1073"/>
                  </a:moveTo>
                  <a:cubicBezTo>
                    <a:pt x="4154" y="320"/>
                    <a:pt x="4656" y="0"/>
                    <a:pt x="4679" y="320"/>
                  </a:cubicBezTo>
                  <a:cubicBezTo>
                    <a:pt x="4702" y="640"/>
                    <a:pt x="3492" y="2100"/>
                    <a:pt x="3104" y="2580"/>
                  </a:cubicBezTo>
                  <a:cubicBezTo>
                    <a:pt x="2716" y="3082"/>
                    <a:pt x="1895" y="4497"/>
                    <a:pt x="1895" y="4497"/>
                  </a:cubicBezTo>
                  <a:lnTo>
                    <a:pt x="0" y="3401"/>
                  </a:lnTo>
                  <a:lnTo>
                    <a:pt x="137" y="3128"/>
                  </a:lnTo>
                  <a:cubicBezTo>
                    <a:pt x="137" y="3128"/>
                    <a:pt x="982" y="1963"/>
                    <a:pt x="1347" y="1165"/>
                  </a:cubicBezTo>
                  <a:cubicBezTo>
                    <a:pt x="1735" y="366"/>
                    <a:pt x="2009" y="23"/>
                    <a:pt x="2214" y="183"/>
                  </a:cubicBezTo>
                  <a:cubicBezTo>
                    <a:pt x="2442" y="366"/>
                    <a:pt x="1986" y="1096"/>
                    <a:pt x="2077" y="1507"/>
                  </a:cubicBezTo>
                  <a:cubicBezTo>
                    <a:pt x="2146" y="1895"/>
                    <a:pt x="2123" y="2192"/>
                    <a:pt x="2054" y="2374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65" name="Google Shape;665;p34"/>
            <p:cNvSpPr/>
            <p:nvPr/>
          </p:nvSpPr>
          <p:spPr>
            <a:xfrm>
              <a:off x="7226483" y="1720387"/>
              <a:ext cx="79813" cy="69709"/>
            </a:xfrm>
            <a:custGeom>
              <a:avLst/>
              <a:gdLst/>
              <a:ahLst/>
              <a:cxnLst/>
              <a:rect l="l" t="t" r="r" b="b"/>
              <a:pathLst>
                <a:path w="1256" h="1097" fill="none" extrusionOk="0">
                  <a:moveTo>
                    <a:pt x="936" y="640"/>
                  </a:moveTo>
                  <a:cubicBezTo>
                    <a:pt x="936" y="640"/>
                    <a:pt x="1256" y="1"/>
                    <a:pt x="914" y="24"/>
                  </a:cubicBezTo>
                  <a:cubicBezTo>
                    <a:pt x="731" y="46"/>
                    <a:pt x="183" y="845"/>
                    <a:pt x="1" y="1096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66" name="Google Shape;666;p34"/>
            <p:cNvSpPr/>
            <p:nvPr/>
          </p:nvSpPr>
          <p:spPr>
            <a:xfrm>
              <a:off x="7209072" y="1711681"/>
              <a:ext cx="65324" cy="68247"/>
            </a:xfrm>
            <a:custGeom>
              <a:avLst/>
              <a:gdLst/>
              <a:ahLst/>
              <a:cxnLst/>
              <a:rect l="l" t="t" r="r" b="b"/>
              <a:pathLst>
                <a:path w="1028" h="1074" fill="none" extrusionOk="0">
                  <a:moveTo>
                    <a:pt x="982" y="298"/>
                  </a:moveTo>
                  <a:cubicBezTo>
                    <a:pt x="982" y="298"/>
                    <a:pt x="1028" y="69"/>
                    <a:pt x="891" y="46"/>
                  </a:cubicBezTo>
                  <a:cubicBezTo>
                    <a:pt x="777" y="1"/>
                    <a:pt x="548" y="115"/>
                    <a:pt x="366" y="434"/>
                  </a:cubicBezTo>
                  <a:cubicBezTo>
                    <a:pt x="46" y="1005"/>
                    <a:pt x="1" y="1074"/>
                    <a:pt x="1" y="1074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67" name="Google Shape;667;p34"/>
            <p:cNvSpPr/>
            <p:nvPr/>
          </p:nvSpPr>
          <p:spPr>
            <a:xfrm>
              <a:off x="7151056" y="1702975"/>
              <a:ext cx="98685" cy="97287"/>
            </a:xfrm>
            <a:custGeom>
              <a:avLst/>
              <a:gdLst/>
              <a:ahLst/>
              <a:cxnLst/>
              <a:rect l="l" t="t" r="r" b="b"/>
              <a:pathLst>
                <a:path w="1553" h="1531" fill="none" extrusionOk="0">
                  <a:moveTo>
                    <a:pt x="1461" y="320"/>
                  </a:moveTo>
                  <a:cubicBezTo>
                    <a:pt x="1461" y="320"/>
                    <a:pt x="1553" y="1"/>
                    <a:pt x="1256" y="69"/>
                  </a:cubicBezTo>
                  <a:cubicBezTo>
                    <a:pt x="982" y="138"/>
                    <a:pt x="1" y="1530"/>
                    <a:pt x="1" y="1530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68" name="Google Shape;668;p34"/>
            <p:cNvSpPr/>
            <p:nvPr/>
          </p:nvSpPr>
          <p:spPr>
            <a:xfrm>
              <a:off x="6479518" y="1887192"/>
              <a:ext cx="699186" cy="635768"/>
            </a:xfrm>
            <a:custGeom>
              <a:avLst/>
              <a:gdLst/>
              <a:ahLst/>
              <a:cxnLst/>
              <a:rect l="l" t="t" r="r" b="b"/>
              <a:pathLst>
                <a:path w="11003" h="10005" extrusionOk="0">
                  <a:moveTo>
                    <a:pt x="8172" y="1"/>
                  </a:moveTo>
                  <a:cubicBezTo>
                    <a:pt x="8172" y="1"/>
                    <a:pt x="5958" y="3105"/>
                    <a:pt x="4178" y="3881"/>
                  </a:cubicBezTo>
                  <a:cubicBezTo>
                    <a:pt x="3863" y="4014"/>
                    <a:pt x="3533" y="4069"/>
                    <a:pt x="3202" y="4069"/>
                  </a:cubicBezTo>
                  <a:cubicBezTo>
                    <a:pt x="1655" y="4069"/>
                    <a:pt x="92" y="2877"/>
                    <a:pt x="92" y="2877"/>
                  </a:cubicBezTo>
                  <a:lnTo>
                    <a:pt x="1" y="9062"/>
                  </a:lnTo>
                  <a:lnTo>
                    <a:pt x="1667" y="9633"/>
                  </a:lnTo>
                  <a:cubicBezTo>
                    <a:pt x="1667" y="9633"/>
                    <a:pt x="2038" y="10004"/>
                    <a:pt x="3231" y="10004"/>
                  </a:cubicBezTo>
                  <a:cubicBezTo>
                    <a:pt x="3956" y="10004"/>
                    <a:pt x="4983" y="9867"/>
                    <a:pt x="6414" y="9427"/>
                  </a:cubicBezTo>
                  <a:cubicBezTo>
                    <a:pt x="10203" y="8263"/>
                    <a:pt x="11002" y="1941"/>
                    <a:pt x="11002" y="1941"/>
                  </a:cubicBezTo>
                  <a:lnTo>
                    <a:pt x="8172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69" name="Google Shape;669;p34"/>
            <p:cNvSpPr/>
            <p:nvPr/>
          </p:nvSpPr>
          <p:spPr>
            <a:xfrm>
              <a:off x="6961058" y="1887192"/>
              <a:ext cx="217642" cy="191525"/>
            </a:xfrm>
            <a:custGeom>
              <a:avLst/>
              <a:gdLst/>
              <a:ahLst/>
              <a:cxnLst/>
              <a:rect l="l" t="t" r="r" b="b"/>
              <a:pathLst>
                <a:path w="3425" h="3014" extrusionOk="0">
                  <a:moveTo>
                    <a:pt x="594" y="1"/>
                  </a:moveTo>
                  <a:cubicBezTo>
                    <a:pt x="594" y="1"/>
                    <a:pt x="366" y="343"/>
                    <a:pt x="1" y="800"/>
                  </a:cubicBezTo>
                  <a:lnTo>
                    <a:pt x="3219" y="3014"/>
                  </a:lnTo>
                  <a:cubicBezTo>
                    <a:pt x="3379" y="2352"/>
                    <a:pt x="3424" y="1941"/>
                    <a:pt x="3424" y="1941"/>
                  </a:cubicBezTo>
                  <a:lnTo>
                    <a:pt x="5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0" name="Google Shape;670;p34"/>
            <p:cNvSpPr/>
            <p:nvPr/>
          </p:nvSpPr>
          <p:spPr>
            <a:xfrm>
              <a:off x="6961058" y="1887192"/>
              <a:ext cx="217642" cy="191525"/>
            </a:xfrm>
            <a:custGeom>
              <a:avLst/>
              <a:gdLst/>
              <a:ahLst/>
              <a:cxnLst/>
              <a:rect l="l" t="t" r="r" b="b"/>
              <a:pathLst>
                <a:path w="3425" h="3014" fill="none" extrusionOk="0">
                  <a:moveTo>
                    <a:pt x="594" y="1"/>
                  </a:moveTo>
                  <a:lnTo>
                    <a:pt x="3424" y="1941"/>
                  </a:lnTo>
                  <a:cubicBezTo>
                    <a:pt x="3424" y="1941"/>
                    <a:pt x="3379" y="2352"/>
                    <a:pt x="3219" y="3014"/>
                  </a:cubicBezTo>
                  <a:lnTo>
                    <a:pt x="1" y="800"/>
                  </a:lnTo>
                  <a:cubicBezTo>
                    <a:pt x="366" y="343"/>
                    <a:pt x="594" y="1"/>
                    <a:pt x="594" y="1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1" name="Google Shape;671;p34"/>
            <p:cNvSpPr/>
            <p:nvPr/>
          </p:nvSpPr>
          <p:spPr>
            <a:xfrm>
              <a:off x="6479518" y="1887192"/>
              <a:ext cx="699186" cy="673069"/>
            </a:xfrm>
            <a:custGeom>
              <a:avLst/>
              <a:gdLst/>
              <a:ahLst/>
              <a:cxnLst/>
              <a:rect l="l" t="t" r="r" b="b"/>
              <a:pathLst>
                <a:path w="11003" h="10592" fill="none" extrusionOk="0">
                  <a:moveTo>
                    <a:pt x="8172" y="1"/>
                  </a:moveTo>
                  <a:lnTo>
                    <a:pt x="11002" y="1941"/>
                  </a:lnTo>
                  <a:cubicBezTo>
                    <a:pt x="11002" y="1941"/>
                    <a:pt x="10203" y="8263"/>
                    <a:pt x="6414" y="9427"/>
                  </a:cubicBezTo>
                  <a:cubicBezTo>
                    <a:pt x="2625" y="10592"/>
                    <a:pt x="1667" y="9633"/>
                    <a:pt x="1667" y="9633"/>
                  </a:cubicBezTo>
                  <a:lnTo>
                    <a:pt x="1" y="9062"/>
                  </a:lnTo>
                  <a:lnTo>
                    <a:pt x="92" y="2877"/>
                  </a:lnTo>
                  <a:cubicBezTo>
                    <a:pt x="92" y="2877"/>
                    <a:pt x="1370" y="3858"/>
                    <a:pt x="2740" y="4041"/>
                  </a:cubicBez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2" name="Google Shape;672;p34"/>
            <p:cNvSpPr/>
            <p:nvPr/>
          </p:nvSpPr>
          <p:spPr>
            <a:xfrm>
              <a:off x="5847124" y="2071408"/>
              <a:ext cx="419270" cy="749196"/>
            </a:xfrm>
            <a:custGeom>
              <a:avLst/>
              <a:gdLst/>
              <a:ahLst/>
              <a:cxnLst/>
              <a:rect l="l" t="t" r="r" b="b"/>
              <a:pathLst>
                <a:path w="6598" h="11790" extrusionOk="0">
                  <a:moveTo>
                    <a:pt x="6392" y="0"/>
                  </a:moveTo>
                  <a:cubicBezTo>
                    <a:pt x="6391" y="1"/>
                    <a:pt x="3812" y="640"/>
                    <a:pt x="2740" y="2603"/>
                  </a:cubicBezTo>
                  <a:cubicBezTo>
                    <a:pt x="1667" y="4566"/>
                    <a:pt x="1" y="8514"/>
                    <a:pt x="1713" y="10706"/>
                  </a:cubicBezTo>
                  <a:cubicBezTo>
                    <a:pt x="2274" y="11422"/>
                    <a:pt x="3123" y="11789"/>
                    <a:pt x="4048" y="11789"/>
                  </a:cubicBezTo>
                  <a:cubicBezTo>
                    <a:pt x="4889" y="11789"/>
                    <a:pt x="5792" y="11485"/>
                    <a:pt x="6597" y="10865"/>
                  </a:cubicBezTo>
                  <a:lnTo>
                    <a:pt x="4452" y="6300"/>
                  </a:lnTo>
                  <a:lnTo>
                    <a:pt x="4342" y="6355"/>
                  </a:lnTo>
                  <a:lnTo>
                    <a:pt x="4342" y="6355"/>
                  </a:lnTo>
                  <a:lnTo>
                    <a:pt x="4406" y="6323"/>
                  </a:lnTo>
                  <a:lnTo>
                    <a:pt x="4383" y="6163"/>
                  </a:lnTo>
                  <a:lnTo>
                    <a:pt x="4223" y="4680"/>
                  </a:lnTo>
                  <a:lnTo>
                    <a:pt x="6392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3" name="Google Shape;673;p34"/>
            <p:cNvSpPr/>
            <p:nvPr/>
          </p:nvSpPr>
          <p:spPr>
            <a:xfrm>
              <a:off x="6060379" y="2071408"/>
              <a:ext cx="192923" cy="111712"/>
            </a:xfrm>
            <a:custGeom>
              <a:avLst/>
              <a:gdLst/>
              <a:ahLst/>
              <a:cxnLst/>
              <a:rect l="l" t="t" r="r" b="b"/>
              <a:pathLst>
                <a:path w="3036" h="1758" fill="none" extrusionOk="0">
                  <a:moveTo>
                    <a:pt x="0" y="1758"/>
                  </a:moveTo>
                  <a:cubicBezTo>
                    <a:pt x="1233" y="457"/>
                    <a:pt x="3036" y="0"/>
                    <a:pt x="3036" y="0"/>
                  </a:cubicBezTo>
                </a:path>
              </a:pathLst>
            </a:custGeom>
            <a:noFill/>
            <a:ln w="34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4" name="Google Shape;674;p34"/>
            <p:cNvSpPr/>
            <p:nvPr/>
          </p:nvSpPr>
          <p:spPr>
            <a:xfrm>
              <a:off x="5909525" y="2368735"/>
              <a:ext cx="356869" cy="480146"/>
            </a:xfrm>
            <a:custGeom>
              <a:avLst/>
              <a:gdLst/>
              <a:ahLst/>
              <a:cxnLst/>
              <a:rect l="l" t="t" r="r" b="b"/>
              <a:pathLst>
                <a:path w="5616" h="7556" fill="none" extrusionOk="0">
                  <a:moveTo>
                    <a:pt x="3241" y="1"/>
                  </a:moveTo>
                  <a:lnTo>
                    <a:pt x="3424" y="1644"/>
                  </a:lnTo>
                  <a:lnTo>
                    <a:pt x="5615" y="6186"/>
                  </a:lnTo>
                  <a:cubicBezTo>
                    <a:pt x="3903" y="7556"/>
                    <a:pt x="1826" y="7419"/>
                    <a:pt x="731" y="6027"/>
                  </a:cubicBezTo>
                  <a:cubicBezTo>
                    <a:pt x="251" y="5410"/>
                    <a:pt x="23" y="4634"/>
                    <a:pt x="0" y="3812"/>
                  </a:cubicBezTo>
                </a:path>
              </a:pathLst>
            </a:custGeom>
            <a:noFill/>
            <a:ln w="34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5" name="Google Shape;675;p34"/>
            <p:cNvSpPr/>
            <p:nvPr/>
          </p:nvSpPr>
          <p:spPr>
            <a:xfrm>
              <a:off x="6578139" y="4126640"/>
              <a:ext cx="262631" cy="316263"/>
            </a:xfrm>
            <a:custGeom>
              <a:avLst/>
              <a:gdLst/>
              <a:ahLst/>
              <a:cxnLst/>
              <a:rect l="l" t="t" r="r" b="b"/>
              <a:pathLst>
                <a:path w="4133" h="4977" extrusionOk="0">
                  <a:moveTo>
                    <a:pt x="2968" y="1"/>
                  </a:moveTo>
                  <a:lnTo>
                    <a:pt x="1" y="343"/>
                  </a:lnTo>
                  <a:lnTo>
                    <a:pt x="1073" y="4977"/>
                  </a:lnTo>
                  <a:lnTo>
                    <a:pt x="4132" y="4680"/>
                  </a:lnTo>
                  <a:lnTo>
                    <a:pt x="29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6" name="Google Shape;676;p34"/>
            <p:cNvSpPr/>
            <p:nvPr/>
          </p:nvSpPr>
          <p:spPr>
            <a:xfrm>
              <a:off x="6578139" y="4126640"/>
              <a:ext cx="262631" cy="316263"/>
            </a:xfrm>
            <a:custGeom>
              <a:avLst/>
              <a:gdLst/>
              <a:ahLst/>
              <a:cxnLst/>
              <a:rect l="l" t="t" r="r" b="b"/>
              <a:pathLst>
                <a:path w="4133" h="4977" fill="none" extrusionOk="0">
                  <a:moveTo>
                    <a:pt x="2968" y="1"/>
                  </a:moveTo>
                  <a:lnTo>
                    <a:pt x="4132" y="4680"/>
                  </a:lnTo>
                  <a:lnTo>
                    <a:pt x="1073" y="4977"/>
                  </a:lnTo>
                  <a:lnTo>
                    <a:pt x="1" y="343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7" name="Google Shape;677;p34"/>
            <p:cNvSpPr/>
            <p:nvPr/>
          </p:nvSpPr>
          <p:spPr>
            <a:xfrm>
              <a:off x="6572357" y="4366013"/>
              <a:ext cx="561357" cy="236451"/>
            </a:xfrm>
            <a:custGeom>
              <a:avLst/>
              <a:gdLst/>
              <a:ahLst/>
              <a:cxnLst/>
              <a:rect l="l" t="t" r="r" b="b"/>
              <a:pathLst>
                <a:path w="8834" h="3721" extrusionOk="0">
                  <a:moveTo>
                    <a:pt x="4839" y="0"/>
                  </a:moveTo>
                  <a:lnTo>
                    <a:pt x="0" y="297"/>
                  </a:lnTo>
                  <a:lnTo>
                    <a:pt x="594" y="3721"/>
                  </a:lnTo>
                  <a:lnTo>
                    <a:pt x="8834" y="3698"/>
                  </a:lnTo>
                  <a:lnTo>
                    <a:pt x="5684" y="1917"/>
                  </a:lnTo>
                  <a:lnTo>
                    <a:pt x="48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8" name="Google Shape;678;p34"/>
            <p:cNvSpPr/>
            <p:nvPr/>
          </p:nvSpPr>
          <p:spPr>
            <a:xfrm>
              <a:off x="6572357" y="4366013"/>
              <a:ext cx="561357" cy="236451"/>
            </a:xfrm>
            <a:custGeom>
              <a:avLst/>
              <a:gdLst/>
              <a:ahLst/>
              <a:cxnLst/>
              <a:rect l="l" t="t" r="r" b="b"/>
              <a:pathLst>
                <a:path w="8834" h="3721" fill="none" extrusionOk="0">
                  <a:moveTo>
                    <a:pt x="4839" y="0"/>
                  </a:moveTo>
                  <a:lnTo>
                    <a:pt x="0" y="297"/>
                  </a:lnTo>
                  <a:lnTo>
                    <a:pt x="594" y="3721"/>
                  </a:lnTo>
                  <a:lnTo>
                    <a:pt x="8834" y="3698"/>
                  </a:lnTo>
                  <a:lnTo>
                    <a:pt x="5684" y="1917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9" name="Google Shape;679;p34"/>
            <p:cNvSpPr/>
            <p:nvPr/>
          </p:nvSpPr>
          <p:spPr>
            <a:xfrm>
              <a:off x="6977008" y="4521190"/>
              <a:ext cx="45053" cy="30502"/>
            </a:xfrm>
            <a:custGeom>
              <a:avLst/>
              <a:gdLst/>
              <a:ahLst/>
              <a:cxnLst/>
              <a:rect l="l" t="t" r="r" b="b"/>
              <a:pathLst>
                <a:path w="709" h="480" fill="none" extrusionOk="0">
                  <a:moveTo>
                    <a:pt x="708" y="0"/>
                  </a:moveTo>
                  <a:lnTo>
                    <a:pt x="1" y="480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0" name="Google Shape;680;p34"/>
            <p:cNvSpPr/>
            <p:nvPr/>
          </p:nvSpPr>
          <p:spPr>
            <a:xfrm>
              <a:off x="6940724" y="4492150"/>
              <a:ext cx="45053" cy="29104"/>
            </a:xfrm>
            <a:custGeom>
              <a:avLst/>
              <a:gdLst/>
              <a:ahLst/>
              <a:cxnLst/>
              <a:rect l="l" t="t" r="r" b="b"/>
              <a:pathLst>
                <a:path w="709" h="458" fill="none" extrusionOk="0">
                  <a:moveTo>
                    <a:pt x="709" y="1"/>
                  </a:moveTo>
                  <a:lnTo>
                    <a:pt x="1" y="457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1" name="Google Shape;681;p34"/>
            <p:cNvSpPr/>
            <p:nvPr/>
          </p:nvSpPr>
          <p:spPr>
            <a:xfrm>
              <a:off x="6589768" y="4484906"/>
              <a:ext cx="168267" cy="117558"/>
            </a:xfrm>
            <a:custGeom>
              <a:avLst/>
              <a:gdLst/>
              <a:ahLst/>
              <a:cxnLst/>
              <a:rect l="l" t="t" r="r" b="b"/>
              <a:pathLst>
                <a:path w="2648" h="1850" extrusionOk="0">
                  <a:moveTo>
                    <a:pt x="411" y="1"/>
                  </a:moveTo>
                  <a:cubicBezTo>
                    <a:pt x="274" y="1"/>
                    <a:pt x="137" y="1"/>
                    <a:pt x="0" y="24"/>
                  </a:cubicBezTo>
                  <a:lnTo>
                    <a:pt x="320" y="1850"/>
                  </a:lnTo>
                  <a:lnTo>
                    <a:pt x="2648" y="1850"/>
                  </a:lnTo>
                  <a:cubicBezTo>
                    <a:pt x="2534" y="800"/>
                    <a:pt x="1575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2" name="Google Shape;682;p34"/>
            <p:cNvSpPr/>
            <p:nvPr/>
          </p:nvSpPr>
          <p:spPr>
            <a:xfrm>
              <a:off x="6032801" y="4110690"/>
              <a:ext cx="194384" cy="329354"/>
            </a:xfrm>
            <a:custGeom>
              <a:avLst/>
              <a:gdLst/>
              <a:ahLst/>
              <a:cxnLst/>
              <a:rect l="l" t="t" r="r" b="b"/>
              <a:pathLst>
                <a:path w="3059" h="5183" extrusionOk="0">
                  <a:moveTo>
                    <a:pt x="23" y="1"/>
                  </a:moveTo>
                  <a:lnTo>
                    <a:pt x="0" y="4748"/>
                  </a:lnTo>
                  <a:lnTo>
                    <a:pt x="3059" y="5182"/>
                  </a:lnTo>
                  <a:lnTo>
                    <a:pt x="3013" y="34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3" name="Google Shape;683;p34"/>
            <p:cNvSpPr/>
            <p:nvPr/>
          </p:nvSpPr>
          <p:spPr>
            <a:xfrm>
              <a:off x="6032801" y="4110690"/>
              <a:ext cx="194384" cy="329354"/>
            </a:xfrm>
            <a:custGeom>
              <a:avLst/>
              <a:gdLst/>
              <a:ahLst/>
              <a:cxnLst/>
              <a:rect l="l" t="t" r="r" b="b"/>
              <a:pathLst>
                <a:path w="3059" h="5183" fill="none" extrusionOk="0">
                  <a:moveTo>
                    <a:pt x="3013" y="343"/>
                  </a:moveTo>
                  <a:lnTo>
                    <a:pt x="3059" y="5182"/>
                  </a:lnTo>
                  <a:lnTo>
                    <a:pt x="0" y="4748"/>
                  </a:lnTo>
                  <a:lnTo>
                    <a:pt x="23" y="1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4" name="Google Shape;684;p34"/>
            <p:cNvSpPr/>
            <p:nvPr/>
          </p:nvSpPr>
          <p:spPr>
            <a:xfrm>
              <a:off x="5964618" y="4376117"/>
              <a:ext cx="523674" cy="226347"/>
            </a:xfrm>
            <a:custGeom>
              <a:avLst/>
              <a:gdLst/>
              <a:ahLst/>
              <a:cxnLst/>
              <a:rect l="l" t="t" r="r" b="b"/>
              <a:pathLst>
                <a:path w="8241" h="3562" extrusionOk="0">
                  <a:moveTo>
                    <a:pt x="5068" y="1"/>
                  </a:moveTo>
                  <a:lnTo>
                    <a:pt x="366" y="115"/>
                  </a:lnTo>
                  <a:lnTo>
                    <a:pt x="1" y="3562"/>
                  </a:lnTo>
                  <a:lnTo>
                    <a:pt x="1" y="3562"/>
                  </a:lnTo>
                  <a:lnTo>
                    <a:pt x="8240" y="3539"/>
                  </a:lnTo>
                  <a:lnTo>
                    <a:pt x="5113" y="1758"/>
                  </a:lnTo>
                  <a:lnTo>
                    <a:pt x="50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5" name="Google Shape;685;p34"/>
            <p:cNvSpPr/>
            <p:nvPr/>
          </p:nvSpPr>
          <p:spPr>
            <a:xfrm>
              <a:off x="5964618" y="4376117"/>
              <a:ext cx="523674" cy="226347"/>
            </a:xfrm>
            <a:custGeom>
              <a:avLst/>
              <a:gdLst/>
              <a:ahLst/>
              <a:cxnLst/>
              <a:rect l="l" t="t" r="r" b="b"/>
              <a:pathLst>
                <a:path w="8241" h="3562" fill="none" extrusionOk="0">
                  <a:moveTo>
                    <a:pt x="5068" y="1"/>
                  </a:moveTo>
                  <a:lnTo>
                    <a:pt x="366" y="115"/>
                  </a:lnTo>
                  <a:lnTo>
                    <a:pt x="1" y="3562"/>
                  </a:lnTo>
                  <a:lnTo>
                    <a:pt x="8240" y="3539"/>
                  </a:lnTo>
                  <a:lnTo>
                    <a:pt x="5113" y="1758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6" name="Google Shape;686;p34"/>
            <p:cNvSpPr/>
            <p:nvPr/>
          </p:nvSpPr>
          <p:spPr>
            <a:xfrm>
              <a:off x="6331587" y="4521190"/>
              <a:ext cx="44990" cy="30502"/>
            </a:xfrm>
            <a:custGeom>
              <a:avLst/>
              <a:gdLst/>
              <a:ahLst/>
              <a:cxnLst/>
              <a:rect l="l" t="t" r="r" b="b"/>
              <a:pathLst>
                <a:path w="708" h="480" fill="none" extrusionOk="0">
                  <a:moveTo>
                    <a:pt x="708" y="0"/>
                  </a:moveTo>
                  <a:lnTo>
                    <a:pt x="0" y="480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7" name="Google Shape;687;p34"/>
            <p:cNvSpPr/>
            <p:nvPr/>
          </p:nvSpPr>
          <p:spPr>
            <a:xfrm>
              <a:off x="6295303" y="4492150"/>
              <a:ext cx="45053" cy="29104"/>
            </a:xfrm>
            <a:custGeom>
              <a:avLst/>
              <a:gdLst/>
              <a:ahLst/>
              <a:cxnLst/>
              <a:rect l="l" t="t" r="r" b="b"/>
              <a:pathLst>
                <a:path w="709" h="458" fill="none" extrusionOk="0">
                  <a:moveTo>
                    <a:pt x="708" y="1"/>
                  </a:moveTo>
                  <a:lnTo>
                    <a:pt x="1" y="457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8" name="Google Shape;688;p34"/>
            <p:cNvSpPr/>
            <p:nvPr/>
          </p:nvSpPr>
          <p:spPr>
            <a:xfrm>
              <a:off x="5964618" y="4489227"/>
              <a:ext cx="147996" cy="113237"/>
            </a:xfrm>
            <a:custGeom>
              <a:avLst/>
              <a:gdLst/>
              <a:ahLst/>
              <a:cxnLst/>
              <a:rect l="l" t="t" r="r" b="b"/>
              <a:pathLst>
                <a:path w="2329" h="1782" extrusionOk="0">
                  <a:moveTo>
                    <a:pt x="209" y="1"/>
                  </a:moveTo>
                  <a:cubicBezTo>
                    <a:pt x="192" y="1"/>
                    <a:pt x="183" y="1"/>
                    <a:pt x="183" y="1"/>
                  </a:cubicBezTo>
                  <a:lnTo>
                    <a:pt x="1" y="1782"/>
                  </a:lnTo>
                  <a:lnTo>
                    <a:pt x="2329" y="1782"/>
                  </a:lnTo>
                  <a:cubicBezTo>
                    <a:pt x="2116" y="60"/>
                    <a:pt x="440" y="1"/>
                    <a:pt x="209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9" name="Google Shape;689;p34"/>
            <p:cNvSpPr/>
            <p:nvPr/>
          </p:nvSpPr>
          <p:spPr>
            <a:xfrm>
              <a:off x="6266327" y="2854662"/>
              <a:ext cx="659978" cy="1450478"/>
            </a:xfrm>
            <a:custGeom>
              <a:avLst/>
              <a:gdLst/>
              <a:ahLst/>
              <a:cxnLst/>
              <a:rect l="l" t="t" r="r" b="b"/>
              <a:pathLst>
                <a:path w="10386" h="22826" extrusionOk="0">
                  <a:moveTo>
                    <a:pt x="0" y="0"/>
                  </a:moveTo>
                  <a:lnTo>
                    <a:pt x="845" y="4131"/>
                  </a:lnTo>
                  <a:lnTo>
                    <a:pt x="3926" y="22825"/>
                  </a:lnTo>
                  <a:lnTo>
                    <a:pt x="10386" y="22300"/>
                  </a:lnTo>
                  <a:lnTo>
                    <a:pt x="5935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0" name="Google Shape;690;p34"/>
            <p:cNvSpPr/>
            <p:nvPr/>
          </p:nvSpPr>
          <p:spPr>
            <a:xfrm>
              <a:off x="6321420" y="3125872"/>
              <a:ext cx="604885" cy="1179268"/>
            </a:xfrm>
            <a:custGeom>
              <a:avLst/>
              <a:gdLst/>
              <a:ahLst/>
              <a:cxnLst/>
              <a:rect l="l" t="t" r="r" b="b"/>
              <a:pathLst>
                <a:path w="9519" h="18558" fill="none" extrusionOk="0">
                  <a:moveTo>
                    <a:pt x="1" y="0"/>
                  </a:moveTo>
                  <a:lnTo>
                    <a:pt x="3059" y="18557"/>
                  </a:lnTo>
                  <a:lnTo>
                    <a:pt x="9519" y="18032"/>
                  </a:lnTo>
                </a:path>
              </a:pathLst>
            </a:custGeom>
            <a:noFill/>
            <a:ln w="34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1" name="Google Shape;691;p34"/>
            <p:cNvSpPr/>
            <p:nvPr/>
          </p:nvSpPr>
          <p:spPr>
            <a:xfrm>
              <a:off x="6343152" y="3078023"/>
              <a:ext cx="101608" cy="516367"/>
            </a:xfrm>
            <a:custGeom>
              <a:avLst/>
              <a:gdLst/>
              <a:ahLst/>
              <a:cxnLst/>
              <a:rect l="l" t="t" r="r" b="b"/>
              <a:pathLst>
                <a:path w="1599" h="8126" fill="none" extrusionOk="0">
                  <a:moveTo>
                    <a:pt x="1599" y="0"/>
                  </a:moveTo>
                  <a:lnTo>
                    <a:pt x="594" y="91"/>
                  </a:lnTo>
                  <a:lnTo>
                    <a:pt x="1" y="8126"/>
                  </a:lnTo>
                </a:path>
              </a:pathLst>
            </a:custGeom>
            <a:noFill/>
            <a:ln w="1150" cap="flat" cmpd="sng">
              <a:solidFill>
                <a:srgbClr val="3A4A36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2" name="Google Shape;692;p34"/>
            <p:cNvSpPr/>
            <p:nvPr/>
          </p:nvSpPr>
          <p:spPr>
            <a:xfrm>
              <a:off x="5896434" y="2711051"/>
              <a:ext cx="633925" cy="1573755"/>
            </a:xfrm>
            <a:custGeom>
              <a:avLst/>
              <a:gdLst/>
              <a:ahLst/>
              <a:cxnLst/>
              <a:rect l="l" t="t" r="r" b="b"/>
              <a:pathLst>
                <a:path w="9976" h="24766" extrusionOk="0">
                  <a:moveTo>
                    <a:pt x="9975" y="0"/>
                  </a:moveTo>
                  <a:lnTo>
                    <a:pt x="3105" y="1895"/>
                  </a:lnTo>
                  <a:lnTo>
                    <a:pt x="2785" y="3858"/>
                  </a:lnTo>
                  <a:lnTo>
                    <a:pt x="1" y="24675"/>
                  </a:lnTo>
                  <a:lnTo>
                    <a:pt x="6689" y="24766"/>
                  </a:lnTo>
                  <a:lnTo>
                    <a:pt x="7624" y="5866"/>
                  </a:lnTo>
                  <a:lnTo>
                    <a:pt x="8629" y="5775"/>
                  </a:lnTo>
                  <a:lnTo>
                    <a:pt x="9975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3" name="Google Shape;693;p34"/>
            <p:cNvSpPr/>
            <p:nvPr/>
          </p:nvSpPr>
          <p:spPr>
            <a:xfrm>
              <a:off x="6254698" y="2018221"/>
              <a:ext cx="235053" cy="565233"/>
            </a:xfrm>
            <a:custGeom>
              <a:avLst/>
              <a:gdLst/>
              <a:ahLst/>
              <a:cxnLst/>
              <a:rect l="l" t="t" r="r" b="b"/>
              <a:pathLst>
                <a:path w="3699" h="8895" extrusionOk="0">
                  <a:moveTo>
                    <a:pt x="1398" y="1"/>
                  </a:moveTo>
                  <a:cubicBezTo>
                    <a:pt x="1245" y="1"/>
                    <a:pt x="1109" y="6"/>
                    <a:pt x="1005" y="16"/>
                  </a:cubicBezTo>
                  <a:cubicBezTo>
                    <a:pt x="503" y="39"/>
                    <a:pt x="183" y="701"/>
                    <a:pt x="92" y="1271"/>
                  </a:cubicBezTo>
                  <a:cubicBezTo>
                    <a:pt x="1" y="1842"/>
                    <a:pt x="229" y="3828"/>
                    <a:pt x="229" y="3828"/>
                  </a:cubicBezTo>
                  <a:lnTo>
                    <a:pt x="1210" y="8895"/>
                  </a:lnTo>
                  <a:lnTo>
                    <a:pt x="2123" y="8895"/>
                  </a:lnTo>
                  <a:lnTo>
                    <a:pt x="2648" y="7639"/>
                  </a:lnTo>
                  <a:cubicBezTo>
                    <a:pt x="2648" y="7639"/>
                    <a:pt x="3356" y="3417"/>
                    <a:pt x="3516" y="2253"/>
                  </a:cubicBezTo>
                  <a:cubicBezTo>
                    <a:pt x="3698" y="1111"/>
                    <a:pt x="3219" y="655"/>
                    <a:pt x="2991" y="335"/>
                  </a:cubicBezTo>
                  <a:cubicBezTo>
                    <a:pt x="2810" y="82"/>
                    <a:pt x="1983" y="1"/>
                    <a:pt x="1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4" name="Google Shape;694;p34"/>
            <p:cNvSpPr/>
            <p:nvPr/>
          </p:nvSpPr>
          <p:spPr>
            <a:xfrm>
              <a:off x="6364948" y="2046753"/>
              <a:ext cx="4385" cy="717995"/>
            </a:xfrm>
            <a:custGeom>
              <a:avLst/>
              <a:gdLst/>
              <a:ahLst/>
              <a:cxnLst/>
              <a:rect l="l" t="t" r="r" b="b"/>
              <a:pathLst>
                <a:path w="69" h="11299" fill="none" extrusionOk="0">
                  <a:moveTo>
                    <a:pt x="69" y="0"/>
                  </a:moveTo>
                  <a:lnTo>
                    <a:pt x="0" y="11299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5" name="Google Shape;695;p34"/>
            <p:cNvSpPr/>
            <p:nvPr/>
          </p:nvSpPr>
          <p:spPr>
            <a:xfrm>
              <a:off x="6330125" y="2175813"/>
              <a:ext cx="21796" cy="21859"/>
            </a:xfrm>
            <a:custGeom>
              <a:avLst/>
              <a:gdLst/>
              <a:ahLst/>
              <a:cxnLst/>
              <a:rect l="l" t="t" r="r" b="b"/>
              <a:pathLst>
                <a:path w="343" h="344" extrusionOk="0">
                  <a:moveTo>
                    <a:pt x="183" y="1"/>
                  </a:moveTo>
                  <a:cubicBezTo>
                    <a:pt x="92" y="1"/>
                    <a:pt x="1" y="92"/>
                    <a:pt x="1" y="183"/>
                  </a:cubicBezTo>
                  <a:cubicBezTo>
                    <a:pt x="1" y="275"/>
                    <a:pt x="92" y="343"/>
                    <a:pt x="183" y="343"/>
                  </a:cubicBezTo>
                  <a:cubicBezTo>
                    <a:pt x="274" y="343"/>
                    <a:pt x="343" y="275"/>
                    <a:pt x="343" y="183"/>
                  </a:cubicBezTo>
                  <a:cubicBezTo>
                    <a:pt x="343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6" name="Google Shape;696;p34"/>
            <p:cNvSpPr/>
            <p:nvPr/>
          </p:nvSpPr>
          <p:spPr>
            <a:xfrm>
              <a:off x="6327202" y="2278819"/>
              <a:ext cx="21859" cy="21796"/>
            </a:xfrm>
            <a:custGeom>
              <a:avLst/>
              <a:gdLst/>
              <a:ahLst/>
              <a:cxnLst/>
              <a:rect l="l" t="t" r="r" b="b"/>
              <a:pathLst>
                <a:path w="344" h="343" extrusionOk="0">
                  <a:moveTo>
                    <a:pt x="161" y="0"/>
                  </a:moveTo>
                  <a:cubicBezTo>
                    <a:pt x="69" y="0"/>
                    <a:pt x="1" y="69"/>
                    <a:pt x="1" y="160"/>
                  </a:cubicBezTo>
                  <a:cubicBezTo>
                    <a:pt x="1" y="252"/>
                    <a:pt x="69" y="343"/>
                    <a:pt x="161" y="343"/>
                  </a:cubicBezTo>
                  <a:cubicBezTo>
                    <a:pt x="252" y="343"/>
                    <a:pt x="343" y="252"/>
                    <a:pt x="343" y="160"/>
                  </a:cubicBezTo>
                  <a:cubicBezTo>
                    <a:pt x="343" y="69"/>
                    <a:pt x="252" y="0"/>
                    <a:pt x="161" y="0"/>
                  </a:cubicBez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7" name="Google Shape;697;p34"/>
            <p:cNvSpPr/>
            <p:nvPr/>
          </p:nvSpPr>
          <p:spPr>
            <a:xfrm>
              <a:off x="6330125" y="2380364"/>
              <a:ext cx="21796" cy="21796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83" y="0"/>
                  </a:moveTo>
                  <a:cubicBezTo>
                    <a:pt x="92" y="0"/>
                    <a:pt x="1" y="69"/>
                    <a:pt x="1" y="183"/>
                  </a:cubicBezTo>
                  <a:cubicBezTo>
                    <a:pt x="1" y="274"/>
                    <a:pt x="92" y="343"/>
                    <a:pt x="183" y="343"/>
                  </a:cubicBezTo>
                  <a:cubicBezTo>
                    <a:pt x="274" y="343"/>
                    <a:pt x="343" y="274"/>
                    <a:pt x="343" y="183"/>
                  </a:cubicBezTo>
                  <a:cubicBezTo>
                    <a:pt x="343" y="69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8" name="Google Shape;698;p34"/>
            <p:cNvSpPr/>
            <p:nvPr/>
          </p:nvSpPr>
          <p:spPr>
            <a:xfrm>
              <a:off x="6330125" y="2481908"/>
              <a:ext cx="21796" cy="21796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83" y="0"/>
                  </a:moveTo>
                  <a:cubicBezTo>
                    <a:pt x="92" y="0"/>
                    <a:pt x="1" y="91"/>
                    <a:pt x="1" y="183"/>
                  </a:cubicBezTo>
                  <a:cubicBezTo>
                    <a:pt x="1" y="274"/>
                    <a:pt x="92" y="342"/>
                    <a:pt x="183" y="342"/>
                  </a:cubicBezTo>
                  <a:cubicBezTo>
                    <a:pt x="274" y="342"/>
                    <a:pt x="343" y="274"/>
                    <a:pt x="343" y="183"/>
                  </a:cubicBezTo>
                  <a:cubicBezTo>
                    <a:pt x="343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9" name="Google Shape;699;p34"/>
            <p:cNvSpPr/>
            <p:nvPr/>
          </p:nvSpPr>
          <p:spPr>
            <a:xfrm>
              <a:off x="6156077" y="2001128"/>
              <a:ext cx="416347" cy="647587"/>
            </a:xfrm>
            <a:custGeom>
              <a:avLst/>
              <a:gdLst/>
              <a:ahLst/>
              <a:cxnLst/>
              <a:rect l="l" t="t" r="r" b="b"/>
              <a:pathLst>
                <a:path w="6552" h="10191" extrusionOk="0">
                  <a:moveTo>
                    <a:pt x="3276" y="1"/>
                  </a:moveTo>
                  <a:cubicBezTo>
                    <a:pt x="2783" y="1"/>
                    <a:pt x="2184" y="130"/>
                    <a:pt x="1690" y="581"/>
                  </a:cubicBezTo>
                  <a:cubicBezTo>
                    <a:pt x="868" y="1312"/>
                    <a:pt x="274" y="1837"/>
                    <a:pt x="206" y="2681"/>
                  </a:cubicBezTo>
                  <a:lnTo>
                    <a:pt x="754" y="2841"/>
                  </a:lnTo>
                  <a:lnTo>
                    <a:pt x="0" y="3480"/>
                  </a:lnTo>
                  <a:lnTo>
                    <a:pt x="1575" y="7269"/>
                  </a:lnTo>
                  <a:lnTo>
                    <a:pt x="2762" y="10008"/>
                  </a:lnTo>
                  <a:lnTo>
                    <a:pt x="3059" y="10077"/>
                  </a:lnTo>
                  <a:cubicBezTo>
                    <a:pt x="3059" y="10077"/>
                    <a:pt x="2306" y="5352"/>
                    <a:pt x="2215" y="4781"/>
                  </a:cubicBezTo>
                  <a:cubicBezTo>
                    <a:pt x="2100" y="4211"/>
                    <a:pt x="1849" y="810"/>
                    <a:pt x="2329" y="627"/>
                  </a:cubicBezTo>
                  <a:cubicBezTo>
                    <a:pt x="2568" y="536"/>
                    <a:pt x="3013" y="513"/>
                    <a:pt x="3399" y="513"/>
                  </a:cubicBezTo>
                  <a:cubicBezTo>
                    <a:pt x="3784" y="513"/>
                    <a:pt x="4109" y="536"/>
                    <a:pt x="4109" y="536"/>
                  </a:cubicBezTo>
                  <a:cubicBezTo>
                    <a:pt x="4109" y="536"/>
                    <a:pt x="4611" y="718"/>
                    <a:pt x="4680" y="1905"/>
                  </a:cubicBezTo>
                  <a:cubicBezTo>
                    <a:pt x="4725" y="3092"/>
                    <a:pt x="3265" y="10191"/>
                    <a:pt x="3265" y="10191"/>
                  </a:cubicBezTo>
                  <a:lnTo>
                    <a:pt x="3744" y="10100"/>
                  </a:lnTo>
                  <a:lnTo>
                    <a:pt x="6551" y="3480"/>
                  </a:lnTo>
                  <a:lnTo>
                    <a:pt x="5798" y="2841"/>
                  </a:lnTo>
                  <a:lnTo>
                    <a:pt x="6300" y="2681"/>
                  </a:lnTo>
                  <a:cubicBezTo>
                    <a:pt x="6300" y="2681"/>
                    <a:pt x="6141" y="1791"/>
                    <a:pt x="5707" y="1335"/>
                  </a:cubicBezTo>
                  <a:cubicBezTo>
                    <a:pt x="5250" y="878"/>
                    <a:pt x="4451" y="239"/>
                    <a:pt x="4018" y="102"/>
                  </a:cubicBezTo>
                  <a:cubicBezTo>
                    <a:pt x="3844" y="50"/>
                    <a:pt x="3580" y="1"/>
                    <a:pt x="3276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0" name="Google Shape;700;p34"/>
            <p:cNvSpPr/>
            <p:nvPr/>
          </p:nvSpPr>
          <p:spPr>
            <a:xfrm>
              <a:off x="6156077" y="2010469"/>
              <a:ext cx="416347" cy="638246"/>
            </a:xfrm>
            <a:custGeom>
              <a:avLst/>
              <a:gdLst/>
              <a:ahLst/>
              <a:cxnLst/>
              <a:rect l="l" t="t" r="r" b="b"/>
              <a:pathLst>
                <a:path w="6552" h="10044" fill="none" extrusionOk="0">
                  <a:moveTo>
                    <a:pt x="2854" y="10044"/>
                  </a:moveTo>
                  <a:cubicBezTo>
                    <a:pt x="2283" y="8857"/>
                    <a:pt x="0" y="3333"/>
                    <a:pt x="0" y="3333"/>
                  </a:cubicBezTo>
                  <a:lnTo>
                    <a:pt x="754" y="2694"/>
                  </a:lnTo>
                  <a:lnTo>
                    <a:pt x="206" y="2534"/>
                  </a:lnTo>
                  <a:cubicBezTo>
                    <a:pt x="525" y="800"/>
                    <a:pt x="2420" y="1"/>
                    <a:pt x="2420" y="1"/>
                  </a:cubicBezTo>
                  <a:lnTo>
                    <a:pt x="4132" y="1"/>
                  </a:lnTo>
                  <a:cubicBezTo>
                    <a:pt x="4132" y="1"/>
                    <a:pt x="6026" y="800"/>
                    <a:pt x="6346" y="2534"/>
                  </a:cubicBezTo>
                  <a:lnTo>
                    <a:pt x="5798" y="2694"/>
                  </a:lnTo>
                  <a:lnTo>
                    <a:pt x="6551" y="3333"/>
                  </a:lnTo>
                  <a:cubicBezTo>
                    <a:pt x="6551" y="3333"/>
                    <a:pt x="4269" y="8857"/>
                    <a:pt x="3698" y="10044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1" name="Google Shape;701;p34"/>
            <p:cNvSpPr/>
            <p:nvPr/>
          </p:nvSpPr>
          <p:spPr>
            <a:xfrm>
              <a:off x="5941424" y="2660279"/>
              <a:ext cx="452567" cy="417935"/>
            </a:xfrm>
            <a:custGeom>
              <a:avLst/>
              <a:gdLst/>
              <a:ahLst/>
              <a:cxnLst/>
              <a:rect l="l" t="t" r="r" b="b"/>
              <a:pathLst>
                <a:path w="7122" h="6577" extrusionOk="0">
                  <a:moveTo>
                    <a:pt x="7122" y="1"/>
                  </a:moveTo>
                  <a:lnTo>
                    <a:pt x="1986" y="959"/>
                  </a:lnTo>
                  <a:cubicBezTo>
                    <a:pt x="1986" y="959"/>
                    <a:pt x="1187" y="2717"/>
                    <a:pt x="776" y="3904"/>
                  </a:cubicBezTo>
                  <a:cubicBezTo>
                    <a:pt x="571" y="4566"/>
                    <a:pt x="0" y="6414"/>
                    <a:pt x="0" y="6414"/>
                  </a:cubicBezTo>
                  <a:cubicBezTo>
                    <a:pt x="804" y="6527"/>
                    <a:pt x="1484" y="6576"/>
                    <a:pt x="2063" y="6576"/>
                  </a:cubicBezTo>
                  <a:cubicBezTo>
                    <a:pt x="3591" y="6576"/>
                    <a:pt x="4411" y="6235"/>
                    <a:pt x="4908" y="5821"/>
                  </a:cubicBezTo>
                  <a:cubicBezTo>
                    <a:pt x="5593" y="5273"/>
                    <a:pt x="7122" y="1"/>
                    <a:pt x="712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2" name="Google Shape;702;p34"/>
            <p:cNvSpPr/>
            <p:nvPr/>
          </p:nvSpPr>
          <p:spPr>
            <a:xfrm>
              <a:off x="5941424" y="2660279"/>
              <a:ext cx="452567" cy="433758"/>
            </a:xfrm>
            <a:custGeom>
              <a:avLst/>
              <a:gdLst/>
              <a:ahLst/>
              <a:cxnLst/>
              <a:rect l="l" t="t" r="r" b="b"/>
              <a:pathLst>
                <a:path w="7122" h="6826" fill="none" extrusionOk="0">
                  <a:moveTo>
                    <a:pt x="7122" y="1"/>
                  </a:moveTo>
                  <a:cubicBezTo>
                    <a:pt x="7122" y="1"/>
                    <a:pt x="5593" y="5273"/>
                    <a:pt x="4908" y="5821"/>
                  </a:cubicBezTo>
                  <a:cubicBezTo>
                    <a:pt x="4223" y="6392"/>
                    <a:pt x="2922" y="6825"/>
                    <a:pt x="0" y="6414"/>
                  </a:cubicBezTo>
                </a:path>
              </a:pathLst>
            </a:custGeom>
            <a:noFill/>
            <a:ln w="34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3" name="Google Shape;703;p34"/>
            <p:cNvSpPr/>
            <p:nvPr/>
          </p:nvSpPr>
          <p:spPr>
            <a:xfrm>
              <a:off x="6327202" y="2364414"/>
              <a:ext cx="439541" cy="713801"/>
            </a:xfrm>
            <a:custGeom>
              <a:avLst/>
              <a:gdLst/>
              <a:ahLst/>
              <a:cxnLst/>
              <a:rect l="l" t="t" r="r" b="b"/>
              <a:pathLst>
                <a:path w="6917" h="11233" extrusionOk="0">
                  <a:moveTo>
                    <a:pt x="4201" y="0"/>
                  </a:moveTo>
                  <a:lnTo>
                    <a:pt x="389" y="2100"/>
                  </a:lnTo>
                  <a:lnTo>
                    <a:pt x="92" y="4497"/>
                  </a:lnTo>
                  <a:lnTo>
                    <a:pt x="1" y="4520"/>
                  </a:lnTo>
                  <a:cubicBezTo>
                    <a:pt x="1" y="4520"/>
                    <a:pt x="1507" y="9929"/>
                    <a:pt x="2169" y="10477"/>
                  </a:cubicBezTo>
                  <a:cubicBezTo>
                    <a:pt x="2649" y="10891"/>
                    <a:pt x="3441" y="11232"/>
                    <a:pt x="4919" y="11232"/>
                  </a:cubicBezTo>
                  <a:cubicBezTo>
                    <a:pt x="5480" y="11232"/>
                    <a:pt x="6139" y="11183"/>
                    <a:pt x="6917" y="11070"/>
                  </a:cubicBezTo>
                  <a:cubicBezTo>
                    <a:pt x="6917" y="11070"/>
                    <a:pt x="6369" y="9222"/>
                    <a:pt x="6164" y="8560"/>
                  </a:cubicBezTo>
                  <a:cubicBezTo>
                    <a:pt x="5776" y="7373"/>
                    <a:pt x="4680" y="4337"/>
                    <a:pt x="4680" y="4337"/>
                  </a:cubicBezTo>
                  <a:lnTo>
                    <a:pt x="4657" y="4337"/>
                  </a:lnTo>
                  <a:lnTo>
                    <a:pt x="4155" y="2967"/>
                  </a:lnTo>
                  <a:lnTo>
                    <a:pt x="4977" y="365"/>
                  </a:lnTo>
                  <a:lnTo>
                    <a:pt x="42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4" name="Google Shape;704;p34"/>
            <p:cNvSpPr/>
            <p:nvPr/>
          </p:nvSpPr>
          <p:spPr>
            <a:xfrm>
              <a:off x="6327202" y="2397775"/>
              <a:ext cx="439541" cy="696263"/>
            </a:xfrm>
            <a:custGeom>
              <a:avLst/>
              <a:gdLst/>
              <a:ahLst/>
              <a:cxnLst/>
              <a:rect l="l" t="t" r="r" b="b"/>
              <a:pathLst>
                <a:path w="6917" h="10957" fill="none" extrusionOk="0">
                  <a:moveTo>
                    <a:pt x="1" y="3995"/>
                  </a:moveTo>
                  <a:cubicBezTo>
                    <a:pt x="1" y="3995"/>
                    <a:pt x="1507" y="9404"/>
                    <a:pt x="2169" y="9952"/>
                  </a:cubicBezTo>
                  <a:cubicBezTo>
                    <a:pt x="2831" y="10523"/>
                    <a:pt x="4087" y="10956"/>
                    <a:pt x="6917" y="10545"/>
                  </a:cubicBezTo>
                  <a:lnTo>
                    <a:pt x="6232" y="8309"/>
                  </a:lnTo>
                  <a:lnTo>
                    <a:pt x="4589" y="3584"/>
                  </a:lnTo>
                  <a:lnTo>
                    <a:pt x="4155" y="2442"/>
                  </a:lnTo>
                  <a:lnTo>
                    <a:pt x="4954" y="0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5" name="Google Shape;705;p34"/>
            <p:cNvSpPr/>
            <p:nvPr/>
          </p:nvSpPr>
          <p:spPr>
            <a:xfrm>
              <a:off x="6057456" y="2187632"/>
              <a:ext cx="494634" cy="552460"/>
            </a:xfrm>
            <a:custGeom>
              <a:avLst/>
              <a:gdLst/>
              <a:ahLst/>
              <a:cxnLst/>
              <a:rect l="l" t="t" r="r" b="b"/>
              <a:pathLst>
                <a:path w="7784" h="8694" extrusionOk="0">
                  <a:moveTo>
                    <a:pt x="4811" y="1"/>
                  </a:moveTo>
                  <a:cubicBezTo>
                    <a:pt x="4730" y="1"/>
                    <a:pt x="4647" y="14"/>
                    <a:pt x="4565" y="43"/>
                  </a:cubicBezTo>
                  <a:lnTo>
                    <a:pt x="571" y="1527"/>
                  </a:lnTo>
                  <a:cubicBezTo>
                    <a:pt x="183" y="1664"/>
                    <a:pt x="0" y="2097"/>
                    <a:pt x="137" y="2485"/>
                  </a:cubicBezTo>
                  <a:lnTo>
                    <a:pt x="2237" y="8215"/>
                  </a:lnTo>
                  <a:cubicBezTo>
                    <a:pt x="2361" y="8516"/>
                    <a:pt x="2637" y="8693"/>
                    <a:pt x="2936" y="8693"/>
                  </a:cubicBezTo>
                  <a:cubicBezTo>
                    <a:pt x="3022" y="8693"/>
                    <a:pt x="3109" y="8679"/>
                    <a:pt x="3196" y="8648"/>
                  </a:cubicBezTo>
                  <a:lnTo>
                    <a:pt x="7190" y="7187"/>
                  </a:lnTo>
                  <a:cubicBezTo>
                    <a:pt x="7578" y="7028"/>
                    <a:pt x="7784" y="6617"/>
                    <a:pt x="7624" y="6229"/>
                  </a:cubicBezTo>
                  <a:lnTo>
                    <a:pt x="5524" y="500"/>
                  </a:lnTo>
                  <a:cubicBezTo>
                    <a:pt x="5398" y="193"/>
                    <a:pt x="5115" y="1"/>
                    <a:pt x="48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6" name="Google Shape;706;p34"/>
            <p:cNvSpPr/>
            <p:nvPr/>
          </p:nvSpPr>
          <p:spPr>
            <a:xfrm>
              <a:off x="6135743" y="2201358"/>
              <a:ext cx="178498" cy="96207"/>
            </a:xfrm>
            <a:custGeom>
              <a:avLst/>
              <a:gdLst/>
              <a:ahLst/>
              <a:cxnLst/>
              <a:rect l="l" t="t" r="r" b="b"/>
              <a:pathLst>
                <a:path w="2809" h="1514" extrusionOk="0">
                  <a:moveTo>
                    <a:pt x="2363" y="1"/>
                  </a:moveTo>
                  <a:cubicBezTo>
                    <a:pt x="2314" y="1"/>
                    <a:pt x="2264" y="11"/>
                    <a:pt x="2215" y="33"/>
                  </a:cubicBezTo>
                  <a:lnTo>
                    <a:pt x="320" y="717"/>
                  </a:lnTo>
                  <a:cubicBezTo>
                    <a:pt x="92" y="809"/>
                    <a:pt x="1" y="1037"/>
                    <a:pt x="69" y="1242"/>
                  </a:cubicBezTo>
                  <a:cubicBezTo>
                    <a:pt x="143" y="1407"/>
                    <a:pt x="304" y="1513"/>
                    <a:pt x="471" y="1513"/>
                  </a:cubicBezTo>
                  <a:cubicBezTo>
                    <a:pt x="512" y="1513"/>
                    <a:pt x="554" y="1507"/>
                    <a:pt x="594" y="1493"/>
                  </a:cubicBezTo>
                  <a:lnTo>
                    <a:pt x="2489" y="786"/>
                  </a:lnTo>
                  <a:cubicBezTo>
                    <a:pt x="2694" y="717"/>
                    <a:pt x="2808" y="466"/>
                    <a:pt x="2740" y="261"/>
                  </a:cubicBezTo>
                  <a:cubicBezTo>
                    <a:pt x="2670" y="104"/>
                    <a:pt x="2521" y="1"/>
                    <a:pt x="2363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7" name="Google Shape;707;p34"/>
            <p:cNvSpPr/>
            <p:nvPr/>
          </p:nvSpPr>
          <p:spPr>
            <a:xfrm>
              <a:off x="6182194" y="2270304"/>
              <a:ext cx="344223" cy="324778"/>
            </a:xfrm>
            <a:custGeom>
              <a:avLst/>
              <a:gdLst/>
              <a:ahLst/>
              <a:cxnLst/>
              <a:rect l="l" t="t" r="r" b="b"/>
              <a:pathLst>
                <a:path w="5417" h="5111" extrusionOk="0">
                  <a:moveTo>
                    <a:pt x="4372" y="0"/>
                  </a:moveTo>
                  <a:cubicBezTo>
                    <a:pt x="4062" y="0"/>
                    <a:pt x="3127" y="1253"/>
                    <a:pt x="3127" y="1253"/>
                  </a:cubicBezTo>
                  <a:cubicBezTo>
                    <a:pt x="3127" y="1253"/>
                    <a:pt x="3675" y="271"/>
                    <a:pt x="3447" y="203"/>
                  </a:cubicBezTo>
                  <a:cubicBezTo>
                    <a:pt x="3443" y="202"/>
                    <a:pt x="3439" y="201"/>
                    <a:pt x="3434" y="201"/>
                  </a:cubicBezTo>
                  <a:cubicBezTo>
                    <a:pt x="3163" y="201"/>
                    <a:pt x="2169" y="2231"/>
                    <a:pt x="799" y="3444"/>
                  </a:cubicBezTo>
                  <a:cubicBezTo>
                    <a:pt x="0" y="4129"/>
                    <a:pt x="2100" y="5110"/>
                    <a:pt x="2100" y="5110"/>
                  </a:cubicBezTo>
                  <a:cubicBezTo>
                    <a:pt x="2100" y="5110"/>
                    <a:pt x="5205" y="2052"/>
                    <a:pt x="5387" y="1184"/>
                  </a:cubicBezTo>
                  <a:cubicBezTo>
                    <a:pt x="5417" y="1046"/>
                    <a:pt x="5396" y="989"/>
                    <a:pt x="5344" y="989"/>
                  </a:cubicBezTo>
                  <a:cubicBezTo>
                    <a:pt x="5236" y="989"/>
                    <a:pt x="4990" y="1229"/>
                    <a:pt x="4759" y="1486"/>
                  </a:cubicBezTo>
                  <a:lnTo>
                    <a:pt x="4759" y="1486"/>
                  </a:lnTo>
                  <a:cubicBezTo>
                    <a:pt x="4984" y="1186"/>
                    <a:pt x="5179" y="861"/>
                    <a:pt x="5090" y="728"/>
                  </a:cubicBezTo>
                  <a:cubicBezTo>
                    <a:pt x="5077" y="707"/>
                    <a:pt x="5057" y="697"/>
                    <a:pt x="5031" y="697"/>
                  </a:cubicBezTo>
                  <a:cubicBezTo>
                    <a:pt x="4847" y="697"/>
                    <a:pt x="4384" y="1215"/>
                    <a:pt x="4104" y="1548"/>
                  </a:cubicBezTo>
                  <a:lnTo>
                    <a:pt x="4104" y="1548"/>
                  </a:lnTo>
                  <a:cubicBezTo>
                    <a:pt x="4419" y="1150"/>
                    <a:pt x="4939" y="447"/>
                    <a:pt x="4794" y="317"/>
                  </a:cubicBezTo>
                  <a:cubicBezTo>
                    <a:pt x="4783" y="308"/>
                    <a:pt x="4769" y="304"/>
                    <a:pt x="4753" y="304"/>
                  </a:cubicBezTo>
                  <a:cubicBezTo>
                    <a:pt x="4599" y="304"/>
                    <a:pt x="4235" y="687"/>
                    <a:pt x="3942" y="1029"/>
                  </a:cubicBezTo>
                  <a:lnTo>
                    <a:pt x="3942" y="1029"/>
                  </a:lnTo>
                  <a:cubicBezTo>
                    <a:pt x="4244" y="634"/>
                    <a:pt x="4574" y="139"/>
                    <a:pt x="4428" y="20"/>
                  </a:cubicBezTo>
                  <a:cubicBezTo>
                    <a:pt x="4413" y="7"/>
                    <a:pt x="4394" y="0"/>
                    <a:pt x="437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8" name="Google Shape;708;p34"/>
            <p:cNvSpPr/>
            <p:nvPr/>
          </p:nvSpPr>
          <p:spPr>
            <a:xfrm>
              <a:off x="6210408" y="2267127"/>
              <a:ext cx="270638" cy="246237"/>
            </a:xfrm>
            <a:custGeom>
              <a:avLst/>
              <a:gdLst/>
              <a:ahLst/>
              <a:cxnLst/>
              <a:rect l="l" t="t" r="r" b="b"/>
              <a:pathLst>
                <a:path w="4259" h="3875" extrusionOk="0">
                  <a:moveTo>
                    <a:pt x="3903" y="1"/>
                  </a:moveTo>
                  <a:cubicBezTo>
                    <a:pt x="3819" y="1"/>
                    <a:pt x="3723" y="62"/>
                    <a:pt x="3642" y="116"/>
                  </a:cubicBezTo>
                  <a:cubicBezTo>
                    <a:pt x="3572" y="163"/>
                    <a:pt x="3305" y="400"/>
                    <a:pt x="3071" y="645"/>
                  </a:cubicBezTo>
                  <a:lnTo>
                    <a:pt x="3071" y="645"/>
                  </a:lnTo>
                  <a:cubicBezTo>
                    <a:pt x="3135" y="485"/>
                    <a:pt x="3166" y="381"/>
                    <a:pt x="3071" y="230"/>
                  </a:cubicBezTo>
                  <a:cubicBezTo>
                    <a:pt x="3058" y="203"/>
                    <a:pt x="3045" y="192"/>
                    <a:pt x="3031" y="192"/>
                  </a:cubicBezTo>
                  <a:cubicBezTo>
                    <a:pt x="3022" y="192"/>
                    <a:pt x="3012" y="198"/>
                    <a:pt x="3003" y="207"/>
                  </a:cubicBezTo>
                  <a:cubicBezTo>
                    <a:pt x="2364" y="481"/>
                    <a:pt x="1953" y="1531"/>
                    <a:pt x="1565" y="2056"/>
                  </a:cubicBezTo>
                  <a:cubicBezTo>
                    <a:pt x="1108" y="2672"/>
                    <a:pt x="583" y="3243"/>
                    <a:pt x="36" y="3791"/>
                  </a:cubicBezTo>
                  <a:cubicBezTo>
                    <a:pt x="1" y="3826"/>
                    <a:pt x="33" y="3874"/>
                    <a:pt x="70" y="3874"/>
                  </a:cubicBezTo>
                  <a:cubicBezTo>
                    <a:pt x="82" y="3874"/>
                    <a:pt x="94" y="3870"/>
                    <a:pt x="104" y="3859"/>
                  </a:cubicBezTo>
                  <a:cubicBezTo>
                    <a:pt x="652" y="3312"/>
                    <a:pt x="1200" y="2718"/>
                    <a:pt x="1656" y="2102"/>
                  </a:cubicBezTo>
                  <a:cubicBezTo>
                    <a:pt x="1930" y="1759"/>
                    <a:pt x="2158" y="1371"/>
                    <a:pt x="2410" y="1029"/>
                  </a:cubicBezTo>
                  <a:cubicBezTo>
                    <a:pt x="2494" y="894"/>
                    <a:pt x="2752" y="560"/>
                    <a:pt x="2863" y="560"/>
                  </a:cubicBezTo>
                  <a:cubicBezTo>
                    <a:pt x="2903" y="560"/>
                    <a:pt x="2924" y="602"/>
                    <a:pt x="2912" y="709"/>
                  </a:cubicBezTo>
                  <a:cubicBezTo>
                    <a:pt x="2912" y="755"/>
                    <a:pt x="2899" y="805"/>
                    <a:pt x="2878" y="858"/>
                  </a:cubicBezTo>
                  <a:lnTo>
                    <a:pt x="2878" y="858"/>
                  </a:lnTo>
                  <a:cubicBezTo>
                    <a:pt x="2753" y="1007"/>
                    <a:pt x="2667" y="1139"/>
                    <a:pt x="2681" y="1204"/>
                  </a:cubicBezTo>
                  <a:lnTo>
                    <a:pt x="2681" y="1204"/>
                  </a:lnTo>
                  <a:cubicBezTo>
                    <a:pt x="2674" y="1214"/>
                    <a:pt x="2667" y="1225"/>
                    <a:pt x="2661" y="1234"/>
                  </a:cubicBezTo>
                  <a:cubicBezTo>
                    <a:pt x="2646" y="1279"/>
                    <a:pt x="2670" y="1314"/>
                    <a:pt x="2701" y="1314"/>
                  </a:cubicBezTo>
                  <a:cubicBezTo>
                    <a:pt x="2717" y="1314"/>
                    <a:pt x="2736" y="1304"/>
                    <a:pt x="2752" y="1280"/>
                  </a:cubicBezTo>
                  <a:cubicBezTo>
                    <a:pt x="2957" y="983"/>
                    <a:pt x="3186" y="687"/>
                    <a:pt x="3437" y="436"/>
                  </a:cubicBezTo>
                  <a:cubicBezTo>
                    <a:pt x="3563" y="323"/>
                    <a:pt x="3725" y="176"/>
                    <a:pt x="3819" y="176"/>
                  </a:cubicBezTo>
                  <a:cubicBezTo>
                    <a:pt x="3878" y="176"/>
                    <a:pt x="3911" y="232"/>
                    <a:pt x="3893" y="390"/>
                  </a:cubicBezTo>
                  <a:cubicBezTo>
                    <a:pt x="3848" y="755"/>
                    <a:pt x="3345" y="1234"/>
                    <a:pt x="3117" y="1486"/>
                  </a:cubicBezTo>
                  <a:cubicBezTo>
                    <a:pt x="3082" y="1521"/>
                    <a:pt x="3128" y="1569"/>
                    <a:pt x="3171" y="1569"/>
                  </a:cubicBezTo>
                  <a:cubicBezTo>
                    <a:pt x="3185" y="1569"/>
                    <a:pt x="3198" y="1565"/>
                    <a:pt x="3208" y="1554"/>
                  </a:cubicBezTo>
                  <a:cubicBezTo>
                    <a:pt x="3414" y="1303"/>
                    <a:pt x="4258" y="481"/>
                    <a:pt x="4053" y="116"/>
                  </a:cubicBezTo>
                  <a:cubicBezTo>
                    <a:pt x="4015" y="31"/>
                    <a:pt x="3962" y="1"/>
                    <a:pt x="3903" y="1"/>
                  </a:cubicBezTo>
                  <a:close/>
                </a:path>
              </a:pathLst>
            </a:custGeom>
            <a:solidFill>
              <a:srgbClr val="0F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9" name="Google Shape;709;p34"/>
            <p:cNvSpPr/>
            <p:nvPr/>
          </p:nvSpPr>
          <p:spPr>
            <a:xfrm>
              <a:off x="6427984" y="2284093"/>
              <a:ext cx="69010" cy="100147"/>
            </a:xfrm>
            <a:custGeom>
              <a:avLst/>
              <a:gdLst/>
              <a:ahLst/>
              <a:cxnLst/>
              <a:rect l="l" t="t" r="r" b="b"/>
              <a:pathLst>
                <a:path w="1086" h="1576" extrusionOk="0">
                  <a:moveTo>
                    <a:pt x="860" y="1"/>
                  </a:moveTo>
                  <a:cubicBezTo>
                    <a:pt x="609" y="1"/>
                    <a:pt x="369" y="343"/>
                    <a:pt x="264" y="511"/>
                  </a:cubicBezTo>
                  <a:cubicBezTo>
                    <a:pt x="231" y="543"/>
                    <a:pt x="268" y="575"/>
                    <a:pt x="300" y="575"/>
                  </a:cubicBezTo>
                  <a:cubicBezTo>
                    <a:pt x="313" y="575"/>
                    <a:pt x="326" y="570"/>
                    <a:pt x="332" y="557"/>
                  </a:cubicBezTo>
                  <a:cubicBezTo>
                    <a:pt x="446" y="420"/>
                    <a:pt x="560" y="260"/>
                    <a:pt x="720" y="169"/>
                  </a:cubicBezTo>
                  <a:cubicBezTo>
                    <a:pt x="769" y="139"/>
                    <a:pt x="822" y="118"/>
                    <a:pt x="865" y="118"/>
                  </a:cubicBezTo>
                  <a:cubicBezTo>
                    <a:pt x="922" y="118"/>
                    <a:pt x="962" y="156"/>
                    <a:pt x="948" y="260"/>
                  </a:cubicBezTo>
                  <a:cubicBezTo>
                    <a:pt x="926" y="420"/>
                    <a:pt x="743" y="579"/>
                    <a:pt x="652" y="716"/>
                  </a:cubicBezTo>
                  <a:cubicBezTo>
                    <a:pt x="469" y="990"/>
                    <a:pt x="241" y="1241"/>
                    <a:pt x="35" y="1492"/>
                  </a:cubicBezTo>
                  <a:cubicBezTo>
                    <a:pt x="0" y="1527"/>
                    <a:pt x="33" y="1576"/>
                    <a:pt x="70" y="1576"/>
                  </a:cubicBezTo>
                  <a:cubicBezTo>
                    <a:pt x="82" y="1576"/>
                    <a:pt x="93" y="1571"/>
                    <a:pt x="104" y="1561"/>
                  </a:cubicBezTo>
                  <a:cubicBezTo>
                    <a:pt x="424" y="1196"/>
                    <a:pt x="834" y="808"/>
                    <a:pt x="1017" y="351"/>
                  </a:cubicBezTo>
                  <a:cubicBezTo>
                    <a:pt x="1063" y="237"/>
                    <a:pt x="1085" y="54"/>
                    <a:pt x="926" y="9"/>
                  </a:cubicBezTo>
                  <a:cubicBezTo>
                    <a:pt x="904" y="3"/>
                    <a:pt x="882" y="1"/>
                    <a:pt x="860" y="1"/>
                  </a:cubicBezTo>
                  <a:close/>
                </a:path>
              </a:pathLst>
            </a:custGeom>
            <a:solidFill>
              <a:srgbClr val="0F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0" name="Google Shape;710;p34"/>
            <p:cNvSpPr/>
            <p:nvPr/>
          </p:nvSpPr>
          <p:spPr>
            <a:xfrm>
              <a:off x="6455562" y="2309003"/>
              <a:ext cx="58843" cy="88328"/>
            </a:xfrm>
            <a:custGeom>
              <a:avLst/>
              <a:gdLst/>
              <a:ahLst/>
              <a:cxnLst/>
              <a:rect l="l" t="t" r="r" b="b"/>
              <a:pathLst>
                <a:path w="926" h="1390" extrusionOk="0">
                  <a:moveTo>
                    <a:pt x="745" y="1"/>
                  </a:moveTo>
                  <a:cubicBezTo>
                    <a:pt x="523" y="1"/>
                    <a:pt x="134" y="436"/>
                    <a:pt x="81" y="507"/>
                  </a:cubicBezTo>
                  <a:cubicBezTo>
                    <a:pt x="46" y="542"/>
                    <a:pt x="78" y="590"/>
                    <a:pt x="115" y="590"/>
                  </a:cubicBezTo>
                  <a:cubicBezTo>
                    <a:pt x="127" y="590"/>
                    <a:pt x="139" y="586"/>
                    <a:pt x="149" y="575"/>
                  </a:cubicBezTo>
                  <a:cubicBezTo>
                    <a:pt x="286" y="438"/>
                    <a:pt x="423" y="256"/>
                    <a:pt x="606" y="165"/>
                  </a:cubicBezTo>
                  <a:cubicBezTo>
                    <a:pt x="648" y="143"/>
                    <a:pt x="682" y="133"/>
                    <a:pt x="707" y="133"/>
                  </a:cubicBezTo>
                  <a:cubicBezTo>
                    <a:pt x="762" y="133"/>
                    <a:pt x="774" y="184"/>
                    <a:pt x="743" y="279"/>
                  </a:cubicBezTo>
                  <a:cubicBezTo>
                    <a:pt x="674" y="507"/>
                    <a:pt x="514" y="690"/>
                    <a:pt x="378" y="872"/>
                  </a:cubicBezTo>
                  <a:cubicBezTo>
                    <a:pt x="263" y="1032"/>
                    <a:pt x="149" y="1169"/>
                    <a:pt x="35" y="1306"/>
                  </a:cubicBezTo>
                  <a:cubicBezTo>
                    <a:pt x="0" y="1341"/>
                    <a:pt x="32" y="1389"/>
                    <a:pt x="70" y="1389"/>
                  </a:cubicBezTo>
                  <a:cubicBezTo>
                    <a:pt x="81" y="1389"/>
                    <a:pt x="93" y="1385"/>
                    <a:pt x="104" y="1374"/>
                  </a:cubicBezTo>
                  <a:cubicBezTo>
                    <a:pt x="286" y="1169"/>
                    <a:pt x="469" y="941"/>
                    <a:pt x="629" y="712"/>
                  </a:cubicBezTo>
                  <a:cubicBezTo>
                    <a:pt x="720" y="575"/>
                    <a:pt x="925" y="324"/>
                    <a:pt x="880" y="119"/>
                  </a:cubicBezTo>
                  <a:cubicBezTo>
                    <a:pt x="855" y="34"/>
                    <a:pt x="806" y="1"/>
                    <a:pt x="745" y="1"/>
                  </a:cubicBezTo>
                  <a:close/>
                </a:path>
              </a:pathLst>
            </a:custGeom>
            <a:solidFill>
              <a:srgbClr val="0F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1" name="Google Shape;711;p34"/>
            <p:cNvSpPr/>
            <p:nvPr/>
          </p:nvSpPr>
          <p:spPr>
            <a:xfrm>
              <a:off x="6310490" y="2327049"/>
              <a:ext cx="235815" cy="270448"/>
            </a:xfrm>
            <a:custGeom>
              <a:avLst/>
              <a:gdLst/>
              <a:ahLst/>
              <a:cxnLst/>
              <a:rect l="l" t="t" r="r" b="b"/>
              <a:pathLst>
                <a:path w="3711" h="4256" extrusionOk="0">
                  <a:moveTo>
                    <a:pt x="3282" y="1"/>
                  </a:moveTo>
                  <a:cubicBezTo>
                    <a:pt x="3071" y="1"/>
                    <a:pt x="2829" y="377"/>
                    <a:pt x="2752" y="474"/>
                  </a:cubicBezTo>
                  <a:cubicBezTo>
                    <a:pt x="2716" y="527"/>
                    <a:pt x="2750" y="580"/>
                    <a:pt x="2788" y="580"/>
                  </a:cubicBezTo>
                  <a:cubicBezTo>
                    <a:pt x="2799" y="580"/>
                    <a:pt x="2810" y="576"/>
                    <a:pt x="2820" y="565"/>
                  </a:cubicBezTo>
                  <a:cubicBezTo>
                    <a:pt x="2887" y="476"/>
                    <a:pt x="3148" y="85"/>
                    <a:pt x="3288" y="85"/>
                  </a:cubicBezTo>
                  <a:cubicBezTo>
                    <a:pt x="3292" y="85"/>
                    <a:pt x="3296" y="85"/>
                    <a:pt x="3300" y="86"/>
                  </a:cubicBezTo>
                  <a:cubicBezTo>
                    <a:pt x="3551" y="154"/>
                    <a:pt x="3071" y="862"/>
                    <a:pt x="3026" y="931"/>
                  </a:cubicBezTo>
                  <a:cubicBezTo>
                    <a:pt x="2775" y="1341"/>
                    <a:pt x="2455" y="1661"/>
                    <a:pt x="2158" y="2003"/>
                  </a:cubicBezTo>
                  <a:cubicBezTo>
                    <a:pt x="1474" y="2734"/>
                    <a:pt x="835" y="3555"/>
                    <a:pt x="36" y="4172"/>
                  </a:cubicBezTo>
                  <a:cubicBezTo>
                    <a:pt x="1" y="4207"/>
                    <a:pt x="33" y="4255"/>
                    <a:pt x="81" y="4255"/>
                  </a:cubicBezTo>
                  <a:cubicBezTo>
                    <a:pt x="95" y="4255"/>
                    <a:pt x="111" y="4251"/>
                    <a:pt x="127" y="4240"/>
                  </a:cubicBezTo>
                  <a:cubicBezTo>
                    <a:pt x="698" y="3784"/>
                    <a:pt x="1177" y="3190"/>
                    <a:pt x="1679" y="2665"/>
                  </a:cubicBezTo>
                  <a:cubicBezTo>
                    <a:pt x="2113" y="2186"/>
                    <a:pt x="2592" y="1729"/>
                    <a:pt x="2980" y="1182"/>
                  </a:cubicBezTo>
                  <a:cubicBezTo>
                    <a:pt x="3094" y="1045"/>
                    <a:pt x="3711" y="291"/>
                    <a:pt x="3391" y="40"/>
                  </a:cubicBezTo>
                  <a:cubicBezTo>
                    <a:pt x="3356" y="13"/>
                    <a:pt x="3320" y="1"/>
                    <a:pt x="3282" y="1"/>
                  </a:cubicBezTo>
                  <a:close/>
                </a:path>
              </a:pathLst>
            </a:custGeom>
            <a:solidFill>
              <a:srgbClr val="0F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2" name="Google Shape;712;p34"/>
            <p:cNvSpPr/>
            <p:nvPr/>
          </p:nvSpPr>
          <p:spPr>
            <a:xfrm>
              <a:off x="5971862" y="2397775"/>
              <a:ext cx="443925" cy="425497"/>
            </a:xfrm>
            <a:custGeom>
              <a:avLst/>
              <a:gdLst/>
              <a:ahLst/>
              <a:cxnLst/>
              <a:rect l="l" t="t" r="r" b="b"/>
              <a:pathLst>
                <a:path w="6986" h="6696" extrusionOk="0">
                  <a:moveTo>
                    <a:pt x="4794" y="0"/>
                  </a:moveTo>
                  <a:lnTo>
                    <a:pt x="2443" y="1183"/>
                  </a:lnTo>
                  <a:lnTo>
                    <a:pt x="2443" y="1119"/>
                  </a:lnTo>
                  <a:lnTo>
                    <a:pt x="2329" y="1233"/>
                  </a:lnTo>
                  <a:lnTo>
                    <a:pt x="434" y="2169"/>
                  </a:lnTo>
                  <a:lnTo>
                    <a:pt x="1" y="5843"/>
                  </a:lnTo>
                  <a:cubicBezTo>
                    <a:pt x="561" y="6404"/>
                    <a:pt x="1304" y="6695"/>
                    <a:pt x="2105" y="6695"/>
                  </a:cubicBezTo>
                  <a:cubicBezTo>
                    <a:pt x="3914" y="6695"/>
                    <a:pt x="6020" y="5207"/>
                    <a:pt x="6985" y="1963"/>
                  </a:cubicBezTo>
                  <a:lnTo>
                    <a:pt x="47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3" name="Google Shape;713;p34"/>
            <p:cNvSpPr/>
            <p:nvPr/>
          </p:nvSpPr>
          <p:spPr>
            <a:xfrm>
              <a:off x="5955912" y="2397775"/>
              <a:ext cx="459875" cy="493173"/>
            </a:xfrm>
            <a:custGeom>
              <a:avLst/>
              <a:gdLst/>
              <a:ahLst/>
              <a:cxnLst/>
              <a:rect l="l" t="t" r="r" b="b"/>
              <a:pathLst>
                <a:path w="7237" h="7761" fill="none" extrusionOk="0">
                  <a:moveTo>
                    <a:pt x="1" y="5570"/>
                  </a:moveTo>
                  <a:cubicBezTo>
                    <a:pt x="1713" y="7761"/>
                    <a:pt x="5775" y="6848"/>
                    <a:pt x="7236" y="1963"/>
                  </a:cubicBezTo>
                  <a:lnTo>
                    <a:pt x="5045" y="0"/>
                  </a:lnTo>
                  <a:lnTo>
                    <a:pt x="1324" y="1872"/>
                  </a:ln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4" name="Google Shape;714;p34"/>
            <p:cNvSpPr/>
            <p:nvPr/>
          </p:nvSpPr>
          <p:spPr>
            <a:xfrm>
              <a:off x="6212632" y="2429674"/>
              <a:ext cx="169792" cy="181357"/>
            </a:xfrm>
            <a:custGeom>
              <a:avLst/>
              <a:gdLst/>
              <a:ahLst/>
              <a:cxnLst/>
              <a:rect l="l" t="t" r="r" b="b"/>
              <a:pathLst>
                <a:path w="2672" h="2854" fill="none" extrusionOk="0">
                  <a:moveTo>
                    <a:pt x="1" y="0"/>
                  </a:moveTo>
                  <a:lnTo>
                    <a:pt x="2671" y="2853"/>
                  </a:ln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5" name="Google Shape;715;p34"/>
            <p:cNvSpPr/>
            <p:nvPr/>
          </p:nvSpPr>
          <p:spPr>
            <a:xfrm>
              <a:off x="6251775" y="2425290"/>
              <a:ext cx="26181" cy="26181"/>
            </a:xfrm>
            <a:custGeom>
              <a:avLst/>
              <a:gdLst/>
              <a:ahLst/>
              <a:cxnLst/>
              <a:rect l="l" t="t" r="r" b="b"/>
              <a:pathLst>
                <a:path w="412" h="412" extrusionOk="0">
                  <a:moveTo>
                    <a:pt x="206" y="1"/>
                  </a:moveTo>
                  <a:cubicBezTo>
                    <a:pt x="92" y="1"/>
                    <a:pt x="1" y="92"/>
                    <a:pt x="1" y="206"/>
                  </a:cubicBezTo>
                  <a:cubicBezTo>
                    <a:pt x="1" y="320"/>
                    <a:pt x="92" y="412"/>
                    <a:pt x="206" y="412"/>
                  </a:cubicBezTo>
                  <a:cubicBezTo>
                    <a:pt x="321" y="412"/>
                    <a:pt x="412" y="320"/>
                    <a:pt x="412" y="206"/>
                  </a:cubicBezTo>
                  <a:cubicBezTo>
                    <a:pt x="412" y="92"/>
                    <a:pt x="321" y="1"/>
                    <a:pt x="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6" name="Google Shape;716;p34"/>
            <p:cNvSpPr/>
            <p:nvPr/>
          </p:nvSpPr>
          <p:spPr>
            <a:xfrm>
              <a:off x="6240210" y="1982954"/>
              <a:ext cx="272735" cy="142468"/>
            </a:xfrm>
            <a:custGeom>
              <a:avLst/>
              <a:gdLst/>
              <a:ahLst/>
              <a:cxnLst/>
              <a:rect l="l" t="t" r="r" b="b"/>
              <a:pathLst>
                <a:path w="4292" h="2242" extrusionOk="0">
                  <a:moveTo>
                    <a:pt x="1995" y="0"/>
                  </a:moveTo>
                  <a:cubicBezTo>
                    <a:pt x="1623" y="0"/>
                    <a:pt x="1370" y="183"/>
                    <a:pt x="1370" y="183"/>
                  </a:cubicBezTo>
                  <a:cubicBezTo>
                    <a:pt x="1370" y="183"/>
                    <a:pt x="0" y="1027"/>
                    <a:pt x="183" y="1712"/>
                  </a:cubicBezTo>
                  <a:cubicBezTo>
                    <a:pt x="277" y="2075"/>
                    <a:pt x="624" y="2240"/>
                    <a:pt x="1016" y="2240"/>
                  </a:cubicBezTo>
                  <a:cubicBezTo>
                    <a:pt x="1387" y="2240"/>
                    <a:pt x="1800" y="2093"/>
                    <a:pt x="2077" y="1826"/>
                  </a:cubicBezTo>
                  <a:cubicBezTo>
                    <a:pt x="2077" y="1826"/>
                    <a:pt x="2563" y="2242"/>
                    <a:pt x="3058" y="2242"/>
                  </a:cubicBezTo>
                  <a:cubicBezTo>
                    <a:pt x="3198" y="2242"/>
                    <a:pt x="3339" y="2209"/>
                    <a:pt x="3470" y="2123"/>
                  </a:cubicBezTo>
                  <a:cubicBezTo>
                    <a:pt x="4292" y="1621"/>
                    <a:pt x="3310" y="616"/>
                    <a:pt x="2625" y="183"/>
                  </a:cubicBezTo>
                  <a:cubicBezTo>
                    <a:pt x="2397" y="46"/>
                    <a:pt x="2181" y="0"/>
                    <a:pt x="19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7" name="Google Shape;717;p34"/>
            <p:cNvSpPr/>
            <p:nvPr/>
          </p:nvSpPr>
          <p:spPr>
            <a:xfrm>
              <a:off x="6240210" y="1968402"/>
              <a:ext cx="272735" cy="174113"/>
            </a:xfrm>
            <a:custGeom>
              <a:avLst/>
              <a:gdLst/>
              <a:ahLst/>
              <a:cxnLst/>
              <a:rect l="l" t="t" r="r" b="b"/>
              <a:pathLst>
                <a:path w="4292" h="2740" fill="none" extrusionOk="0">
                  <a:moveTo>
                    <a:pt x="2077" y="2055"/>
                  </a:moveTo>
                  <a:cubicBezTo>
                    <a:pt x="2077" y="2055"/>
                    <a:pt x="2876" y="2740"/>
                    <a:pt x="3470" y="2352"/>
                  </a:cubicBezTo>
                  <a:cubicBezTo>
                    <a:pt x="4292" y="1850"/>
                    <a:pt x="3310" y="845"/>
                    <a:pt x="2625" y="412"/>
                  </a:cubicBezTo>
                  <a:cubicBezTo>
                    <a:pt x="1941" y="1"/>
                    <a:pt x="1370" y="412"/>
                    <a:pt x="1370" y="412"/>
                  </a:cubicBezTo>
                  <a:cubicBezTo>
                    <a:pt x="1370" y="412"/>
                    <a:pt x="0" y="1256"/>
                    <a:pt x="183" y="1941"/>
                  </a:cubicBezTo>
                  <a:cubicBezTo>
                    <a:pt x="366" y="2649"/>
                    <a:pt x="1507" y="2603"/>
                    <a:pt x="2077" y="2055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8" name="Google Shape;718;p34"/>
            <p:cNvSpPr/>
            <p:nvPr/>
          </p:nvSpPr>
          <p:spPr>
            <a:xfrm>
              <a:off x="6150294" y="1624434"/>
              <a:ext cx="467056" cy="390675"/>
            </a:xfrm>
            <a:custGeom>
              <a:avLst/>
              <a:gdLst/>
              <a:ahLst/>
              <a:cxnLst/>
              <a:rect l="l" t="t" r="r" b="b"/>
              <a:pathLst>
                <a:path w="7350" h="6148" extrusionOk="0">
                  <a:moveTo>
                    <a:pt x="3755" y="0"/>
                  </a:moveTo>
                  <a:cubicBezTo>
                    <a:pt x="3013" y="0"/>
                    <a:pt x="1776" y="281"/>
                    <a:pt x="959" y="1944"/>
                  </a:cubicBezTo>
                  <a:cubicBezTo>
                    <a:pt x="0" y="3885"/>
                    <a:pt x="297" y="5231"/>
                    <a:pt x="480" y="5756"/>
                  </a:cubicBezTo>
                  <a:cubicBezTo>
                    <a:pt x="525" y="5916"/>
                    <a:pt x="662" y="6007"/>
                    <a:pt x="799" y="6007"/>
                  </a:cubicBezTo>
                  <a:lnTo>
                    <a:pt x="5935" y="6144"/>
                  </a:lnTo>
                  <a:cubicBezTo>
                    <a:pt x="5948" y="6146"/>
                    <a:pt x="5962" y="6147"/>
                    <a:pt x="5975" y="6147"/>
                  </a:cubicBezTo>
                  <a:cubicBezTo>
                    <a:pt x="6117" y="6147"/>
                    <a:pt x="6235" y="6037"/>
                    <a:pt x="6277" y="5870"/>
                  </a:cubicBezTo>
                  <a:cubicBezTo>
                    <a:pt x="6574" y="4798"/>
                    <a:pt x="7350" y="1009"/>
                    <a:pt x="4383" y="73"/>
                  </a:cubicBezTo>
                  <a:cubicBezTo>
                    <a:pt x="4383" y="73"/>
                    <a:pt x="4133" y="0"/>
                    <a:pt x="3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9" name="Google Shape;719;p34"/>
            <p:cNvSpPr/>
            <p:nvPr/>
          </p:nvSpPr>
          <p:spPr>
            <a:xfrm>
              <a:off x="6295303" y="1705771"/>
              <a:ext cx="229270" cy="374471"/>
            </a:xfrm>
            <a:custGeom>
              <a:avLst/>
              <a:gdLst/>
              <a:ahLst/>
              <a:cxnLst/>
              <a:rect l="l" t="t" r="r" b="b"/>
              <a:pathLst>
                <a:path w="3608" h="5893" extrusionOk="0">
                  <a:moveTo>
                    <a:pt x="2266" y="0"/>
                  </a:moveTo>
                  <a:cubicBezTo>
                    <a:pt x="2241" y="0"/>
                    <a:pt x="2217" y="1"/>
                    <a:pt x="2192" y="2"/>
                  </a:cubicBezTo>
                  <a:lnTo>
                    <a:pt x="1188" y="48"/>
                  </a:lnTo>
                  <a:cubicBezTo>
                    <a:pt x="526" y="71"/>
                    <a:pt x="1" y="733"/>
                    <a:pt x="46" y="1509"/>
                  </a:cubicBezTo>
                  <a:lnTo>
                    <a:pt x="115" y="3061"/>
                  </a:lnTo>
                  <a:cubicBezTo>
                    <a:pt x="115" y="3107"/>
                    <a:pt x="115" y="3152"/>
                    <a:pt x="138" y="3198"/>
                  </a:cubicBezTo>
                  <a:cubicBezTo>
                    <a:pt x="115" y="3244"/>
                    <a:pt x="115" y="3289"/>
                    <a:pt x="115" y="3335"/>
                  </a:cubicBezTo>
                  <a:lnTo>
                    <a:pt x="161" y="4294"/>
                  </a:lnTo>
                  <a:lnTo>
                    <a:pt x="161" y="4339"/>
                  </a:lnTo>
                  <a:lnTo>
                    <a:pt x="229" y="5298"/>
                  </a:lnTo>
                  <a:cubicBezTo>
                    <a:pt x="229" y="5627"/>
                    <a:pt x="503" y="5893"/>
                    <a:pt x="828" y="5893"/>
                  </a:cubicBezTo>
                  <a:cubicBezTo>
                    <a:pt x="841" y="5893"/>
                    <a:pt x="855" y="5892"/>
                    <a:pt x="868" y="5891"/>
                  </a:cubicBezTo>
                  <a:lnTo>
                    <a:pt x="1279" y="5869"/>
                  </a:lnTo>
                  <a:cubicBezTo>
                    <a:pt x="1621" y="5869"/>
                    <a:pt x="1895" y="5572"/>
                    <a:pt x="1872" y="5207"/>
                  </a:cubicBezTo>
                  <a:lnTo>
                    <a:pt x="1827" y="4385"/>
                  </a:lnTo>
                  <a:lnTo>
                    <a:pt x="2420" y="4339"/>
                  </a:lnTo>
                  <a:cubicBezTo>
                    <a:pt x="3082" y="4316"/>
                    <a:pt x="3607" y="3655"/>
                    <a:pt x="3561" y="2901"/>
                  </a:cubicBezTo>
                  <a:lnTo>
                    <a:pt x="3493" y="1326"/>
                  </a:lnTo>
                  <a:cubicBezTo>
                    <a:pt x="3449" y="578"/>
                    <a:pt x="2917" y="0"/>
                    <a:pt x="22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0" name="Google Shape;720;p34"/>
            <p:cNvSpPr/>
            <p:nvPr/>
          </p:nvSpPr>
          <p:spPr>
            <a:xfrm>
              <a:off x="6295303" y="1702975"/>
              <a:ext cx="229270" cy="378665"/>
            </a:xfrm>
            <a:custGeom>
              <a:avLst/>
              <a:gdLst/>
              <a:ahLst/>
              <a:cxnLst/>
              <a:rect l="l" t="t" r="r" b="b"/>
              <a:pathLst>
                <a:path w="3608" h="5959" fill="none" extrusionOk="0">
                  <a:moveTo>
                    <a:pt x="2192" y="46"/>
                  </a:moveTo>
                  <a:lnTo>
                    <a:pt x="1188" y="92"/>
                  </a:lnTo>
                  <a:cubicBezTo>
                    <a:pt x="526" y="115"/>
                    <a:pt x="1" y="777"/>
                    <a:pt x="46" y="1553"/>
                  </a:cubicBezTo>
                  <a:lnTo>
                    <a:pt x="115" y="3105"/>
                  </a:lnTo>
                  <a:cubicBezTo>
                    <a:pt x="115" y="3151"/>
                    <a:pt x="115" y="3196"/>
                    <a:pt x="138" y="3242"/>
                  </a:cubicBezTo>
                  <a:cubicBezTo>
                    <a:pt x="115" y="3288"/>
                    <a:pt x="115" y="3333"/>
                    <a:pt x="115" y="3379"/>
                  </a:cubicBezTo>
                  <a:lnTo>
                    <a:pt x="161" y="4338"/>
                  </a:lnTo>
                  <a:lnTo>
                    <a:pt x="161" y="4383"/>
                  </a:lnTo>
                  <a:lnTo>
                    <a:pt x="229" y="5342"/>
                  </a:lnTo>
                  <a:cubicBezTo>
                    <a:pt x="229" y="5684"/>
                    <a:pt x="526" y="5958"/>
                    <a:pt x="868" y="5935"/>
                  </a:cubicBezTo>
                  <a:lnTo>
                    <a:pt x="1279" y="5913"/>
                  </a:lnTo>
                  <a:cubicBezTo>
                    <a:pt x="1621" y="5913"/>
                    <a:pt x="1895" y="5616"/>
                    <a:pt x="1872" y="5251"/>
                  </a:cubicBezTo>
                  <a:lnTo>
                    <a:pt x="1827" y="4429"/>
                  </a:lnTo>
                  <a:lnTo>
                    <a:pt x="2420" y="4383"/>
                  </a:lnTo>
                  <a:cubicBezTo>
                    <a:pt x="3082" y="4360"/>
                    <a:pt x="3607" y="3699"/>
                    <a:pt x="3561" y="2945"/>
                  </a:cubicBezTo>
                  <a:lnTo>
                    <a:pt x="3493" y="1370"/>
                  </a:lnTo>
                  <a:cubicBezTo>
                    <a:pt x="3447" y="594"/>
                    <a:pt x="2877" y="1"/>
                    <a:pt x="2192" y="46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1" name="Google Shape;721;p34"/>
            <p:cNvSpPr/>
            <p:nvPr/>
          </p:nvSpPr>
          <p:spPr>
            <a:xfrm>
              <a:off x="6389603" y="1813226"/>
              <a:ext cx="30502" cy="29231"/>
            </a:xfrm>
            <a:custGeom>
              <a:avLst/>
              <a:gdLst/>
              <a:ahLst/>
              <a:cxnLst/>
              <a:rect l="l" t="t" r="r" b="b"/>
              <a:pathLst>
                <a:path w="480" h="460" extrusionOk="0">
                  <a:moveTo>
                    <a:pt x="229" y="1"/>
                  </a:moveTo>
                  <a:cubicBezTo>
                    <a:pt x="92" y="23"/>
                    <a:pt x="0" y="115"/>
                    <a:pt x="0" y="252"/>
                  </a:cubicBezTo>
                  <a:cubicBezTo>
                    <a:pt x="21" y="356"/>
                    <a:pt x="99" y="460"/>
                    <a:pt x="217" y="460"/>
                  </a:cubicBezTo>
                  <a:cubicBezTo>
                    <a:pt x="228" y="460"/>
                    <a:pt x="240" y="459"/>
                    <a:pt x="251" y="457"/>
                  </a:cubicBezTo>
                  <a:cubicBezTo>
                    <a:pt x="366" y="457"/>
                    <a:pt x="480" y="343"/>
                    <a:pt x="457" y="229"/>
                  </a:cubicBezTo>
                  <a:cubicBezTo>
                    <a:pt x="457" y="92"/>
                    <a:pt x="343" y="1"/>
                    <a:pt x="2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2" name="Google Shape;722;p34"/>
            <p:cNvSpPr/>
            <p:nvPr/>
          </p:nvSpPr>
          <p:spPr>
            <a:xfrm>
              <a:off x="6483903" y="1808905"/>
              <a:ext cx="26117" cy="24719"/>
            </a:xfrm>
            <a:custGeom>
              <a:avLst/>
              <a:gdLst/>
              <a:ahLst/>
              <a:cxnLst/>
              <a:rect l="l" t="t" r="r" b="b"/>
              <a:pathLst>
                <a:path w="411" h="389" extrusionOk="0">
                  <a:moveTo>
                    <a:pt x="205" y="0"/>
                  </a:moveTo>
                  <a:cubicBezTo>
                    <a:pt x="91" y="0"/>
                    <a:pt x="0" y="91"/>
                    <a:pt x="23" y="206"/>
                  </a:cubicBezTo>
                  <a:cubicBezTo>
                    <a:pt x="23" y="320"/>
                    <a:pt x="114" y="388"/>
                    <a:pt x="228" y="388"/>
                  </a:cubicBezTo>
                  <a:cubicBezTo>
                    <a:pt x="320" y="388"/>
                    <a:pt x="411" y="297"/>
                    <a:pt x="411" y="183"/>
                  </a:cubicBezTo>
                  <a:cubicBezTo>
                    <a:pt x="411" y="69"/>
                    <a:pt x="320" y="0"/>
                    <a:pt x="2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3" name="Google Shape;723;p34"/>
            <p:cNvSpPr/>
            <p:nvPr/>
          </p:nvSpPr>
          <p:spPr>
            <a:xfrm>
              <a:off x="6418579" y="1874165"/>
              <a:ext cx="59986" cy="36920"/>
            </a:xfrm>
            <a:custGeom>
              <a:avLst/>
              <a:gdLst/>
              <a:ahLst/>
              <a:cxnLst/>
              <a:rect l="l" t="t" r="r" b="b"/>
              <a:pathLst>
                <a:path w="944" h="581" extrusionOk="0">
                  <a:moveTo>
                    <a:pt x="171" y="146"/>
                  </a:moveTo>
                  <a:cubicBezTo>
                    <a:pt x="373" y="163"/>
                    <a:pt x="566" y="180"/>
                    <a:pt x="767" y="197"/>
                  </a:cubicBezTo>
                  <a:lnTo>
                    <a:pt x="767" y="197"/>
                  </a:lnTo>
                  <a:cubicBezTo>
                    <a:pt x="735" y="259"/>
                    <a:pt x="688" y="318"/>
                    <a:pt x="640" y="365"/>
                  </a:cubicBezTo>
                  <a:cubicBezTo>
                    <a:pt x="590" y="405"/>
                    <a:pt x="540" y="422"/>
                    <a:pt x="492" y="422"/>
                  </a:cubicBezTo>
                  <a:cubicBezTo>
                    <a:pt x="354" y="422"/>
                    <a:pt x="233" y="284"/>
                    <a:pt x="171" y="146"/>
                  </a:cubicBezTo>
                  <a:close/>
                  <a:moveTo>
                    <a:pt x="69" y="0"/>
                  </a:moveTo>
                  <a:cubicBezTo>
                    <a:pt x="24" y="0"/>
                    <a:pt x="1" y="46"/>
                    <a:pt x="1" y="92"/>
                  </a:cubicBezTo>
                  <a:cubicBezTo>
                    <a:pt x="42" y="318"/>
                    <a:pt x="231" y="581"/>
                    <a:pt x="485" y="581"/>
                  </a:cubicBezTo>
                  <a:cubicBezTo>
                    <a:pt x="513" y="581"/>
                    <a:pt x="542" y="578"/>
                    <a:pt x="572" y="571"/>
                  </a:cubicBezTo>
                  <a:cubicBezTo>
                    <a:pt x="768" y="527"/>
                    <a:pt x="881" y="337"/>
                    <a:pt x="930" y="161"/>
                  </a:cubicBezTo>
                  <a:lnTo>
                    <a:pt x="930" y="161"/>
                  </a:lnTo>
                  <a:cubicBezTo>
                    <a:pt x="933" y="155"/>
                    <a:pt x="934" y="149"/>
                    <a:pt x="935" y="143"/>
                  </a:cubicBezTo>
                  <a:lnTo>
                    <a:pt x="935" y="143"/>
                  </a:lnTo>
                  <a:cubicBezTo>
                    <a:pt x="936" y="141"/>
                    <a:pt x="936" y="139"/>
                    <a:pt x="937" y="137"/>
                  </a:cubicBezTo>
                  <a:cubicBezTo>
                    <a:pt x="943" y="111"/>
                    <a:pt x="937" y="91"/>
                    <a:pt x="924" y="77"/>
                  </a:cubicBezTo>
                  <a:lnTo>
                    <a:pt x="924" y="77"/>
                  </a:lnTo>
                  <a:cubicBezTo>
                    <a:pt x="913" y="59"/>
                    <a:pt x="894" y="46"/>
                    <a:pt x="868" y="46"/>
                  </a:cubicBezTo>
                  <a:cubicBezTo>
                    <a:pt x="594" y="23"/>
                    <a:pt x="343" y="23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4" name="Google Shape;724;p34"/>
            <p:cNvSpPr/>
            <p:nvPr/>
          </p:nvSpPr>
          <p:spPr>
            <a:xfrm>
              <a:off x="6218859" y="1668343"/>
              <a:ext cx="310036" cy="183010"/>
            </a:xfrm>
            <a:custGeom>
              <a:avLst/>
              <a:gdLst/>
              <a:ahLst/>
              <a:cxnLst/>
              <a:rect l="l" t="t" r="r" b="b"/>
              <a:pathLst>
                <a:path w="4879" h="2880" extrusionOk="0">
                  <a:moveTo>
                    <a:pt x="2883" y="1"/>
                  </a:moveTo>
                  <a:cubicBezTo>
                    <a:pt x="2155" y="1"/>
                    <a:pt x="1454" y="310"/>
                    <a:pt x="1204" y="591"/>
                  </a:cubicBezTo>
                  <a:cubicBezTo>
                    <a:pt x="758" y="1095"/>
                    <a:pt x="1" y="2880"/>
                    <a:pt x="952" y="2880"/>
                  </a:cubicBezTo>
                  <a:cubicBezTo>
                    <a:pt x="1122" y="2880"/>
                    <a:pt x="1347" y="2823"/>
                    <a:pt x="1637" y="2691"/>
                  </a:cubicBezTo>
                  <a:cubicBezTo>
                    <a:pt x="3098" y="2029"/>
                    <a:pt x="3555" y="843"/>
                    <a:pt x="3555" y="843"/>
                  </a:cubicBezTo>
                  <a:cubicBezTo>
                    <a:pt x="4057" y="1641"/>
                    <a:pt x="4879" y="1893"/>
                    <a:pt x="4879" y="1893"/>
                  </a:cubicBezTo>
                  <a:cubicBezTo>
                    <a:pt x="4655" y="440"/>
                    <a:pt x="3750" y="1"/>
                    <a:pt x="28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5" name="Google Shape;725;p34"/>
            <p:cNvSpPr/>
            <p:nvPr/>
          </p:nvSpPr>
          <p:spPr>
            <a:xfrm>
              <a:off x="6218414" y="1820406"/>
              <a:ext cx="105993" cy="101736"/>
            </a:xfrm>
            <a:custGeom>
              <a:avLst/>
              <a:gdLst/>
              <a:ahLst/>
              <a:cxnLst/>
              <a:rect l="l" t="t" r="r" b="b"/>
              <a:pathLst>
                <a:path w="1668" h="1601" extrusionOk="0">
                  <a:moveTo>
                    <a:pt x="841" y="1"/>
                  </a:moveTo>
                  <a:cubicBezTo>
                    <a:pt x="827" y="1"/>
                    <a:pt x="814" y="1"/>
                    <a:pt x="800" y="2"/>
                  </a:cubicBezTo>
                  <a:cubicBezTo>
                    <a:pt x="343" y="25"/>
                    <a:pt x="1" y="413"/>
                    <a:pt x="24" y="846"/>
                  </a:cubicBezTo>
                  <a:cubicBezTo>
                    <a:pt x="46" y="1266"/>
                    <a:pt x="410" y="1601"/>
                    <a:pt x="827" y="1601"/>
                  </a:cubicBezTo>
                  <a:cubicBezTo>
                    <a:pt x="841" y="1601"/>
                    <a:pt x="855" y="1600"/>
                    <a:pt x="868" y="1599"/>
                  </a:cubicBezTo>
                  <a:cubicBezTo>
                    <a:pt x="1325" y="1577"/>
                    <a:pt x="1667" y="1211"/>
                    <a:pt x="1644" y="755"/>
                  </a:cubicBezTo>
                  <a:cubicBezTo>
                    <a:pt x="1622" y="335"/>
                    <a:pt x="1258" y="1"/>
                    <a:pt x="8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6" name="Google Shape;726;p34"/>
            <p:cNvSpPr/>
            <p:nvPr/>
          </p:nvSpPr>
          <p:spPr>
            <a:xfrm>
              <a:off x="6257621" y="1841884"/>
              <a:ext cx="47913" cy="40669"/>
            </a:xfrm>
            <a:custGeom>
              <a:avLst/>
              <a:gdLst/>
              <a:ahLst/>
              <a:cxnLst/>
              <a:rect l="l" t="t" r="r" b="b"/>
              <a:pathLst>
                <a:path w="754" h="640" extrusionOk="0">
                  <a:moveTo>
                    <a:pt x="201" y="0"/>
                  </a:moveTo>
                  <a:cubicBezTo>
                    <a:pt x="172" y="0"/>
                    <a:pt x="144" y="2"/>
                    <a:pt x="114" y="6"/>
                  </a:cubicBezTo>
                  <a:cubicBezTo>
                    <a:pt x="0" y="29"/>
                    <a:pt x="0" y="189"/>
                    <a:pt x="114" y="189"/>
                  </a:cubicBezTo>
                  <a:cubicBezTo>
                    <a:pt x="146" y="183"/>
                    <a:pt x="177" y="180"/>
                    <a:pt x="208" y="180"/>
                  </a:cubicBezTo>
                  <a:cubicBezTo>
                    <a:pt x="414" y="180"/>
                    <a:pt x="571" y="315"/>
                    <a:pt x="571" y="554"/>
                  </a:cubicBezTo>
                  <a:cubicBezTo>
                    <a:pt x="571" y="611"/>
                    <a:pt x="617" y="639"/>
                    <a:pt x="662" y="639"/>
                  </a:cubicBezTo>
                  <a:cubicBezTo>
                    <a:pt x="708" y="639"/>
                    <a:pt x="754" y="611"/>
                    <a:pt x="754" y="554"/>
                  </a:cubicBezTo>
                  <a:cubicBezTo>
                    <a:pt x="754" y="220"/>
                    <a:pt x="505" y="0"/>
                    <a:pt x="2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7" name="Google Shape;727;p34"/>
            <p:cNvSpPr/>
            <p:nvPr/>
          </p:nvSpPr>
          <p:spPr>
            <a:xfrm>
              <a:off x="6476659" y="1787998"/>
              <a:ext cx="37301" cy="12391"/>
            </a:xfrm>
            <a:custGeom>
              <a:avLst/>
              <a:gdLst/>
              <a:ahLst/>
              <a:cxnLst/>
              <a:rect l="l" t="t" r="r" b="b"/>
              <a:pathLst>
                <a:path w="587" h="195" extrusionOk="0">
                  <a:moveTo>
                    <a:pt x="201" y="1"/>
                  </a:moveTo>
                  <a:cubicBezTo>
                    <a:pt x="165" y="1"/>
                    <a:pt x="128" y="3"/>
                    <a:pt x="91" y="10"/>
                  </a:cubicBezTo>
                  <a:cubicBezTo>
                    <a:pt x="6" y="10"/>
                    <a:pt x="0" y="149"/>
                    <a:pt x="74" y="149"/>
                  </a:cubicBezTo>
                  <a:cubicBezTo>
                    <a:pt x="79" y="149"/>
                    <a:pt x="85" y="148"/>
                    <a:pt x="91" y="146"/>
                  </a:cubicBezTo>
                  <a:cubicBezTo>
                    <a:pt x="228" y="146"/>
                    <a:pt x="342" y="146"/>
                    <a:pt x="456" y="192"/>
                  </a:cubicBezTo>
                  <a:cubicBezTo>
                    <a:pt x="463" y="194"/>
                    <a:pt x="470" y="195"/>
                    <a:pt x="476" y="195"/>
                  </a:cubicBezTo>
                  <a:cubicBezTo>
                    <a:pt x="554" y="195"/>
                    <a:pt x="586" y="76"/>
                    <a:pt x="502" y="55"/>
                  </a:cubicBezTo>
                  <a:cubicBezTo>
                    <a:pt x="402" y="22"/>
                    <a:pt x="302" y="1"/>
                    <a:pt x="2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8" name="Google Shape;728;p34"/>
            <p:cNvSpPr/>
            <p:nvPr/>
          </p:nvSpPr>
          <p:spPr>
            <a:xfrm>
              <a:off x="6381723" y="1789841"/>
              <a:ext cx="37936" cy="23194"/>
            </a:xfrm>
            <a:custGeom>
              <a:avLst/>
              <a:gdLst/>
              <a:ahLst/>
              <a:cxnLst/>
              <a:rect l="l" t="t" r="r" b="b"/>
              <a:pathLst>
                <a:path w="597" h="365" extrusionOk="0">
                  <a:moveTo>
                    <a:pt x="509" y="1"/>
                  </a:moveTo>
                  <a:cubicBezTo>
                    <a:pt x="503" y="1"/>
                    <a:pt x="497" y="2"/>
                    <a:pt x="490" y="3"/>
                  </a:cubicBezTo>
                  <a:cubicBezTo>
                    <a:pt x="330" y="49"/>
                    <a:pt x="193" y="140"/>
                    <a:pt x="56" y="232"/>
                  </a:cubicBezTo>
                  <a:cubicBezTo>
                    <a:pt x="1" y="268"/>
                    <a:pt x="34" y="365"/>
                    <a:pt x="86" y="365"/>
                  </a:cubicBezTo>
                  <a:cubicBezTo>
                    <a:pt x="98" y="365"/>
                    <a:pt x="111" y="359"/>
                    <a:pt x="124" y="346"/>
                  </a:cubicBezTo>
                  <a:cubicBezTo>
                    <a:pt x="261" y="254"/>
                    <a:pt x="375" y="186"/>
                    <a:pt x="512" y="140"/>
                  </a:cubicBezTo>
                  <a:cubicBezTo>
                    <a:pt x="597" y="119"/>
                    <a:pt x="584" y="1"/>
                    <a:pt x="5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9" name="Google Shape;729;p34"/>
            <p:cNvSpPr/>
            <p:nvPr/>
          </p:nvSpPr>
          <p:spPr>
            <a:xfrm>
              <a:off x="6448445" y="1807125"/>
              <a:ext cx="31137" cy="48421"/>
            </a:xfrm>
            <a:custGeom>
              <a:avLst/>
              <a:gdLst/>
              <a:ahLst/>
              <a:cxnLst/>
              <a:rect l="l" t="t" r="r" b="b"/>
              <a:pathLst>
                <a:path w="490" h="762" extrusionOk="0">
                  <a:moveTo>
                    <a:pt x="107" y="0"/>
                  </a:moveTo>
                  <a:cubicBezTo>
                    <a:pt x="61" y="0"/>
                    <a:pt x="0" y="54"/>
                    <a:pt x="33" y="119"/>
                  </a:cubicBezTo>
                  <a:cubicBezTo>
                    <a:pt x="113" y="279"/>
                    <a:pt x="193" y="439"/>
                    <a:pt x="304" y="584"/>
                  </a:cubicBezTo>
                  <a:lnTo>
                    <a:pt x="304" y="584"/>
                  </a:lnTo>
                  <a:cubicBezTo>
                    <a:pt x="236" y="609"/>
                    <a:pt x="169" y="622"/>
                    <a:pt x="102" y="622"/>
                  </a:cubicBezTo>
                  <a:cubicBezTo>
                    <a:pt x="17" y="643"/>
                    <a:pt x="50" y="761"/>
                    <a:pt x="127" y="761"/>
                  </a:cubicBezTo>
                  <a:cubicBezTo>
                    <a:pt x="133" y="761"/>
                    <a:pt x="140" y="760"/>
                    <a:pt x="147" y="758"/>
                  </a:cubicBezTo>
                  <a:cubicBezTo>
                    <a:pt x="238" y="758"/>
                    <a:pt x="353" y="713"/>
                    <a:pt x="444" y="667"/>
                  </a:cubicBezTo>
                  <a:cubicBezTo>
                    <a:pt x="467" y="644"/>
                    <a:pt x="490" y="599"/>
                    <a:pt x="467" y="576"/>
                  </a:cubicBezTo>
                  <a:cubicBezTo>
                    <a:pt x="353" y="393"/>
                    <a:pt x="238" y="234"/>
                    <a:pt x="147" y="28"/>
                  </a:cubicBezTo>
                  <a:cubicBezTo>
                    <a:pt x="141" y="9"/>
                    <a:pt x="125" y="0"/>
                    <a:pt x="1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30" name="Google Shape;730;p34"/>
            <p:cNvSpPr/>
            <p:nvPr/>
          </p:nvSpPr>
          <p:spPr>
            <a:xfrm>
              <a:off x="6129528" y="1524148"/>
              <a:ext cx="188602" cy="188665"/>
            </a:xfrm>
            <a:custGeom>
              <a:avLst/>
              <a:gdLst/>
              <a:ahLst/>
              <a:cxnLst/>
              <a:rect l="l" t="t" r="r" b="b"/>
              <a:pathLst>
                <a:path w="2968" h="2969" extrusionOk="0">
                  <a:moveTo>
                    <a:pt x="1484" y="1"/>
                  </a:moveTo>
                  <a:cubicBezTo>
                    <a:pt x="662" y="1"/>
                    <a:pt x="0" y="663"/>
                    <a:pt x="0" y="1484"/>
                  </a:cubicBezTo>
                  <a:cubicBezTo>
                    <a:pt x="0" y="2306"/>
                    <a:pt x="662" y="2968"/>
                    <a:pt x="1484" y="2968"/>
                  </a:cubicBezTo>
                  <a:cubicBezTo>
                    <a:pt x="2305" y="2968"/>
                    <a:pt x="2967" y="2306"/>
                    <a:pt x="2967" y="1484"/>
                  </a:cubicBezTo>
                  <a:cubicBezTo>
                    <a:pt x="2967" y="663"/>
                    <a:pt x="2305" y="1"/>
                    <a:pt x="14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732" name="Google Shape;732;p34"/>
          <p:cNvSpPr/>
          <p:nvPr/>
        </p:nvSpPr>
        <p:spPr>
          <a:xfrm>
            <a:off x="753659" y="2154331"/>
            <a:ext cx="3860880" cy="64726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Staatliches"/>
              </a:rPr>
              <a:t>Football gear shop</a:t>
            </a:r>
            <a:endParaRPr b="0" i="0" dirty="0"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chemeClr val="lt2"/>
              </a:solidFill>
              <a:latin typeface="Staatliches"/>
            </a:endParaRPr>
          </a:p>
        </p:txBody>
      </p:sp>
      <p:pic>
        <p:nvPicPr>
          <p:cNvPr id="5" name="Graphic 4" descr="Soccer ball with solid fill">
            <a:extLst>
              <a:ext uri="{FF2B5EF4-FFF2-40B4-BE49-F238E27FC236}">
                <a16:creationId xmlns:a16="http://schemas.microsoft.com/office/drawing/2014/main" id="{9883559B-CDF4-BBCF-1DB0-21F0C3ED26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11346" y="1369428"/>
            <a:ext cx="314237" cy="556137"/>
          </a:xfrm>
          <a:prstGeom prst="rect">
            <a:avLst/>
          </a:prstGeom>
        </p:spPr>
      </p:pic>
      <p:pic>
        <p:nvPicPr>
          <p:cNvPr id="7" name="Graphic 6" descr="Soccer ball outline">
            <a:extLst>
              <a:ext uri="{FF2B5EF4-FFF2-40B4-BE49-F238E27FC236}">
                <a16:creationId xmlns:a16="http://schemas.microsoft.com/office/drawing/2014/main" id="{9E854EE6-13AF-6737-71BB-F92D7169B6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4969" y="625940"/>
            <a:ext cx="640506" cy="640506"/>
          </a:xfrm>
          <a:prstGeom prst="rect">
            <a:avLst/>
          </a:prstGeom>
        </p:spPr>
      </p:pic>
      <p:pic>
        <p:nvPicPr>
          <p:cNvPr id="9" name="Graphic 8" descr="Soccer outline">
            <a:extLst>
              <a:ext uri="{FF2B5EF4-FFF2-40B4-BE49-F238E27FC236}">
                <a16:creationId xmlns:a16="http://schemas.microsoft.com/office/drawing/2014/main" id="{EFD0A4E7-0442-D404-3356-8C8BD06D05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38554" y="1361130"/>
            <a:ext cx="761103" cy="761103"/>
          </a:xfrm>
          <a:prstGeom prst="rect">
            <a:avLst/>
          </a:prstGeom>
        </p:spPr>
      </p:pic>
      <p:pic>
        <p:nvPicPr>
          <p:cNvPr id="10" name="Graphic 9" descr="Soccer Goal outline">
            <a:extLst>
              <a:ext uri="{FF2B5EF4-FFF2-40B4-BE49-F238E27FC236}">
                <a16:creationId xmlns:a16="http://schemas.microsoft.com/office/drawing/2014/main" id="{350B3ACC-2527-A52D-6053-4126A65E00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0482" y="-245333"/>
            <a:ext cx="1769481" cy="1769481"/>
          </a:xfrm>
          <a:prstGeom prst="rect">
            <a:avLst/>
          </a:prstGeom>
        </p:spPr>
      </p:pic>
      <p:pic>
        <p:nvPicPr>
          <p:cNvPr id="2" name="Graphic 1" descr="Soccer ball with solid fill">
            <a:extLst>
              <a:ext uri="{FF2B5EF4-FFF2-40B4-BE49-F238E27FC236}">
                <a16:creationId xmlns:a16="http://schemas.microsoft.com/office/drawing/2014/main" id="{F6DC620C-FF51-8B27-B800-7397BAF38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7875" y="1375641"/>
            <a:ext cx="314237" cy="55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33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51"/>
          <p:cNvSpPr/>
          <p:nvPr/>
        </p:nvSpPr>
        <p:spPr>
          <a:xfrm>
            <a:off x="713100" y="2107050"/>
            <a:ext cx="929400" cy="929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0" name="Google Shape;1520;p51"/>
          <p:cNvSpPr/>
          <p:nvPr/>
        </p:nvSpPr>
        <p:spPr>
          <a:xfrm>
            <a:off x="1954775" y="2370416"/>
            <a:ext cx="3477545" cy="44015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Staatliches"/>
              </a:rPr>
              <a:t>MARKETING PLAN</a:t>
            </a:r>
          </a:p>
        </p:txBody>
      </p:sp>
      <p:sp>
        <p:nvSpPr>
          <p:cNvPr id="1521" name="Google Shape;1521;p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SALES AND</a:t>
            </a:r>
            <a:endParaRPr dirty="0"/>
          </a:p>
        </p:txBody>
      </p:sp>
      <p:sp>
        <p:nvSpPr>
          <p:cNvPr id="1522" name="Google Shape;1522;p51"/>
          <p:cNvSpPr txBox="1">
            <a:spLocks noGrp="1"/>
          </p:cNvSpPr>
          <p:nvPr>
            <p:ph type="title" idx="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 dirty="0"/>
          </a:p>
        </p:txBody>
      </p:sp>
      <p:grpSp>
        <p:nvGrpSpPr>
          <p:cNvPr id="1524" name="Google Shape;1524;p51"/>
          <p:cNvGrpSpPr/>
          <p:nvPr/>
        </p:nvGrpSpPr>
        <p:grpSpPr>
          <a:xfrm>
            <a:off x="5827175" y="696833"/>
            <a:ext cx="694747" cy="1081574"/>
            <a:chOff x="6053075" y="1494858"/>
            <a:chExt cx="694747" cy="1081574"/>
          </a:xfrm>
        </p:grpSpPr>
        <p:sp>
          <p:nvSpPr>
            <p:cNvPr id="1525" name="Google Shape;1525;p51"/>
            <p:cNvSpPr/>
            <p:nvPr/>
          </p:nvSpPr>
          <p:spPr>
            <a:xfrm flipH="1">
              <a:off x="6330947" y="2422446"/>
              <a:ext cx="150284" cy="148475"/>
            </a:xfrm>
            <a:custGeom>
              <a:avLst/>
              <a:gdLst/>
              <a:ahLst/>
              <a:cxnLst/>
              <a:rect l="l" t="t" r="r" b="b"/>
              <a:pathLst>
                <a:path w="1827" h="1805" extrusionOk="0">
                  <a:moveTo>
                    <a:pt x="936" y="0"/>
                  </a:moveTo>
                  <a:cubicBezTo>
                    <a:pt x="434" y="0"/>
                    <a:pt x="23" y="388"/>
                    <a:pt x="23" y="890"/>
                  </a:cubicBezTo>
                  <a:cubicBezTo>
                    <a:pt x="0" y="1392"/>
                    <a:pt x="411" y="1803"/>
                    <a:pt x="913" y="1803"/>
                  </a:cubicBezTo>
                  <a:cubicBezTo>
                    <a:pt x="927" y="1804"/>
                    <a:pt x="940" y="1804"/>
                    <a:pt x="953" y="1804"/>
                  </a:cubicBezTo>
                  <a:cubicBezTo>
                    <a:pt x="1437" y="1804"/>
                    <a:pt x="1826" y="1402"/>
                    <a:pt x="1826" y="913"/>
                  </a:cubicBezTo>
                  <a:cubicBezTo>
                    <a:pt x="1826" y="411"/>
                    <a:pt x="1438" y="0"/>
                    <a:pt x="9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6" name="Google Shape;1526;p51"/>
            <p:cNvSpPr/>
            <p:nvPr/>
          </p:nvSpPr>
          <p:spPr>
            <a:xfrm flipH="1">
              <a:off x="6327246" y="2418662"/>
              <a:ext cx="157770" cy="157770"/>
            </a:xfrm>
            <a:custGeom>
              <a:avLst/>
              <a:gdLst/>
              <a:ahLst/>
              <a:cxnLst/>
              <a:rect l="l" t="t" r="r" b="b"/>
              <a:pathLst>
                <a:path w="1918" h="1918" extrusionOk="0">
                  <a:moveTo>
                    <a:pt x="982" y="92"/>
                  </a:moveTo>
                  <a:cubicBezTo>
                    <a:pt x="1210" y="92"/>
                    <a:pt x="1416" y="183"/>
                    <a:pt x="1576" y="366"/>
                  </a:cubicBezTo>
                  <a:cubicBezTo>
                    <a:pt x="1735" y="525"/>
                    <a:pt x="1827" y="731"/>
                    <a:pt x="1827" y="959"/>
                  </a:cubicBezTo>
                  <a:cubicBezTo>
                    <a:pt x="1804" y="1416"/>
                    <a:pt x="1439" y="1804"/>
                    <a:pt x="959" y="1804"/>
                  </a:cubicBezTo>
                  <a:cubicBezTo>
                    <a:pt x="480" y="1804"/>
                    <a:pt x="115" y="1416"/>
                    <a:pt x="115" y="936"/>
                  </a:cubicBezTo>
                  <a:cubicBezTo>
                    <a:pt x="115" y="708"/>
                    <a:pt x="206" y="503"/>
                    <a:pt x="366" y="343"/>
                  </a:cubicBezTo>
                  <a:cubicBezTo>
                    <a:pt x="526" y="183"/>
                    <a:pt x="731" y="92"/>
                    <a:pt x="959" y="92"/>
                  </a:cubicBezTo>
                  <a:close/>
                  <a:moveTo>
                    <a:pt x="959" y="0"/>
                  </a:moveTo>
                  <a:cubicBezTo>
                    <a:pt x="708" y="0"/>
                    <a:pt x="480" y="92"/>
                    <a:pt x="297" y="274"/>
                  </a:cubicBezTo>
                  <a:cubicBezTo>
                    <a:pt x="115" y="457"/>
                    <a:pt x="1" y="685"/>
                    <a:pt x="1" y="936"/>
                  </a:cubicBezTo>
                  <a:cubicBezTo>
                    <a:pt x="1" y="1461"/>
                    <a:pt x="434" y="1895"/>
                    <a:pt x="959" y="1918"/>
                  </a:cubicBezTo>
                  <a:cubicBezTo>
                    <a:pt x="1484" y="1918"/>
                    <a:pt x="1918" y="1484"/>
                    <a:pt x="1918" y="959"/>
                  </a:cubicBezTo>
                  <a:cubicBezTo>
                    <a:pt x="1918" y="708"/>
                    <a:pt x="1827" y="457"/>
                    <a:pt x="1644" y="274"/>
                  </a:cubicBezTo>
                  <a:cubicBezTo>
                    <a:pt x="1461" y="92"/>
                    <a:pt x="1233" y="0"/>
                    <a:pt x="9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7" name="Google Shape;1527;p51"/>
            <p:cNvSpPr/>
            <p:nvPr/>
          </p:nvSpPr>
          <p:spPr>
            <a:xfrm flipH="1">
              <a:off x="6056859" y="1498642"/>
              <a:ext cx="685369" cy="891918"/>
            </a:xfrm>
            <a:custGeom>
              <a:avLst/>
              <a:gdLst/>
              <a:ahLst/>
              <a:cxnLst/>
              <a:rect l="l" t="t" r="r" b="b"/>
              <a:pathLst>
                <a:path w="8332" h="10843" extrusionOk="0">
                  <a:moveTo>
                    <a:pt x="4151" y="1"/>
                  </a:moveTo>
                  <a:cubicBezTo>
                    <a:pt x="4137" y="1"/>
                    <a:pt x="4123" y="1"/>
                    <a:pt x="4109" y="1"/>
                  </a:cubicBezTo>
                  <a:cubicBezTo>
                    <a:pt x="1895" y="47"/>
                    <a:pt x="92" y="1827"/>
                    <a:pt x="23" y="4041"/>
                  </a:cubicBezTo>
                  <a:cubicBezTo>
                    <a:pt x="0" y="5000"/>
                    <a:pt x="297" y="5867"/>
                    <a:pt x="799" y="6575"/>
                  </a:cubicBezTo>
                  <a:cubicBezTo>
                    <a:pt x="1621" y="7716"/>
                    <a:pt x="2100" y="9040"/>
                    <a:pt x="2146" y="10432"/>
                  </a:cubicBezTo>
                  <a:cubicBezTo>
                    <a:pt x="2169" y="10638"/>
                    <a:pt x="2351" y="10820"/>
                    <a:pt x="2557" y="10820"/>
                  </a:cubicBezTo>
                  <a:lnTo>
                    <a:pt x="5684" y="10843"/>
                  </a:lnTo>
                  <a:cubicBezTo>
                    <a:pt x="5889" y="10843"/>
                    <a:pt x="6049" y="10683"/>
                    <a:pt x="6049" y="10501"/>
                  </a:cubicBezTo>
                  <a:cubicBezTo>
                    <a:pt x="6140" y="9131"/>
                    <a:pt x="6643" y="7739"/>
                    <a:pt x="7487" y="6666"/>
                  </a:cubicBezTo>
                  <a:cubicBezTo>
                    <a:pt x="7989" y="5981"/>
                    <a:pt x="8309" y="5114"/>
                    <a:pt x="8309" y="4201"/>
                  </a:cubicBezTo>
                  <a:cubicBezTo>
                    <a:pt x="8332" y="1887"/>
                    <a:pt x="6460" y="1"/>
                    <a:pt x="41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8" name="Google Shape;1528;p51"/>
            <p:cNvSpPr/>
            <p:nvPr/>
          </p:nvSpPr>
          <p:spPr>
            <a:xfrm flipH="1">
              <a:off x="6053075" y="1494858"/>
              <a:ext cx="694747" cy="899486"/>
            </a:xfrm>
            <a:custGeom>
              <a:avLst/>
              <a:gdLst/>
              <a:ahLst/>
              <a:cxnLst/>
              <a:rect l="l" t="t" r="r" b="b"/>
              <a:pathLst>
                <a:path w="8446" h="10935" extrusionOk="0">
                  <a:moveTo>
                    <a:pt x="4246" y="115"/>
                  </a:moveTo>
                  <a:cubicBezTo>
                    <a:pt x="5318" y="115"/>
                    <a:pt x="6345" y="526"/>
                    <a:pt x="7122" y="1302"/>
                  </a:cubicBezTo>
                  <a:cubicBezTo>
                    <a:pt x="7920" y="2078"/>
                    <a:pt x="8354" y="3128"/>
                    <a:pt x="8331" y="4247"/>
                  </a:cubicBezTo>
                  <a:cubicBezTo>
                    <a:pt x="8331" y="5137"/>
                    <a:pt x="8035" y="5982"/>
                    <a:pt x="7510" y="6666"/>
                  </a:cubicBezTo>
                  <a:cubicBezTo>
                    <a:pt x="6665" y="7762"/>
                    <a:pt x="6163" y="9131"/>
                    <a:pt x="6072" y="10524"/>
                  </a:cubicBezTo>
                  <a:cubicBezTo>
                    <a:pt x="6072" y="10706"/>
                    <a:pt x="5912" y="10843"/>
                    <a:pt x="5752" y="10843"/>
                  </a:cubicBezTo>
                  <a:lnTo>
                    <a:pt x="2625" y="10821"/>
                  </a:lnTo>
                  <a:cubicBezTo>
                    <a:pt x="2442" y="10821"/>
                    <a:pt x="2283" y="10661"/>
                    <a:pt x="2283" y="10478"/>
                  </a:cubicBezTo>
                  <a:cubicBezTo>
                    <a:pt x="2214" y="9086"/>
                    <a:pt x="1735" y="7739"/>
                    <a:pt x="913" y="6598"/>
                  </a:cubicBezTo>
                  <a:cubicBezTo>
                    <a:pt x="388" y="5867"/>
                    <a:pt x="114" y="5000"/>
                    <a:pt x="137" y="4087"/>
                  </a:cubicBezTo>
                  <a:cubicBezTo>
                    <a:pt x="205" y="1919"/>
                    <a:pt x="2009" y="138"/>
                    <a:pt x="4177" y="115"/>
                  </a:cubicBezTo>
                  <a:close/>
                  <a:moveTo>
                    <a:pt x="4263" y="0"/>
                  </a:moveTo>
                  <a:cubicBezTo>
                    <a:pt x="4234" y="0"/>
                    <a:pt x="4206" y="1"/>
                    <a:pt x="4177" y="1"/>
                  </a:cubicBezTo>
                  <a:cubicBezTo>
                    <a:pt x="1963" y="24"/>
                    <a:pt x="91" y="1873"/>
                    <a:pt x="46" y="4087"/>
                  </a:cubicBezTo>
                  <a:cubicBezTo>
                    <a:pt x="0" y="5023"/>
                    <a:pt x="274" y="5913"/>
                    <a:pt x="822" y="6666"/>
                  </a:cubicBezTo>
                  <a:cubicBezTo>
                    <a:pt x="1643" y="7785"/>
                    <a:pt x="2100" y="9109"/>
                    <a:pt x="2168" y="10478"/>
                  </a:cubicBezTo>
                  <a:cubicBezTo>
                    <a:pt x="2191" y="10729"/>
                    <a:pt x="2374" y="10912"/>
                    <a:pt x="2625" y="10912"/>
                  </a:cubicBezTo>
                  <a:lnTo>
                    <a:pt x="5752" y="10935"/>
                  </a:lnTo>
                  <a:cubicBezTo>
                    <a:pt x="5980" y="10935"/>
                    <a:pt x="6163" y="10775"/>
                    <a:pt x="6186" y="10547"/>
                  </a:cubicBezTo>
                  <a:cubicBezTo>
                    <a:pt x="6277" y="9200"/>
                    <a:pt x="6779" y="7808"/>
                    <a:pt x="7578" y="6735"/>
                  </a:cubicBezTo>
                  <a:cubicBezTo>
                    <a:pt x="8126" y="6027"/>
                    <a:pt x="8423" y="5160"/>
                    <a:pt x="8445" y="4247"/>
                  </a:cubicBezTo>
                  <a:cubicBezTo>
                    <a:pt x="8445" y="3106"/>
                    <a:pt x="8012" y="2033"/>
                    <a:pt x="7190" y="1234"/>
                  </a:cubicBezTo>
                  <a:cubicBezTo>
                    <a:pt x="6411" y="433"/>
                    <a:pt x="5372" y="0"/>
                    <a:pt x="4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9" name="Google Shape;1529;p51"/>
            <p:cNvSpPr/>
            <p:nvPr/>
          </p:nvSpPr>
          <p:spPr>
            <a:xfrm flipH="1">
              <a:off x="6334732" y="1969797"/>
              <a:ext cx="135231" cy="469608"/>
            </a:xfrm>
            <a:custGeom>
              <a:avLst/>
              <a:gdLst/>
              <a:ahLst/>
              <a:cxnLst/>
              <a:rect l="l" t="t" r="r" b="b"/>
              <a:pathLst>
                <a:path w="1644" h="5709" extrusionOk="0">
                  <a:moveTo>
                    <a:pt x="801" y="1"/>
                  </a:moveTo>
                  <a:cubicBezTo>
                    <a:pt x="387" y="1"/>
                    <a:pt x="46" y="312"/>
                    <a:pt x="46" y="687"/>
                  </a:cubicBezTo>
                  <a:lnTo>
                    <a:pt x="0" y="5686"/>
                  </a:lnTo>
                  <a:lnTo>
                    <a:pt x="1598" y="5708"/>
                  </a:lnTo>
                  <a:lnTo>
                    <a:pt x="1644" y="687"/>
                  </a:lnTo>
                  <a:cubicBezTo>
                    <a:pt x="1644" y="322"/>
                    <a:pt x="1278" y="2"/>
                    <a:pt x="845" y="2"/>
                  </a:cubicBezTo>
                  <a:cubicBezTo>
                    <a:pt x="830" y="1"/>
                    <a:pt x="815" y="1"/>
                    <a:pt x="8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0" name="Google Shape;1530;p51"/>
            <p:cNvSpPr/>
            <p:nvPr/>
          </p:nvSpPr>
          <p:spPr>
            <a:xfrm flipH="1">
              <a:off x="6330948" y="1964286"/>
              <a:ext cx="144691" cy="478903"/>
            </a:xfrm>
            <a:custGeom>
              <a:avLst/>
              <a:gdLst/>
              <a:ahLst/>
              <a:cxnLst/>
              <a:rect l="l" t="t" r="r" b="b"/>
              <a:pathLst>
                <a:path w="1759" h="5822" extrusionOk="0">
                  <a:moveTo>
                    <a:pt x="914" y="115"/>
                  </a:moveTo>
                  <a:cubicBezTo>
                    <a:pt x="1119" y="115"/>
                    <a:pt x="1302" y="183"/>
                    <a:pt x="1439" y="320"/>
                  </a:cubicBezTo>
                  <a:cubicBezTo>
                    <a:pt x="1576" y="434"/>
                    <a:pt x="1644" y="594"/>
                    <a:pt x="1644" y="754"/>
                  </a:cubicBezTo>
                  <a:lnTo>
                    <a:pt x="1598" y="5707"/>
                  </a:lnTo>
                  <a:lnTo>
                    <a:pt x="115" y="5707"/>
                  </a:lnTo>
                  <a:lnTo>
                    <a:pt x="160" y="754"/>
                  </a:lnTo>
                  <a:cubicBezTo>
                    <a:pt x="160" y="571"/>
                    <a:pt x="252" y="412"/>
                    <a:pt x="389" y="297"/>
                  </a:cubicBezTo>
                  <a:cubicBezTo>
                    <a:pt x="526" y="183"/>
                    <a:pt x="708" y="115"/>
                    <a:pt x="914" y="115"/>
                  </a:cubicBezTo>
                  <a:close/>
                  <a:moveTo>
                    <a:pt x="914" y="1"/>
                  </a:moveTo>
                  <a:cubicBezTo>
                    <a:pt x="685" y="1"/>
                    <a:pt x="480" y="92"/>
                    <a:pt x="320" y="229"/>
                  </a:cubicBezTo>
                  <a:cubicBezTo>
                    <a:pt x="138" y="366"/>
                    <a:pt x="46" y="548"/>
                    <a:pt x="46" y="754"/>
                  </a:cubicBezTo>
                  <a:lnTo>
                    <a:pt x="1" y="5798"/>
                  </a:lnTo>
                  <a:lnTo>
                    <a:pt x="1713" y="5821"/>
                  </a:lnTo>
                  <a:lnTo>
                    <a:pt x="1758" y="754"/>
                  </a:lnTo>
                  <a:cubicBezTo>
                    <a:pt x="1758" y="571"/>
                    <a:pt x="1667" y="366"/>
                    <a:pt x="1507" y="229"/>
                  </a:cubicBezTo>
                  <a:cubicBezTo>
                    <a:pt x="1347" y="92"/>
                    <a:pt x="1142" y="1"/>
                    <a:pt x="9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1" name="Google Shape;1531;p51"/>
            <p:cNvSpPr/>
            <p:nvPr/>
          </p:nvSpPr>
          <p:spPr>
            <a:xfrm flipH="1">
              <a:off x="6362864" y="2185881"/>
              <a:ext cx="82751" cy="253518"/>
            </a:xfrm>
            <a:custGeom>
              <a:avLst/>
              <a:gdLst/>
              <a:ahLst/>
              <a:cxnLst/>
              <a:rect l="l" t="t" r="r" b="b"/>
              <a:pathLst>
                <a:path w="1006" h="3082" extrusionOk="0">
                  <a:moveTo>
                    <a:pt x="526" y="0"/>
                  </a:moveTo>
                  <a:cubicBezTo>
                    <a:pt x="252" y="0"/>
                    <a:pt x="47" y="183"/>
                    <a:pt x="24" y="388"/>
                  </a:cubicBezTo>
                  <a:lnTo>
                    <a:pt x="1" y="3059"/>
                  </a:lnTo>
                  <a:lnTo>
                    <a:pt x="982" y="3081"/>
                  </a:lnTo>
                  <a:lnTo>
                    <a:pt x="1005" y="388"/>
                  </a:lnTo>
                  <a:cubicBezTo>
                    <a:pt x="1005" y="183"/>
                    <a:pt x="800" y="23"/>
                    <a:pt x="5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2" name="Google Shape;1532;p51"/>
            <p:cNvSpPr/>
            <p:nvPr/>
          </p:nvSpPr>
          <p:spPr>
            <a:xfrm flipH="1">
              <a:off x="6359163" y="2182097"/>
              <a:ext cx="90154" cy="261085"/>
            </a:xfrm>
            <a:custGeom>
              <a:avLst/>
              <a:gdLst/>
              <a:ahLst/>
              <a:cxnLst/>
              <a:rect l="l" t="t" r="r" b="b"/>
              <a:pathLst>
                <a:path w="1096" h="3174" extrusionOk="0">
                  <a:moveTo>
                    <a:pt x="571" y="115"/>
                  </a:moveTo>
                  <a:cubicBezTo>
                    <a:pt x="685" y="115"/>
                    <a:pt x="799" y="137"/>
                    <a:pt x="868" y="206"/>
                  </a:cubicBezTo>
                  <a:cubicBezTo>
                    <a:pt x="959" y="274"/>
                    <a:pt x="1005" y="343"/>
                    <a:pt x="1005" y="434"/>
                  </a:cubicBezTo>
                  <a:lnTo>
                    <a:pt x="982" y="3059"/>
                  </a:lnTo>
                  <a:lnTo>
                    <a:pt x="114" y="3059"/>
                  </a:lnTo>
                  <a:lnTo>
                    <a:pt x="137" y="434"/>
                  </a:lnTo>
                  <a:cubicBezTo>
                    <a:pt x="137" y="343"/>
                    <a:pt x="183" y="274"/>
                    <a:pt x="251" y="206"/>
                  </a:cubicBezTo>
                  <a:cubicBezTo>
                    <a:pt x="343" y="137"/>
                    <a:pt x="457" y="115"/>
                    <a:pt x="571" y="115"/>
                  </a:cubicBezTo>
                  <a:close/>
                  <a:moveTo>
                    <a:pt x="571" y="0"/>
                  </a:moveTo>
                  <a:cubicBezTo>
                    <a:pt x="434" y="0"/>
                    <a:pt x="297" y="46"/>
                    <a:pt x="183" y="115"/>
                  </a:cubicBezTo>
                  <a:cubicBezTo>
                    <a:pt x="92" y="206"/>
                    <a:pt x="23" y="297"/>
                    <a:pt x="23" y="434"/>
                  </a:cubicBezTo>
                  <a:lnTo>
                    <a:pt x="0" y="3150"/>
                  </a:lnTo>
                  <a:lnTo>
                    <a:pt x="1073" y="3173"/>
                  </a:lnTo>
                  <a:lnTo>
                    <a:pt x="1096" y="434"/>
                  </a:lnTo>
                  <a:cubicBezTo>
                    <a:pt x="1096" y="320"/>
                    <a:pt x="1050" y="206"/>
                    <a:pt x="936" y="137"/>
                  </a:cubicBezTo>
                  <a:cubicBezTo>
                    <a:pt x="845" y="46"/>
                    <a:pt x="708" y="0"/>
                    <a:pt x="5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3" name="Google Shape;1533;p51"/>
            <p:cNvSpPr/>
            <p:nvPr/>
          </p:nvSpPr>
          <p:spPr>
            <a:xfrm flipH="1">
              <a:off x="6252143" y="2388639"/>
              <a:ext cx="306080" cy="73291"/>
            </a:xfrm>
            <a:custGeom>
              <a:avLst/>
              <a:gdLst/>
              <a:ahLst/>
              <a:cxnLst/>
              <a:rect l="l" t="t" r="r" b="b"/>
              <a:pathLst>
                <a:path w="3721" h="891" extrusionOk="0">
                  <a:moveTo>
                    <a:pt x="320" y="0"/>
                  </a:moveTo>
                  <a:cubicBezTo>
                    <a:pt x="160" y="0"/>
                    <a:pt x="0" y="137"/>
                    <a:pt x="0" y="320"/>
                  </a:cubicBezTo>
                  <a:lnTo>
                    <a:pt x="0" y="525"/>
                  </a:lnTo>
                  <a:cubicBezTo>
                    <a:pt x="0" y="708"/>
                    <a:pt x="137" y="845"/>
                    <a:pt x="320" y="845"/>
                  </a:cubicBezTo>
                  <a:lnTo>
                    <a:pt x="3401" y="890"/>
                  </a:lnTo>
                  <a:cubicBezTo>
                    <a:pt x="3584" y="890"/>
                    <a:pt x="3721" y="731"/>
                    <a:pt x="3721" y="548"/>
                  </a:cubicBezTo>
                  <a:lnTo>
                    <a:pt x="3721" y="365"/>
                  </a:lnTo>
                  <a:cubicBezTo>
                    <a:pt x="3721" y="183"/>
                    <a:pt x="3584" y="23"/>
                    <a:pt x="3401" y="23"/>
                  </a:cubicBezTo>
                  <a:lnTo>
                    <a:pt x="32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4" name="Google Shape;1534;p51"/>
            <p:cNvSpPr/>
            <p:nvPr/>
          </p:nvSpPr>
          <p:spPr>
            <a:xfrm flipH="1">
              <a:off x="6246467" y="2384855"/>
              <a:ext cx="315540" cy="80859"/>
            </a:xfrm>
            <a:custGeom>
              <a:avLst/>
              <a:gdLst/>
              <a:ahLst/>
              <a:cxnLst/>
              <a:rect l="l" t="t" r="r" b="b"/>
              <a:pathLst>
                <a:path w="3836" h="983" extrusionOk="0">
                  <a:moveTo>
                    <a:pt x="366" y="92"/>
                  </a:moveTo>
                  <a:lnTo>
                    <a:pt x="3447" y="137"/>
                  </a:lnTo>
                  <a:cubicBezTo>
                    <a:pt x="3607" y="137"/>
                    <a:pt x="3721" y="252"/>
                    <a:pt x="3721" y="411"/>
                  </a:cubicBezTo>
                  <a:lnTo>
                    <a:pt x="3721" y="594"/>
                  </a:lnTo>
                  <a:cubicBezTo>
                    <a:pt x="3721" y="754"/>
                    <a:pt x="3584" y="868"/>
                    <a:pt x="3447" y="868"/>
                  </a:cubicBezTo>
                  <a:lnTo>
                    <a:pt x="366" y="845"/>
                  </a:lnTo>
                  <a:cubicBezTo>
                    <a:pt x="297" y="845"/>
                    <a:pt x="229" y="822"/>
                    <a:pt x="183" y="754"/>
                  </a:cubicBezTo>
                  <a:cubicBezTo>
                    <a:pt x="138" y="708"/>
                    <a:pt x="92" y="640"/>
                    <a:pt x="92" y="571"/>
                  </a:cubicBezTo>
                  <a:lnTo>
                    <a:pt x="92" y="366"/>
                  </a:lnTo>
                  <a:cubicBezTo>
                    <a:pt x="92" y="297"/>
                    <a:pt x="138" y="229"/>
                    <a:pt x="183" y="183"/>
                  </a:cubicBezTo>
                  <a:cubicBezTo>
                    <a:pt x="229" y="115"/>
                    <a:pt x="297" y="92"/>
                    <a:pt x="366" y="92"/>
                  </a:cubicBezTo>
                  <a:close/>
                  <a:moveTo>
                    <a:pt x="366" y="1"/>
                  </a:moveTo>
                  <a:cubicBezTo>
                    <a:pt x="275" y="1"/>
                    <a:pt x="183" y="23"/>
                    <a:pt x="115" y="92"/>
                  </a:cubicBezTo>
                  <a:cubicBezTo>
                    <a:pt x="46" y="160"/>
                    <a:pt x="1" y="274"/>
                    <a:pt x="1" y="366"/>
                  </a:cubicBezTo>
                  <a:lnTo>
                    <a:pt x="1" y="571"/>
                  </a:lnTo>
                  <a:cubicBezTo>
                    <a:pt x="1" y="662"/>
                    <a:pt x="24" y="754"/>
                    <a:pt x="92" y="845"/>
                  </a:cubicBezTo>
                  <a:cubicBezTo>
                    <a:pt x="183" y="914"/>
                    <a:pt x="275" y="959"/>
                    <a:pt x="366" y="959"/>
                  </a:cubicBezTo>
                  <a:lnTo>
                    <a:pt x="3447" y="982"/>
                  </a:lnTo>
                  <a:cubicBezTo>
                    <a:pt x="3653" y="982"/>
                    <a:pt x="3813" y="822"/>
                    <a:pt x="3813" y="594"/>
                  </a:cubicBezTo>
                  <a:lnTo>
                    <a:pt x="3835" y="411"/>
                  </a:lnTo>
                  <a:cubicBezTo>
                    <a:pt x="3835" y="183"/>
                    <a:pt x="3653" y="23"/>
                    <a:pt x="3447" y="23"/>
                  </a:cubicBezTo>
                  <a:lnTo>
                    <a:pt x="36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5" name="Google Shape;1535;p51"/>
            <p:cNvSpPr/>
            <p:nvPr/>
          </p:nvSpPr>
          <p:spPr>
            <a:xfrm flipH="1">
              <a:off x="6274682" y="2458062"/>
              <a:ext cx="262895" cy="60212"/>
            </a:xfrm>
            <a:custGeom>
              <a:avLst/>
              <a:gdLst/>
              <a:ahLst/>
              <a:cxnLst/>
              <a:rect l="l" t="t" r="r" b="b"/>
              <a:pathLst>
                <a:path w="3196" h="732" extrusionOk="0">
                  <a:moveTo>
                    <a:pt x="183" y="1"/>
                  </a:moveTo>
                  <a:cubicBezTo>
                    <a:pt x="92" y="1"/>
                    <a:pt x="23" y="69"/>
                    <a:pt x="0" y="160"/>
                  </a:cubicBezTo>
                  <a:lnTo>
                    <a:pt x="0" y="526"/>
                  </a:lnTo>
                  <a:cubicBezTo>
                    <a:pt x="0" y="617"/>
                    <a:pt x="69" y="708"/>
                    <a:pt x="160" y="708"/>
                  </a:cubicBezTo>
                  <a:lnTo>
                    <a:pt x="3036" y="731"/>
                  </a:lnTo>
                  <a:cubicBezTo>
                    <a:pt x="3128" y="731"/>
                    <a:pt x="3196" y="663"/>
                    <a:pt x="3196" y="571"/>
                  </a:cubicBezTo>
                  <a:lnTo>
                    <a:pt x="3196" y="206"/>
                  </a:lnTo>
                  <a:cubicBezTo>
                    <a:pt x="3196" y="115"/>
                    <a:pt x="3128" y="46"/>
                    <a:pt x="3036" y="24"/>
                  </a:cubicBezTo>
                  <a:lnTo>
                    <a:pt x="18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6" name="Google Shape;1536;p51"/>
            <p:cNvSpPr/>
            <p:nvPr/>
          </p:nvSpPr>
          <p:spPr>
            <a:xfrm flipH="1">
              <a:off x="6269006" y="2454361"/>
              <a:ext cx="272355" cy="67616"/>
            </a:xfrm>
            <a:custGeom>
              <a:avLst/>
              <a:gdLst/>
              <a:ahLst/>
              <a:cxnLst/>
              <a:rect l="l" t="t" r="r" b="b"/>
              <a:pathLst>
                <a:path w="3311" h="822" extrusionOk="0">
                  <a:moveTo>
                    <a:pt x="229" y="114"/>
                  </a:moveTo>
                  <a:lnTo>
                    <a:pt x="3082" y="137"/>
                  </a:lnTo>
                  <a:cubicBezTo>
                    <a:pt x="3151" y="137"/>
                    <a:pt x="3196" y="183"/>
                    <a:pt x="3196" y="251"/>
                  </a:cubicBezTo>
                  <a:lnTo>
                    <a:pt x="3196" y="616"/>
                  </a:lnTo>
                  <a:cubicBezTo>
                    <a:pt x="3196" y="639"/>
                    <a:pt x="3174" y="662"/>
                    <a:pt x="3151" y="685"/>
                  </a:cubicBezTo>
                  <a:cubicBezTo>
                    <a:pt x="3151" y="708"/>
                    <a:pt x="3105" y="708"/>
                    <a:pt x="3082" y="708"/>
                  </a:cubicBezTo>
                  <a:lnTo>
                    <a:pt x="206" y="685"/>
                  </a:lnTo>
                  <a:cubicBezTo>
                    <a:pt x="161" y="685"/>
                    <a:pt x="115" y="639"/>
                    <a:pt x="115" y="571"/>
                  </a:cubicBezTo>
                  <a:lnTo>
                    <a:pt x="115" y="205"/>
                  </a:lnTo>
                  <a:cubicBezTo>
                    <a:pt x="115" y="183"/>
                    <a:pt x="115" y="160"/>
                    <a:pt x="138" y="137"/>
                  </a:cubicBezTo>
                  <a:cubicBezTo>
                    <a:pt x="161" y="114"/>
                    <a:pt x="183" y="114"/>
                    <a:pt x="229" y="114"/>
                  </a:cubicBezTo>
                  <a:close/>
                  <a:moveTo>
                    <a:pt x="229" y="0"/>
                  </a:moveTo>
                  <a:cubicBezTo>
                    <a:pt x="92" y="0"/>
                    <a:pt x="1" y="91"/>
                    <a:pt x="1" y="205"/>
                  </a:cubicBezTo>
                  <a:lnTo>
                    <a:pt x="1" y="571"/>
                  </a:lnTo>
                  <a:cubicBezTo>
                    <a:pt x="1" y="708"/>
                    <a:pt x="92" y="799"/>
                    <a:pt x="206" y="799"/>
                  </a:cubicBezTo>
                  <a:lnTo>
                    <a:pt x="3082" y="822"/>
                  </a:lnTo>
                  <a:cubicBezTo>
                    <a:pt x="3151" y="822"/>
                    <a:pt x="3196" y="799"/>
                    <a:pt x="3242" y="753"/>
                  </a:cubicBezTo>
                  <a:cubicBezTo>
                    <a:pt x="3265" y="730"/>
                    <a:pt x="3288" y="662"/>
                    <a:pt x="3288" y="616"/>
                  </a:cubicBezTo>
                  <a:lnTo>
                    <a:pt x="3310" y="251"/>
                  </a:lnTo>
                  <a:cubicBezTo>
                    <a:pt x="3310" y="114"/>
                    <a:pt x="3219" y="23"/>
                    <a:pt x="3082" y="23"/>
                  </a:cubicBezTo>
                  <a:lnTo>
                    <a:pt x="22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7" name="Google Shape;1537;p51"/>
            <p:cNvSpPr/>
            <p:nvPr/>
          </p:nvSpPr>
          <p:spPr>
            <a:xfrm flipH="1">
              <a:off x="6469876" y="1614703"/>
              <a:ext cx="189768" cy="183023"/>
            </a:xfrm>
            <a:custGeom>
              <a:avLst/>
              <a:gdLst/>
              <a:ahLst/>
              <a:cxnLst/>
              <a:rect l="l" t="t" r="r" b="b"/>
              <a:pathLst>
                <a:path w="2307" h="2225" extrusionOk="0">
                  <a:moveTo>
                    <a:pt x="1355" y="1"/>
                  </a:moveTo>
                  <a:cubicBezTo>
                    <a:pt x="998" y="1"/>
                    <a:pt x="614" y="204"/>
                    <a:pt x="366" y="576"/>
                  </a:cubicBezTo>
                  <a:cubicBezTo>
                    <a:pt x="1" y="1101"/>
                    <a:pt x="46" y="1786"/>
                    <a:pt x="480" y="2082"/>
                  </a:cubicBezTo>
                  <a:cubicBezTo>
                    <a:pt x="621" y="2179"/>
                    <a:pt x="786" y="2224"/>
                    <a:pt x="957" y="2224"/>
                  </a:cubicBezTo>
                  <a:cubicBezTo>
                    <a:pt x="1312" y="2224"/>
                    <a:pt x="1694" y="2026"/>
                    <a:pt x="1941" y="1671"/>
                  </a:cubicBezTo>
                  <a:cubicBezTo>
                    <a:pt x="2306" y="1124"/>
                    <a:pt x="2261" y="462"/>
                    <a:pt x="1827" y="142"/>
                  </a:cubicBezTo>
                  <a:cubicBezTo>
                    <a:pt x="1687" y="47"/>
                    <a:pt x="1524" y="1"/>
                    <a:pt x="13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8" name="Google Shape;1538;p51"/>
            <p:cNvSpPr/>
            <p:nvPr/>
          </p:nvSpPr>
          <p:spPr>
            <a:xfrm flipH="1">
              <a:off x="6464282" y="1611002"/>
              <a:ext cx="191578" cy="191907"/>
            </a:xfrm>
            <a:custGeom>
              <a:avLst/>
              <a:gdLst/>
              <a:ahLst/>
              <a:cxnLst/>
              <a:rect l="l" t="t" r="r" b="b"/>
              <a:pathLst>
                <a:path w="2329" h="2333" extrusionOk="0">
                  <a:moveTo>
                    <a:pt x="1301" y="96"/>
                  </a:moveTo>
                  <a:cubicBezTo>
                    <a:pt x="1461" y="96"/>
                    <a:pt x="1621" y="141"/>
                    <a:pt x="1758" y="233"/>
                  </a:cubicBezTo>
                  <a:cubicBezTo>
                    <a:pt x="2146" y="529"/>
                    <a:pt x="2215" y="1169"/>
                    <a:pt x="1849" y="1671"/>
                  </a:cubicBezTo>
                  <a:cubicBezTo>
                    <a:pt x="1618" y="2025"/>
                    <a:pt x="1251" y="2224"/>
                    <a:pt x="911" y="2224"/>
                  </a:cubicBezTo>
                  <a:cubicBezTo>
                    <a:pt x="748" y="2224"/>
                    <a:pt x="590" y="2178"/>
                    <a:pt x="457" y="2082"/>
                  </a:cubicBezTo>
                  <a:cubicBezTo>
                    <a:pt x="274" y="1945"/>
                    <a:pt x="137" y="1739"/>
                    <a:pt x="137" y="1465"/>
                  </a:cubicBezTo>
                  <a:cubicBezTo>
                    <a:pt x="115" y="1191"/>
                    <a:pt x="183" y="895"/>
                    <a:pt x="366" y="644"/>
                  </a:cubicBezTo>
                  <a:cubicBezTo>
                    <a:pt x="594" y="301"/>
                    <a:pt x="959" y="96"/>
                    <a:pt x="1301" y="96"/>
                  </a:cubicBezTo>
                  <a:close/>
                  <a:moveTo>
                    <a:pt x="1314" y="1"/>
                  </a:moveTo>
                  <a:cubicBezTo>
                    <a:pt x="940" y="1"/>
                    <a:pt x="539" y="210"/>
                    <a:pt x="274" y="598"/>
                  </a:cubicBezTo>
                  <a:cubicBezTo>
                    <a:pt x="92" y="849"/>
                    <a:pt x="0" y="1169"/>
                    <a:pt x="23" y="1465"/>
                  </a:cubicBezTo>
                  <a:cubicBezTo>
                    <a:pt x="46" y="1762"/>
                    <a:pt x="183" y="2013"/>
                    <a:pt x="411" y="2173"/>
                  </a:cubicBezTo>
                  <a:cubicBezTo>
                    <a:pt x="548" y="2287"/>
                    <a:pt x="731" y="2333"/>
                    <a:pt x="913" y="2333"/>
                  </a:cubicBezTo>
                  <a:cubicBezTo>
                    <a:pt x="1279" y="2333"/>
                    <a:pt x="1667" y="2127"/>
                    <a:pt x="1941" y="1739"/>
                  </a:cubicBezTo>
                  <a:cubicBezTo>
                    <a:pt x="2329" y="1191"/>
                    <a:pt x="2260" y="461"/>
                    <a:pt x="1804" y="141"/>
                  </a:cubicBezTo>
                  <a:cubicBezTo>
                    <a:pt x="1658" y="47"/>
                    <a:pt x="1489" y="1"/>
                    <a:pt x="13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9" name="Google Shape;1539;p51"/>
            <p:cNvSpPr/>
            <p:nvPr/>
          </p:nvSpPr>
          <p:spPr>
            <a:xfrm flipH="1">
              <a:off x="6576894" y="1850610"/>
              <a:ext cx="56429" cy="58485"/>
            </a:xfrm>
            <a:custGeom>
              <a:avLst/>
              <a:gdLst/>
              <a:ahLst/>
              <a:cxnLst/>
              <a:rect l="l" t="t" r="r" b="b"/>
              <a:pathLst>
                <a:path w="686" h="711" extrusionOk="0">
                  <a:moveTo>
                    <a:pt x="463" y="0"/>
                  </a:moveTo>
                  <a:cubicBezTo>
                    <a:pt x="353" y="0"/>
                    <a:pt x="221" y="85"/>
                    <a:pt x="137" y="219"/>
                  </a:cubicBezTo>
                  <a:cubicBezTo>
                    <a:pt x="0" y="401"/>
                    <a:pt x="0" y="607"/>
                    <a:pt x="114" y="675"/>
                  </a:cubicBezTo>
                  <a:cubicBezTo>
                    <a:pt x="145" y="700"/>
                    <a:pt x="182" y="711"/>
                    <a:pt x="222" y="711"/>
                  </a:cubicBezTo>
                  <a:cubicBezTo>
                    <a:pt x="332" y="711"/>
                    <a:pt x="465" y="626"/>
                    <a:pt x="548" y="492"/>
                  </a:cubicBezTo>
                  <a:cubicBezTo>
                    <a:pt x="662" y="310"/>
                    <a:pt x="685" y="104"/>
                    <a:pt x="571" y="36"/>
                  </a:cubicBezTo>
                  <a:cubicBezTo>
                    <a:pt x="540" y="12"/>
                    <a:pt x="503" y="0"/>
                    <a:pt x="4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0" name="Google Shape;1540;p51"/>
            <p:cNvSpPr/>
            <p:nvPr/>
          </p:nvSpPr>
          <p:spPr>
            <a:xfrm flipH="1">
              <a:off x="6575084" y="1845839"/>
              <a:ext cx="60130" cy="67862"/>
            </a:xfrm>
            <a:custGeom>
              <a:avLst/>
              <a:gdLst/>
              <a:ahLst/>
              <a:cxnLst/>
              <a:rect l="l" t="t" r="r" b="b"/>
              <a:pathLst>
                <a:path w="731" h="825" extrusionOk="0">
                  <a:moveTo>
                    <a:pt x="480" y="117"/>
                  </a:moveTo>
                  <a:cubicBezTo>
                    <a:pt x="503" y="117"/>
                    <a:pt x="548" y="117"/>
                    <a:pt x="571" y="140"/>
                  </a:cubicBezTo>
                  <a:cubicBezTo>
                    <a:pt x="617" y="162"/>
                    <a:pt x="617" y="231"/>
                    <a:pt x="617" y="277"/>
                  </a:cubicBezTo>
                  <a:cubicBezTo>
                    <a:pt x="617" y="368"/>
                    <a:pt x="571" y="459"/>
                    <a:pt x="526" y="528"/>
                  </a:cubicBezTo>
                  <a:cubicBezTo>
                    <a:pt x="435" y="655"/>
                    <a:pt x="315" y="724"/>
                    <a:pt x="224" y="724"/>
                  </a:cubicBezTo>
                  <a:cubicBezTo>
                    <a:pt x="200" y="724"/>
                    <a:pt x="179" y="720"/>
                    <a:pt x="160" y="710"/>
                  </a:cubicBezTo>
                  <a:cubicBezTo>
                    <a:pt x="137" y="665"/>
                    <a:pt x="115" y="619"/>
                    <a:pt x="115" y="550"/>
                  </a:cubicBezTo>
                  <a:cubicBezTo>
                    <a:pt x="115" y="459"/>
                    <a:pt x="137" y="391"/>
                    <a:pt x="206" y="299"/>
                  </a:cubicBezTo>
                  <a:cubicBezTo>
                    <a:pt x="252" y="231"/>
                    <a:pt x="320" y="162"/>
                    <a:pt x="389" y="140"/>
                  </a:cubicBezTo>
                  <a:cubicBezTo>
                    <a:pt x="411" y="117"/>
                    <a:pt x="457" y="117"/>
                    <a:pt x="480" y="117"/>
                  </a:cubicBezTo>
                  <a:close/>
                  <a:moveTo>
                    <a:pt x="469" y="1"/>
                  </a:moveTo>
                  <a:cubicBezTo>
                    <a:pt x="435" y="1"/>
                    <a:pt x="401" y="8"/>
                    <a:pt x="366" y="25"/>
                  </a:cubicBezTo>
                  <a:cubicBezTo>
                    <a:pt x="274" y="71"/>
                    <a:pt x="183" y="140"/>
                    <a:pt x="115" y="231"/>
                  </a:cubicBezTo>
                  <a:cubicBezTo>
                    <a:pt x="46" y="345"/>
                    <a:pt x="1" y="436"/>
                    <a:pt x="1" y="550"/>
                  </a:cubicBezTo>
                  <a:cubicBezTo>
                    <a:pt x="1" y="642"/>
                    <a:pt x="46" y="733"/>
                    <a:pt x="115" y="779"/>
                  </a:cubicBezTo>
                  <a:cubicBezTo>
                    <a:pt x="137" y="824"/>
                    <a:pt x="183" y="824"/>
                    <a:pt x="229" y="824"/>
                  </a:cubicBezTo>
                  <a:cubicBezTo>
                    <a:pt x="366" y="824"/>
                    <a:pt x="503" y="733"/>
                    <a:pt x="617" y="596"/>
                  </a:cubicBezTo>
                  <a:cubicBezTo>
                    <a:pt x="685" y="482"/>
                    <a:pt x="731" y="391"/>
                    <a:pt x="731" y="277"/>
                  </a:cubicBezTo>
                  <a:cubicBezTo>
                    <a:pt x="731" y="185"/>
                    <a:pt x="685" y="94"/>
                    <a:pt x="617" y="48"/>
                  </a:cubicBezTo>
                  <a:cubicBezTo>
                    <a:pt x="574" y="20"/>
                    <a:pt x="523" y="1"/>
                    <a:pt x="4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541" name="Google Shape;1541;p51"/>
          <p:cNvGrpSpPr/>
          <p:nvPr/>
        </p:nvGrpSpPr>
        <p:grpSpPr>
          <a:xfrm flipH="1">
            <a:off x="6705697" y="1778390"/>
            <a:ext cx="1499708" cy="2825711"/>
            <a:chOff x="6053075" y="1778390"/>
            <a:chExt cx="1499708" cy="2825711"/>
          </a:xfrm>
        </p:grpSpPr>
        <p:sp>
          <p:nvSpPr>
            <p:cNvPr id="1542" name="Google Shape;1542;p51"/>
            <p:cNvSpPr/>
            <p:nvPr/>
          </p:nvSpPr>
          <p:spPr>
            <a:xfrm>
              <a:off x="6110736" y="2957514"/>
              <a:ext cx="739824" cy="1443866"/>
            </a:xfrm>
            <a:custGeom>
              <a:avLst/>
              <a:gdLst/>
              <a:ahLst/>
              <a:cxnLst/>
              <a:rect l="l" t="t" r="r" b="b"/>
              <a:pathLst>
                <a:path w="8994" h="17553" extrusionOk="0">
                  <a:moveTo>
                    <a:pt x="2123" y="0"/>
                  </a:moveTo>
                  <a:lnTo>
                    <a:pt x="1849" y="959"/>
                  </a:lnTo>
                  <a:cubicBezTo>
                    <a:pt x="1575" y="2009"/>
                    <a:pt x="1461" y="3082"/>
                    <a:pt x="1553" y="4154"/>
                  </a:cubicBezTo>
                  <a:lnTo>
                    <a:pt x="1941" y="8879"/>
                  </a:lnTo>
                  <a:lnTo>
                    <a:pt x="46" y="15864"/>
                  </a:lnTo>
                  <a:cubicBezTo>
                    <a:pt x="0" y="16024"/>
                    <a:pt x="92" y="16161"/>
                    <a:pt x="229" y="16229"/>
                  </a:cubicBezTo>
                  <a:lnTo>
                    <a:pt x="2899" y="17233"/>
                  </a:lnTo>
                  <a:cubicBezTo>
                    <a:pt x="2927" y="17243"/>
                    <a:pt x="2956" y="17247"/>
                    <a:pt x="2985" y="17247"/>
                  </a:cubicBezTo>
                  <a:cubicBezTo>
                    <a:pt x="3097" y="17247"/>
                    <a:pt x="3205" y="17178"/>
                    <a:pt x="3242" y="17051"/>
                  </a:cubicBezTo>
                  <a:lnTo>
                    <a:pt x="4702" y="11938"/>
                  </a:lnTo>
                  <a:lnTo>
                    <a:pt x="5410" y="17553"/>
                  </a:lnTo>
                  <a:lnTo>
                    <a:pt x="8765" y="17553"/>
                  </a:lnTo>
                  <a:lnTo>
                    <a:pt x="8628" y="1552"/>
                  </a:lnTo>
                  <a:lnTo>
                    <a:pt x="8994" y="251"/>
                  </a:lnTo>
                  <a:lnTo>
                    <a:pt x="21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3" name="Google Shape;1543;p51"/>
            <p:cNvSpPr/>
            <p:nvPr/>
          </p:nvSpPr>
          <p:spPr>
            <a:xfrm>
              <a:off x="6106952" y="2951838"/>
              <a:ext cx="747392" cy="1455217"/>
            </a:xfrm>
            <a:custGeom>
              <a:avLst/>
              <a:gdLst/>
              <a:ahLst/>
              <a:cxnLst/>
              <a:rect l="l" t="t" r="r" b="b"/>
              <a:pathLst>
                <a:path w="9086" h="17691" extrusionOk="0">
                  <a:moveTo>
                    <a:pt x="2215" y="115"/>
                  </a:moveTo>
                  <a:lnTo>
                    <a:pt x="8971" y="366"/>
                  </a:lnTo>
                  <a:lnTo>
                    <a:pt x="8629" y="1621"/>
                  </a:lnTo>
                  <a:lnTo>
                    <a:pt x="8766" y="17553"/>
                  </a:lnTo>
                  <a:lnTo>
                    <a:pt x="5502" y="17576"/>
                  </a:lnTo>
                  <a:lnTo>
                    <a:pt x="4794" y="11984"/>
                  </a:lnTo>
                  <a:cubicBezTo>
                    <a:pt x="4794" y="11961"/>
                    <a:pt x="4771" y="11938"/>
                    <a:pt x="4748" y="11938"/>
                  </a:cubicBezTo>
                  <a:cubicBezTo>
                    <a:pt x="4726" y="11938"/>
                    <a:pt x="4703" y="11961"/>
                    <a:pt x="4703" y="11984"/>
                  </a:cubicBezTo>
                  <a:lnTo>
                    <a:pt x="3242" y="17120"/>
                  </a:lnTo>
                  <a:cubicBezTo>
                    <a:pt x="3219" y="17165"/>
                    <a:pt x="3173" y="17211"/>
                    <a:pt x="3128" y="17234"/>
                  </a:cubicBezTo>
                  <a:cubicBezTo>
                    <a:pt x="3105" y="17245"/>
                    <a:pt x="3076" y="17251"/>
                    <a:pt x="3048" y="17251"/>
                  </a:cubicBezTo>
                  <a:cubicBezTo>
                    <a:pt x="3019" y="17251"/>
                    <a:pt x="2991" y="17245"/>
                    <a:pt x="2968" y="17234"/>
                  </a:cubicBezTo>
                  <a:lnTo>
                    <a:pt x="297" y="16230"/>
                  </a:lnTo>
                  <a:cubicBezTo>
                    <a:pt x="183" y="16184"/>
                    <a:pt x="115" y="16070"/>
                    <a:pt x="138" y="15956"/>
                  </a:cubicBezTo>
                  <a:lnTo>
                    <a:pt x="2032" y="8948"/>
                  </a:lnTo>
                  <a:cubicBezTo>
                    <a:pt x="2032" y="8948"/>
                    <a:pt x="2032" y="8948"/>
                    <a:pt x="2032" y="8925"/>
                  </a:cubicBezTo>
                  <a:lnTo>
                    <a:pt x="1644" y="4201"/>
                  </a:lnTo>
                  <a:cubicBezTo>
                    <a:pt x="1576" y="3151"/>
                    <a:pt x="1667" y="2078"/>
                    <a:pt x="1941" y="1051"/>
                  </a:cubicBezTo>
                  <a:lnTo>
                    <a:pt x="2215" y="115"/>
                  </a:lnTo>
                  <a:close/>
                  <a:moveTo>
                    <a:pt x="2169" y="1"/>
                  </a:moveTo>
                  <a:cubicBezTo>
                    <a:pt x="2146" y="1"/>
                    <a:pt x="2123" y="24"/>
                    <a:pt x="2123" y="46"/>
                  </a:cubicBezTo>
                  <a:lnTo>
                    <a:pt x="1850" y="1028"/>
                  </a:lnTo>
                  <a:cubicBezTo>
                    <a:pt x="1553" y="2055"/>
                    <a:pt x="1462" y="3151"/>
                    <a:pt x="1553" y="4223"/>
                  </a:cubicBezTo>
                  <a:lnTo>
                    <a:pt x="1918" y="8925"/>
                  </a:lnTo>
                  <a:lnTo>
                    <a:pt x="24" y="15910"/>
                  </a:lnTo>
                  <a:cubicBezTo>
                    <a:pt x="1" y="16093"/>
                    <a:pt x="92" y="16275"/>
                    <a:pt x="252" y="16344"/>
                  </a:cubicBezTo>
                  <a:lnTo>
                    <a:pt x="2922" y="17348"/>
                  </a:lnTo>
                  <a:cubicBezTo>
                    <a:pt x="2960" y="17357"/>
                    <a:pt x="2998" y="17363"/>
                    <a:pt x="3034" y="17363"/>
                  </a:cubicBezTo>
                  <a:cubicBezTo>
                    <a:pt x="3085" y="17363"/>
                    <a:pt x="3133" y="17352"/>
                    <a:pt x="3173" y="17325"/>
                  </a:cubicBezTo>
                  <a:cubicBezTo>
                    <a:pt x="3265" y="17302"/>
                    <a:pt x="3310" y="17234"/>
                    <a:pt x="3333" y="17143"/>
                  </a:cubicBezTo>
                  <a:lnTo>
                    <a:pt x="4726" y="12258"/>
                  </a:lnTo>
                  <a:lnTo>
                    <a:pt x="5388" y="17622"/>
                  </a:lnTo>
                  <a:cubicBezTo>
                    <a:pt x="5410" y="17668"/>
                    <a:pt x="5433" y="17690"/>
                    <a:pt x="5456" y="17690"/>
                  </a:cubicBezTo>
                  <a:lnTo>
                    <a:pt x="8811" y="17668"/>
                  </a:lnTo>
                  <a:cubicBezTo>
                    <a:pt x="8834" y="17668"/>
                    <a:pt x="8834" y="17668"/>
                    <a:pt x="8857" y="17645"/>
                  </a:cubicBezTo>
                  <a:cubicBezTo>
                    <a:pt x="8857" y="17645"/>
                    <a:pt x="8880" y="17622"/>
                    <a:pt x="8880" y="17622"/>
                  </a:cubicBezTo>
                  <a:lnTo>
                    <a:pt x="8743" y="1621"/>
                  </a:lnTo>
                  <a:lnTo>
                    <a:pt x="9085" y="320"/>
                  </a:lnTo>
                  <a:cubicBezTo>
                    <a:pt x="9085" y="297"/>
                    <a:pt x="9085" y="297"/>
                    <a:pt x="9062" y="275"/>
                  </a:cubicBezTo>
                  <a:cubicBezTo>
                    <a:pt x="9062" y="275"/>
                    <a:pt x="9040" y="252"/>
                    <a:pt x="9040" y="252"/>
                  </a:cubicBezTo>
                  <a:lnTo>
                    <a:pt x="216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4" name="Google Shape;1544;p51"/>
            <p:cNvSpPr/>
            <p:nvPr/>
          </p:nvSpPr>
          <p:spPr>
            <a:xfrm>
              <a:off x="6080713" y="4296130"/>
              <a:ext cx="378467" cy="303612"/>
            </a:xfrm>
            <a:custGeom>
              <a:avLst/>
              <a:gdLst/>
              <a:ahLst/>
              <a:cxnLst/>
              <a:rect l="l" t="t" r="r" b="b"/>
              <a:pathLst>
                <a:path w="4601" h="3691" extrusionOk="0">
                  <a:moveTo>
                    <a:pt x="731" y="1"/>
                  </a:moveTo>
                  <a:lnTo>
                    <a:pt x="46" y="1849"/>
                  </a:lnTo>
                  <a:cubicBezTo>
                    <a:pt x="0" y="1964"/>
                    <a:pt x="69" y="2078"/>
                    <a:pt x="183" y="2123"/>
                  </a:cubicBezTo>
                  <a:lnTo>
                    <a:pt x="4291" y="3676"/>
                  </a:lnTo>
                  <a:cubicBezTo>
                    <a:pt x="4315" y="3686"/>
                    <a:pt x="4339" y="3690"/>
                    <a:pt x="4362" y="3690"/>
                  </a:cubicBezTo>
                  <a:cubicBezTo>
                    <a:pt x="4493" y="3690"/>
                    <a:pt x="4601" y="3538"/>
                    <a:pt x="4542" y="3402"/>
                  </a:cubicBezTo>
                  <a:lnTo>
                    <a:pt x="3287" y="1073"/>
                  </a:lnTo>
                  <a:lnTo>
                    <a:pt x="3196" y="914"/>
                  </a:lnTo>
                  <a:lnTo>
                    <a:pt x="7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5" name="Google Shape;1545;p51"/>
            <p:cNvSpPr/>
            <p:nvPr/>
          </p:nvSpPr>
          <p:spPr>
            <a:xfrm>
              <a:off x="6078821" y="4292346"/>
              <a:ext cx="383073" cy="311756"/>
            </a:xfrm>
            <a:custGeom>
              <a:avLst/>
              <a:gdLst/>
              <a:ahLst/>
              <a:cxnLst/>
              <a:rect l="l" t="t" r="r" b="b"/>
              <a:pathLst>
                <a:path w="4657" h="3790" extrusionOk="0">
                  <a:moveTo>
                    <a:pt x="776" y="115"/>
                  </a:moveTo>
                  <a:lnTo>
                    <a:pt x="3173" y="1005"/>
                  </a:lnTo>
                  <a:lnTo>
                    <a:pt x="4520" y="3470"/>
                  </a:lnTo>
                  <a:cubicBezTo>
                    <a:pt x="4543" y="3539"/>
                    <a:pt x="4520" y="3607"/>
                    <a:pt x="4497" y="3630"/>
                  </a:cubicBezTo>
                  <a:cubicBezTo>
                    <a:pt x="4464" y="3664"/>
                    <a:pt x="4430" y="3685"/>
                    <a:pt x="4388" y="3685"/>
                  </a:cubicBezTo>
                  <a:cubicBezTo>
                    <a:pt x="4372" y="3685"/>
                    <a:pt x="4356" y="3682"/>
                    <a:pt x="4337" y="3676"/>
                  </a:cubicBezTo>
                  <a:lnTo>
                    <a:pt x="206" y="2124"/>
                  </a:lnTo>
                  <a:cubicBezTo>
                    <a:pt x="183" y="2101"/>
                    <a:pt x="137" y="2078"/>
                    <a:pt x="137" y="2032"/>
                  </a:cubicBezTo>
                  <a:cubicBezTo>
                    <a:pt x="114" y="1987"/>
                    <a:pt x="114" y="1941"/>
                    <a:pt x="137" y="1918"/>
                  </a:cubicBezTo>
                  <a:lnTo>
                    <a:pt x="776" y="115"/>
                  </a:lnTo>
                  <a:close/>
                  <a:moveTo>
                    <a:pt x="776" y="1"/>
                  </a:moveTo>
                  <a:cubicBezTo>
                    <a:pt x="731" y="1"/>
                    <a:pt x="708" y="24"/>
                    <a:pt x="708" y="47"/>
                  </a:cubicBezTo>
                  <a:lnTo>
                    <a:pt x="23" y="1873"/>
                  </a:lnTo>
                  <a:cubicBezTo>
                    <a:pt x="0" y="1941"/>
                    <a:pt x="0" y="2010"/>
                    <a:pt x="23" y="2078"/>
                  </a:cubicBezTo>
                  <a:cubicBezTo>
                    <a:pt x="69" y="2147"/>
                    <a:pt x="114" y="2192"/>
                    <a:pt x="183" y="2215"/>
                  </a:cubicBezTo>
                  <a:lnTo>
                    <a:pt x="4292" y="3767"/>
                  </a:lnTo>
                  <a:cubicBezTo>
                    <a:pt x="4337" y="3790"/>
                    <a:pt x="4360" y="3790"/>
                    <a:pt x="4383" y="3790"/>
                  </a:cubicBezTo>
                  <a:cubicBezTo>
                    <a:pt x="4451" y="3790"/>
                    <a:pt x="4520" y="3767"/>
                    <a:pt x="4565" y="3699"/>
                  </a:cubicBezTo>
                  <a:cubicBezTo>
                    <a:pt x="4634" y="3630"/>
                    <a:pt x="4657" y="3516"/>
                    <a:pt x="4611" y="3425"/>
                  </a:cubicBezTo>
                  <a:lnTo>
                    <a:pt x="3356" y="1097"/>
                  </a:lnTo>
                  <a:lnTo>
                    <a:pt x="3264" y="937"/>
                  </a:lnTo>
                  <a:cubicBezTo>
                    <a:pt x="3264" y="914"/>
                    <a:pt x="3242" y="914"/>
                    <a:pt x="3242" y="914"/>
                  </a:cubicBezTo>
                  <a:lnTo>
                    <a:pt x="77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6" name="Google Shape;1546;p51"/>
            <p:cNvSpPr/>
            <p:nvPr/>
          </p:nvSpPr>
          <p:spPr>
            <a:xfrm>
              <a:off x="6080713" y="4433166"/>
              <a:ext cx="378467" cy="166571"/>
            </a:xfrm>
            <a:custGeom>
              <a:avLst/>
              <a:gdLst/>
              <a:ahLst/>
              <a:cxnLst/>
              <a:rect l="l" t="t" r="r" b="b"/>
              <a:pathLst>
                <a:path w="4601" h="2025" extrusionOk="0">
                  <a:moveTo>
                    <a:pt x="114" y="1"/>
                  </a:moveTo>
                  <a:lnTo>
                    <a:pt x="46" y="183"/>
                  </a:lnTo>
                  <a:cubicBezTo>
                    <a:pt x="0" y="298"/>
                    <a:pt x="69" y="412"/>
                    <a:pt x="183" y="457"/>
                  </a:cubicBezTo>
                  <a:lnTo>
                    <a:pt x="4291" y="2010"/>
                  </a:lnTo>
                  <a:cubicBezTo>
                    <a:pt x="4315" y="2020"/>
                    <a:pt x="4339" y="2024"/>
                    <a:pt x="4362" y="2024"/>
                  </a:cubicBezTo>
                  <a:cubicBezTo>
                    <a:pt x="4493" y="2024"/>
                    <a:pt x="4601" y="1872"/>
                    <a:pt x="4542" y="1736"/>
                  </a:cubicBezTo>
                  <a:lnTo>
                    <a:pt x="4497" y="1667"/>
                  </a:lnTo>
                  <a:cubicBezTo>
                    <a:pt x="4466" y="1667"/>
                    <a:pt x="4436" y="1677"/>
                    <a:pt x="4405" y="1677"/>
                  </a:cubicBezTo>
                  <a:cubicBezTo>
                    <a:pt x="4390" y="1677"/>
                    <a:pt x="4375" y="1675"/>
                    <a:pt x="4360" y="1667"/>
                  </a:cubicBezTo>
                  <a:lnTo>
                    <a:pt x="228" y="115"/>
                  </a:lnTo>
                  <a:cubicBezTo>
                    <a:pt x="183" y="92"/>
                    <a:pt x="137" y="47"/>
                    <a:pt x="1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7" name="Google Shape;1547;p51"/>
            <p:cNvSpPr/>
            <p:nvPr/>
          </p:nvSpPr>
          <p:spPr>
            <a:xfrm>
              <a:off x="6078821" y="4429465"/>
              <a:ext cx="383073" cy="174633"/>
            </a:xfrm>
            <a:custGeom>
              <a:avLst/>
              <a:gdLst/>
              <a:ahLst/>
              <a:cxnLst/>
              <a:rect l="l" t="t" r="r" b="b"/>
              <a:pathLst>
                <a:path w="4657" h="2123" extrusionOk="0">
                  <a:moveTo>
                    <a:pt x="160" y="160"/>
                  </a:moveTo>
                  <a:cubicBezTo>
                    <a:pt x="183" y="183"/>
                    <a:pt x="206" y="183"/>
                    <a:pt x="229" y="206"/>
                  </a:cubicBezTo>
                  <a:lnTo>
                    <a:pt x="4360" y="1758"/>
                  </a:lnTo>
                  <a:cubicBezTo>
                    <a:pt x="4406" y="1781"/>
                    <a:pt x="4451" y="1781"/>
                    <a:pt x="4474" y="1781"/>
                  </a:cubicBezTo>
                  <a:lnTo>
                    <a:pt x="4520" y="1803"/>
                  </a:lnTo>
                  <a:cubicBezTo>
                    <a:pt x="4543" y="1872"/>
                    <a:pt x="4520" y="1940"/>
                    <a:pt x="4497" y="1963"/>
                  </a:cubicBezTo>
                  <a:cubicBezTo>
                    <a:pt x="4464" y="1997"/>
                    <a:pt x="4430" y="2018"/>
                    <a:pt x="4388" y="2018"/>
                  </a:cubicBezTo>
                  <a:cubicBezTo>
                    <a:pt x="4372" y="2018"/>
                    <a:pt x="4356" y="2015"/>
                    <a:pt x="4337" y="2009"/>
                  </a:cubicBezTo>
                  <a:lnTo>
                    <a:pt x="206" y="457"/>
                  </a:lnTo>
                  <a:cubicBezTo>
                    <a:pt x="183" y="434"/>
                    <a:pt x="137" y="411"/>
                    <a:pt x="137" y="365"/>
                  </a:cubicBezTo>
                  <a:cubicBezTo>
                    <a:pt x="114" y="320"/>
                    <a:pt x="114" y="274"/>
                    <a:pt x="137" y="251"/>
                  </a:cubicBezTo>
                  <a:lnTo>
                    <a:pt x="160" y="160"/>
                  </a:lnTo>
                  <a:close/>
                  <a:moveTo>
                    <a:pt x="137" y="0"/>
                  </a:moveTo>
                  <a:cubicBezTo>
                    <a:pt x="114" y="0"/>
                    <a:pt x="92" y="23"/>
                    <a:pt x="92" y="23"/>
                  </a:cubicBezTo>
                  <a:lnTo>
                    <a:pt x="23" y="206"/>
                  </a:lnTo>
                  <a:cubicBezTo>
                    <a:pt x="0" y="274"/>
                    <a:pt x="0" y="343"/>
                    <a:pt x="23" y="411"/>
                  </a:cubicBezTo>
                  <a:cubicBezTo>
                    <a:pt x="69" y="480"/>
                    <a:pt x="114" y="525"/>
                    <a:pt x="183" y="548"/>
                  </a:cubicBezTo>
                  <a:lnTo>
                    <a:pt x="4292" y="2100"/>
                  </a:lnTo>
                  <a:cubicBezTo>
                    <a:pt x="4337" y="2123"/>
                    <a:pt x="4360" y="2123"/>
                    <a:pt x="4383" y="2123"/>
                  </a:cubicBezTo>
                  <a:cubicBezTo>
                    <a:pt x="4451" y="2123"/>
                    <a:pt x="4520" y="2100"/>
                    <a:pt x="4565" y="2032"/>
                  </a:cubicBezTo>
                  <a:cubicBezTo>
                    <a:pt x="4634" y="1963"/>
                    <a:pt x="4657" y="1849"/>
                    <a:pt x="4611" y="1758"/>
                  </a:cubicBezTo>
                  <a:lnTo>
                    <a:pt x="4565" y="1689"/>
                  </a:lnTo>
                  <a:cubicBezTo>
                    <a:pt x="4549" y="1673"/>
                    <a:pt x="4533" y="1657"/>
                    <a:pt x="4517" y="1657"/>
                  </a:cubicBezTo>
                  <a:cubicBezTo>
                    <a:pt x="4510" y="1657"/>
                    <a:pt x="4504" y="1660"/>
                    <a:pt x="4497" y="1666"/>
                  </a:cubicBezTo>
                  <a:lnTo>
                    <a:pt x="4383" y="1666"/>
                  </a:lnTo>
                  <a:lnTo>
                    <a:pt x="274" y="92"/>
                  </a:lnTo>
                  <a:cubicBezTo>
                    <a:pt x="229" y="92"/>
                    <a:pt x="206" y="69"/>
                    <a:pt x="183" y="23"/>
                  </a:cubicBezTo>
                  <a:cubicBezTo>
                    <a:pt x="183" y="0"/>
                    <a:pt x="160" y="0"/>
                    <a:pt x="137" y="0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8" name="Google Shape;1548;p51"/>
            <p:cNvSpPr/>
            <p:nvPr/>
          </p:nvSpPr>
          <p:spPr>
            <a:xfrm>
              <a:off x="6088198" y="4438842"/>
              <a:ext cx="317349" cy="116477"/>
            </a:xfrm>
            <a:custGeom>
              <a:avLst/>
              <a:gdLst/>
              <a:ahLst/>
              <a:cxnLst/>
              <a:rect l="l" t="t" r="r" b="b"/>
              <a:pathLst>
                <a:path w="3858" h="1416" extrusionOk="0">
                  <a:moveTo>
                    <a:pt x="3858" y="1416"/>
                  </a:moveTo>
                  <a:lnTo>
                    <a:pt x="0" y="0"/>
                  </a:lnTo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9" name="Google Shape;1549;p51"/>
            <p:cNvSpPr/>
            <p:nvPr/>
          </p:nvSpPr>
          <p:spPr>
            <a:xfrm>
              <a:off x="6084414" y="4434318"/>
              <a:ext cx="324917" cy="126594"/>
            </a:xfrm>
            <a:custGeom>
              <a:avLst/>
              <a:gdLst/>
              <a:ahLst/>
              <a:cxnLst/>
              <a:rect l="l" t="t" r="r" b="b"/>
              <a:pathLst>
                <a:path w="3950" h="1539" extrusionOk="0">
                  <a:moveTo>
                    <a:pt x="49" y="0"/>
                  </a:moveTo>
                  <a:cubicBezTo>
                    <a:pt x="33" y="0"/>
                    <a:pt x="17" y="16"/>
                    <a:pt x="1" y="33"/>
                  </a:cubicBezTo>
                  <a:cubicBezTo>
                    <a:pt x="1" y="55"/>
                    <a:pt x="1" y="101"/>
                    <a:pt x="46" y="101"/>
                  </a:cubicBezTo>
                  <a:lnTo>
                    <a:pt x="3881" y="1539"/>
                  </a:lnTo>
                  <a:lnTo>
                    <a:pt x="3904" y="1539"/>
                  </a:lnTo>
                  <a:cubicBezTo>
                    <a:pt x="3927" y="1539"/>
                    <a:pt x="3950" y="1516"/>
                    <a:pt x="3950" y="1493"/>
                  </a:cubicBezTo>
                  <a:cubicBezTo>
                    <a:pt x="3950" y="1471"/>
                    <a:pt x="3950" y="1448"/>
                    <a:pt x="3927" y="1425"/>
                  </a:cubicBezTo>
                  <a:lnTo>
                    <a:pt x="69" y="10"/>
                  </a:lnTo>
                  <a:cubicBezTo>
                    <a:pt x="63" y="3"/>
                    <a:pt x="56" y="0"/>
                    <a:pt x="49" y="0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0" name="Google Shape;1550;p51"/>
            <p:cNvSpPr/>
            <p:nvPr/>
          </p:nvSpPr>
          <p:spPr>
            <a:xfrm>
              <a:off x="6153920" y="4357163"/>
              <a:ext cx="69508" cy="60130"/>
            </a:xfrm>
            <a:custGeom>
              <a:avLst/>
              <a:gdLst/>
              <a:ahLst/>
              <a:cxnLst/>
              <a:rect l="l" t="t" r="r" b="b"/>
              <a:pathLst>
                <a:path w="845" h="731" extrusionOk="0">
                  <a:moveTo>
                    <a:pt x="421" y="1"/>
                  </a:moveTo>
                  <a:cubicBezTo>
                    <a:pt x="294" y="1"/>
                    <a:pt x="175" y="66"/>
                    <a:pt x="114" y="172"/>
                  </a:cubicBezTo>
                  <a:cubicBezTo>
                    <a:pt x="0" y="354"/>
                    <a:pt x="69" y="583"/>
                    <a:pt x="229" y="674"/>
                  </a:cubicBezTo>
                  <a:cubicBezTo>
                    <a:pt x="291" y="713"/>
                    <a:pt x="359" y="730"/>
                    <a:pt x="424" y="730"/>
                  </a:cubicBezTo>
                  <a:cubicBezTo>
                    <a:pt x="551" y="730"/>
                    <a:pt x="671" y="665"/>
                    <a:pt x="731" y="560"/>
                  </a:cubicBezTo>
                  <a:cubicBezTo>
                    <a:pt x="845" y="377"/>
                    <a:pt x="776" y="149"/>
                    <a:pt x="617" y="58"/>
                  </a:cubicBezTo>
                  <a:cubicBezTo>
                    <a:pt x="554" y="19"/>
                    <a:pt x="487" y="1"/>
                    <a:pt x="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1" name="Google Shape;1551;p51"/>
            <p:cNvSpPr/>
            <p:nvPr/>
          </p:nvSpPr>
          <p:spPr>
            <a:xfrm>
              <a:off x="6150136" y="4353214"/>
              <a:ext cx="77075" cy="68767"/>
            </a:xfrm>
            <a:custGeom>
              <a:avLst/>
              <a:gdLst/>
              <a:ahLst/>
              <a:cxnLst/>
              <a:rect l="l" t="t" r="r" b="b"/>
              <a:pathLst>
                <a:path w="937" h="836" extrusionOk="0">
                  <a:moveTo>
                    <a:pt x="480" y="106"/>
                  </a:moveTo>
                  <a:cubicBezTo>
                    <a:pt x="526" y="106"/>
                    <a:pt x="571" y="128"/>
                    <a:pt x="640" y="151"/>
                  </a:cubicBezTo>
                  <a:cubicBezTo>
                    <a:pt x="777" y="242"/>
                    <a:pt x="822" y="425"/>
                    <a:pt x="731" y="585"/>
                  </a:cubicBezTo>
                  <a:cubicBezTo>
                    <a:pt x="672" y="673"/>
                    <a:pt x="575" y="724"/>
                    <a:pt x="477" y="724"/>
                  </a:cubicBezTo>
                  <a:cubicBezTo>
                    <a:pt x="423" y="724"/>
                    <a:pt x="369" y="708"/>
                    <a:pt x="320" y="676"/>
                  </a:cubicBezTo>
                  <a:cubicBezTo>
                    <a:pt x="160" y="585"/>
                    <a:pt x="115" y="402"/>
                    <a:pt x="206" y="265"/>
                  </a:cubicBezTo>
                  <a:cubicBezTo>
                    <a:pt x="252" y="197"/>
                    <a:pt x="320" y="128"/>
                    <a:pt x="389" y="106"/>
                  </a:cubicBezTo>
                  <a:close/>
                  <a:moveTo>
                    <a:pt x="490" y="1"/>
                  </a:moveTo>
                  <a:cubicBezTo>
                    <a:pt x="449" y="1"/>
                    <a:pt x="408" y="6"/>
                    <a:pt x="366" y="14"/>
                  </a:cubicBezTo>
                  <a:cubicBezTo>
                    <a:pt x="252" y="37"/>
                    <a:pt x="160" y="106"/>
                    <a:pt x="115" y="197"/>
                  </a:cubicBezTo>
                  <a:cubicBezTo>
                    <a:pt x="1" y="402"/>
                    <a:pt x="69" y="653"/>
                    <a:pt x="252" y="767"/>
                  </a:cubicBezTo>
                  <a:cubicBezTo>
                    <a:pt x="320" y="813"/>
                    <a:pt x="389" y="836"/>
                    <a:pt x="480" y="836"/>
                  </a:cubicBezTo>
                  <a:cubicBezTo>
                    <a:pt x="617" y="836"/>
                    <a:pt x="754" y="767"/>
                    <a:pt x="822" y="631"/>
                  </a:cubicBezTo>
                  <a:cubicBezTo>
                    <a:pt x="937" y="425"/>
                    <a:pt x="891" y="174"/>
                    <a:pt x="685" y="60"/>
                  </a:cubicBezTo>
                  <a:cubicBezTo>
                    <a:pt x="628" y="16"/>
                    <a:pt x="561" y="1"/>
                    <a:pt x="4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2" name="Google Shape;1552;p51"/>
            <p:cNvSpPr/>
            <p:nvPr/>
          </p:nvSpPr>
          <p:spPr>
            <a:xfrm>
              <a:off x="6311604" y="4384389"/>
              <a:ext cx="39566" cy="20729"/>
            </a:xfrm>
            <a:custGeom>
              <a:avLst/>
              <a:gdLst/>
              <a:ahLst/>
              <a:cxnLst/>
              <a:rect l="l" t="t" r="r" b="b"/>
              <a:pathLst>
                <a:path w="481" h="252" extrusionOk="0">
                  <a:moveTo>
                    <a:pt x="1" y="252"/>
                  </a:moveTo>
                  <a:lnTo>
                    <a:pt x="480" y="0"/>
                  </a:lnTo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3" name="Google Shape;1553;p51"/>
            <p:cNvSpPr/>
            <p:nvPr/>
          </p:nvSpPr>
          <p:spPr>
            <a:xfrm>
              <a:off x="6306010" y="4379372"/>
              <a:ext cx="50753" cy="29530"/>
            </a:xfrm>
            <a:custGeom>
              <a:avLst/>
              <a:gdLst/>
              <a:ahLst/>
              <a:cxnLst/>
              <a:rect l="l" t="t" r="r" b="b"/>
              <a:pathLst>
                <a:path w="617" h="359" extrusionOk="0">
                  <a:moveTo>
                    <a:pt x="554" y="1"/>
                  </a:moveTo>
                  <a:cubicBezTo>
                    <a:pt x="544" y="1"/>
                    <a:pt x="535" y="6"/>
                    <a:pt x="525" y="16"/>
                  </a:cubicBezTo>
                  <a:lnTo>
                    <a:pt x="46" y="267"/>
                  </a:lnTo>
                  <a:cubicBezTo>
                    <a:pt x="23" y="267"/>
                    <a:pt x="0" y="313"/>
                    <a:pt x="23" y="335"/>
                  </a:cubicBezTo>
                  <a:cubicBezTo>
                    <a:pt x="23" y="358"/>
                    <a:pt x="46" y="358"/>
                    <a:pt x="69" y="358"/>
                  </a:cubicBezTo>
                  <a:lnTo>
                    <a:pt x="92" y="358"/>
                  </a:lnTo>
                  <a:lnTo>
                    <a:pt x="571" y="107"/>
                  </a:lnTo>
                  <a:cubicBezTo>
                    <a:pt x="594" y="84"/>
                    <a:pt x="616" y="61"/>
                    <a:pt x="594" y="39"/>
                  </a:cubicBezTo>
                  <a:cubicBezTo>
                    <a:pt x="580" y="12"/>
                    <a:pt x="567" y="1"/>
                    <a:pt x="5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4" name="Google Shape;1554;p51"/>
            <p:cNvSpPr/>
            <p:nvPr/>
          </p:nvSpPr>
          <p:spPr>
            <a:xfrm>
              <a:off x="6326656" y="4414412"/>
              <a:ext cx="39484" cy="20729"/>
            </a:xfrm>
            <a:custGeom>
              <a:avLst/>
              <a:gdLst/>
              <a:ahLst/>
              <a:cxnLst/>
              <a:rect l="l" t="t" r="r" b="b"/>
              <a:pathLst>
                <a:path w="480" h="252" extrusionOk="0">
                  <a:moveTo>
                    <a:pt x="0" y="252"/>
                  </a:moveTo>
                  <a:lnTo>
                    <a:pt x="480" y="1"/>
                  </a:lnTo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5" name="Google Shape;1555;p51"/>
            <p:cNvSpPr/>
            <p:nvPr/>
          </p:nvSpPr>
          <p:spPr>
            <a:xfrm>
              <a:off x="6320981" y="4409888"/>
              <a:ext cx="50835" cy="29037"/>
            </a:xfrm>
            <a:custGeom>
              <a:avLst/>
              <a:gdLst/>
              <a:ahLst/>
              <a:cxnLst/>
              <a:rect l="l" t="t" r="r" b="b"/>
              <a:pathLst>
                <a:path w="618" h="353" extrusionOk="0">
                  <a:moveTo>
                    <a:pt x="550" y="1"/>
                  </a:moveTo>
                  <a:cubicBezTo>
                    <a:pt x="541" y="1"/>
                    <a:pt x="532" y="3"/>
                    <a:pt x="526" y="10"/>
                  </a:cubicBezTo>
                  <a:lnTo>
                    <a:pt x="46" y="261"/>
                  </a:lnTo>
                  <a:cubicBezTo>
                    <a:pt x="24" y="284"/>
                    <a:pt x="1" y="307"/>
                    <a:pt x="24" y="330"/>
                  </a:cubicBezTo>
                  <a:cubicBezTo>
                    <a:pt x="24" y="352"/>
                    <a:pt x="46" y="352"/>
                    <a:pt x="69" y="352"/>
                  </a:cubicBezTo>
                  <a:lnTo>
                    <a:pt x="92" y="352"/>
                  </a:lnTo>
                  <a:lnTo>
                    <a:pt x="571" y="101"/>
                  </a:lnTo>
                  <a:cubicBezTo>
                    <a:pt x="594" y="78"/>
                    <a:pt x="617" y="56"/>
                    <a:pt x="594" y="33"/>
                  </a:cubicBezTo>
                  <a:cubicBezTo>
                    <a:pt x="594" y="17"/>
                    <a:pt x="571" y="1"/>
                    <a:pt x="5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6" name="Google Shape;1556;p51"/>
            <p:cNvSpPr/>
            <p:nvPr/>
          </p:nvSpPr>
          <p:spPr>
            <a:xfrm>
              <a:off x="6341627" y="4444435"/>
              <a:ext cx="39566" cy="20729"/>
            </a:xfrm>
            <a:custGeom>
              <a:avLst/>
              <a:gdLst/>
              <a:ahLst/>
              <a:cxnLst/>
              <a:rect l="l" t="t" r="r" b="b"/>
              <a:pathLst>
                <a:path w="481" h="252" extrusionOk="0">
                  <a:moveTo>
                    <a:pt x="1" y="252"/>
                  </a:moveTo>
                  <a:lnTo>
                    <a:pt x="480" y="1"/>
                  </a:lnTo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7" name="Google Shape;1557;p51"/>
            <p:cNvSpPr/>
            <p:nvPr/>
          </p:nvSpPr>
          <p:spPr>
            <a:xfrm>
              <a:off x="6336034" y="4439911"/>
              <a:ext cx="48861" cy="29037"/>
            </a:xfrm>
            <a:custGeom>
              <a:avLst/>
              <a:gdLst/>
              <a:ahLst/>
              <a:cxnLst/>
              <a:rect l="l" t="t" r="r" b="b"/>
              <a:pathLst>
                <a:path w="594" h="353" extrusionOk="0">
                  <a:moveTo>
                    <a:pt x="545" y="1"/>
                  </a:moveTo>
                  <a:cubicBezTo>
                    <a:pt x="539" y="1"/>
                    <a:pt x="532" y="4"/>
                    <a:pt x="525" y="10"/>
                  </a:cubicBezTo>
                  <a:lnTo>
                    <a:pt x="46" y="261"/>
                  </a:lnTo>
                  <a:cubicBezTo>
                    <a:pt x="0" y="261"/>
                    <a:pt x="0" y="307"/>
                    <a:pt x="23" y="330"/>
                  </a:cubicBezTo>
                  <a:cubicBezTo>
                    <a:pt x="23" y="353"/>
                    <a:pt x="46" y="353"/>
                    <a:pt x="69" y="353"/>
                  </a:cubicBezTo>
                  <a:lnTo>
                    <a:pt x="92" y="353"/>
                  </a:lnTo>
                  <a:lnTo>
                    <a:pt x="571" y="101"/>
                  </a:lnTo>
                  <a:cubicBezTo>
                    <a:pt x="594" y="79"/>
                    <a:pt x="594" y="56"/>
                    <a:pt x="594" y="33"/>
                  </a:cubicBezTo>
                  <a:cubicBezTo>
                    <a:pt x="578" y="17"/>
                    <a:pt x="562" y="1"/>
                    <a:pt x="5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8" name="Google Shape;1558;p51"/>
            <p:cNvSpPr/>
            <p:nvPr/>
          </p:nvSpPr>
          <p:spPr>
            <a:xfrm>
              <a:off x="6319089" y="4297692"/>
              <a:ext cx="32080" cy="68027"/>
            </a:xfrm>
            <a:custGeom>
              <a:avLst/>
              <a:gdLst/>
              <a:ahLst/>
              <a:cxnLst/>
              <a:rect l="l" t="t" r="r" b="b"/>
              <a:pathLst>
                <a:path w="390" h="827" extrusionOk="0">
                  <a:moveTo>
                    <a:pt x="186" y="0"/>
                  </a:moveTo>
                  <a:cubicBezTo>
                    <a:pt x="93" y="0"/>
                    <a:pt x="21" y="65"/>
                    <a:pt x="1" y="164"/>
                  </a:cubicBezTo>
                  <a:cubicBezTo>
                    <a:pt x="1" y="254"/>
                    <a:pt x="45" y="827"/>
                    <a:pt x="90" y="827"/>
                  </a:cubicBezTo>
                  <a:cubicBezTo>
                    <a:pt x="91" y="827"/>
                    <a:pt x="91" y="827"/>
                    <a:pt x="92" y="826"/>
                  </a:cubicBezTo>
                  <a:cubicBezTo>
                    <a:pt x="206" y="826"/>
                    <a:pt x="366" y="324"/>
                    <a:pt x="389" y="233"/>
                  </a:cubicBezTo>
                  <a:cubicBezTo>
                    <a:pt x="389" y="119"/>
                    <a:pt x="321" y="27"/>
                    <a:pt x="229" y="4"/>
                  </a:cubicBezTo>
                  <a:cubicBezTo>
                    <a:pt x="215" y="2"/>
                    <a:pt x="200" y="0"/>
                    <a:pt x="1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9" name="Google Shape;1559;p51"/>
            <p:cNvSpPr/>
            <p:nvPr/>
          </p:nvSpPr>
          <p:spPr>
            <a:xfrm>
              <a:off x="6313496" y="4293497"/>
              <a:ext cx="41376" cy="77816"/>
            </a:xfrm>
            <a:custGeom>
              <a:avLst/>
              <a:gdLst/>
              <a:ahLst/>
              <a:cxnLst/>
              <a:rect l="l" t="t" r="r" b="b"/>
              <a:pathLst>
                <a:path w="503" h="946" extrusionOk="0">
                  <a:moveTo>
                    <a:pt x="274" y="101"/>
                  </a:moveTo>
                  <a:cubicBezTo>
                    <a:pt x="320" y="124"/>
                    <a:pt x="343" y="147"/>
                    <a:pt x="366" y="170"/>
                  </a:cubicBezTo>
                  <a:cubicBezTo>
                    <a:pt x="389" y="192"/>
                    <a:pt x="411" y="238"/>
                    <a:pt x="389" y="261"/>
                  </a:cubicBezTo>
                  <a:cubicBezTo>
                    <a:pt x="389" y="375"/>
                    <a:pt x="252" y="717"/>
                    <a:pt x="183" y="809"/>
                  </a:cubicBezTo>
                  <a:cubicBezTo>
                    <a:pt x="137" y="672"/>
                    <a:pt x="115" y="307"/>
                    <a:pt x="137" y="215"/>
                  </a:cubicBezTo>
                  <a:cubicBezTo>
                    <a:pt x="137" y="192"/>
                    <a:pt x="160" y="147"/>
                    <a:pt x="183" y="124"/>
                  </a:cubicBezTo>
                  <a:cubicBezTo>
                    <a:pt x="206" y="124"/>
                    <a:pt x="229" y="101"/>
                    <a:pt x="252" y="101"/>
                  </a:cubicBezTo>
                  <a:close/>
                  <a:moveTo>
                    <a:pt x="246" y="1"/>
                  </a:moveTo>
                  <a:cubicBezTo>
                    <a:pt x="203" y="1"/>
                    <a:pt x="165" y="22"/>
                    <a:pt x="115" y="55"/>
                  </a:cubicBezTo>
                  <a:cubicBezTo>
                    <a:pt x="69" y="78"/>
                    <a:pt x="46" y="147"/>
                    <a:pt x="23" y="215"/>
                  </a:cubicBezTo>
                  <a:cubicBezTo>
                    <a:pt x="1" y="284"/>
                    <a:pt x="46" y="832"/>
                    <a:pt x="115" y="923"/>
                  </a:cubicBezTo>
                  <a:cubicBezTo>
                    <a:pt x="115" y="923"/>
                    <a:pt x="137" y="946"/>
                    <a:pt x="160" y="946"/>
                  </a:cubicBezTo>
                  <a:cubicBezTo>
                    <a:pt x="320" y="923"/>
                    <a:pt x="503" y="329"/>
                    <a:pt x="503" y="284"/>
                  </a:cubicBezTo>
                  <a:cubicBezTo>
                    <a:pt x="503" y="215"/>
                    <a:pt x="503" y="147"/>
                    <a:pt x="457" y="101"/>
                  </a:cubicBezTo>
                  <a:cubicBezTo>
                    <a:pt x="411" y="55"/>
                    <a:pt x="366" y="10"/>
                    <a:pt x="297" y="10"/>
                  </a:cubicBezTo>
                  <a:cubicBezTo>
                    <a:pt x="279" y="4"/>
                    <a:pt x="262" y="1"/>
                    <a:pt x="2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0" name="Google Shape;1560;p51"/>
            <p:cNvSpPr/>
            <p:nvPr/>
          </p:nvSpPr>
          <p:spPr>
            <a:xfrm>
              <a:off x="6326656" y="4341205"/>
              <a:ext cx="67616" cy="31998"/>
            </a:xfrm>
            <a:custGeom>
              <a:avLst/>
              <a:gdLst/>
              <a:ahLst/>
              <a:cxnLst/>
              <a:rect l="l" t="t" r="r" b="b"/>
              <a:pathLst>
                <a:path w="822" h="389" extrusionOk="0">
                  <a:moveTo>
                    <a:pt x="571" y="0"/>
                  </a:moveTo>
                  <a:cubicBezTo>
                    <a:pt x="480" y="23"/>
                    <a:pt x="0" y="206"/>
                    <a:pt x="0" y="297"/>
                  </a:cubicBezTo>
                  <a:cubicBezTo>
                    <a:pt x="23" y="343"/>
                    <a:pt x="548" y="388"/>
                    <a:pt x="639" y="388"/>
                  </a:cubicBezTo>
                  <a:cubicBezTo>
                    <a:pt x="754" y="366"/>
                    <a:pt x="822" y="252"/>
                    <a:pt x="799" y="160"/>
                  </a:cubicBezTo>
                  <a:cubicBezTo>
                    <a:pt x="776" y="69"/>
                    <a:pt x="685" y="0"/>
                    <a:pt x="5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1" name="Google Shape;1561;p51"/>
            <p:cNvSpPr/>
            <p:nvPr/>
          </p:nvSpPr>
          <p:spPr>
            <a:xfrm>
              <a:off x="6322873" y="4337422"/>
              <a:ext cx="75183" cy="39566"/>
            </a:xfrm>
            <a:custGeom>
              <a:avLst/>
              <a:gdLst/>
              <a:ahLst/>
              <a:cxnLst/>
              <a:rect l="l" t="t" r="r" b="b"/>
              <a:pathLst>
                <a:path w="914" h="481" extrusionOk="0">
                  <a:moveTo>
                    <a:pt x="676" y="109"/>
                  </a:moveTo>
                  <a:cubicBezTo>
                    <a:pt x="731" y="109"/>
                    <a:pt x="781" y="150"/>
                    <a:pt x="800" y="206"/>
                  </a:cubicBezTo>
                  <a:cubicBezTo>
                    <a:pt x="800" y="252"/>
                    <a:pt x="800" y="298"/>
                    <a:pt x="777" y="320"/>
                  </a:cubicBezTo>
                  <a:cubicBezTo>
                    <a:pt x="754" y="343"/>
                    <a:pt x="708" y="366"/>
                    <a:pt x="685" y="366"/>
                  </a:cubicBezTo>
                  <a:cubicBezTo>
                    <a:pt x="661" y="372"/>
                    <a:pt x="618" y="375"/>
                    <a:pt x="567" y="375"/>
                  </a:cubicBezTo>
                  <a:cubicBezTo>
                    <a:pt x="425" y="375"/>
                    <a:pt x="215" y="354"/>
                    <a:pt x="115" y="320"/>
                  </a:cubicBezTo>
                  <a:cubicBezTo>
                    <a:pt x="206" y="252"/>
                    <a:pt x="526" y="138"/>
                    <a:pt x="640" y="115"/>
                  </a:cubicBezTo>
                  <a:cubicBezTo>
                    <a:pt x="652" y="111"/>
                    <a:pt x="664" y="109"/>
                    <a:pt x="676" y="109"/>
                  </a:cubicBezTo>
                  <a:close/>
                  <a:moveTo>
                    <a:pt x="617" y="1"/>
                  </a:moveTo>
                  <a:cubicBezTo>
                    <a:pt x="548" y="24"/>
                    <a:pt x="115" y="161"/>
                    <a:pt x="23" y="298"/>
                  </a:cubicBezTo>
                  <a:cubicBezTo>
                    <a:pt x="1" y="320"/>
                    <a:pt x="1" y="343"/>
                    <a:pt x="1" y="366"/>
                  </a:cubicBezTo>
                  <a:cubicBezTo>
                    <a:pt x="23" y="457"/>
                    <a:pt x="457" y="480"/>
                    <a:pt x="640" y="480"/>
                  </a:cubicBezTo>
                  <a:lnTo>
                    <a:pt x="708" y="480"/>
                  </a:lnTo>
                  <a:cubicBezTo>
                    <a:pt x="777" y="457"/>
                    <a:pt x="822" y="434"/>
                    <a:pt x="868" y="389"/>
                  </a:cubicBezTo>
                  <a:cubicBezTo>
                    <a:pt x="891" y="320"/>
                    <a:pt x="914" y="252"/>
                    <a:pt x="891" y="206"/>
                  </a:cubicBezTo>
                  <a:cubicBezTo>
                    <a:pt x="891" y="138"/>
                    <a:pt x="845" y="69"/>
                    <a:pt x="800" y="46"/>
                  </a:cubicBezTo>
                  <a:cubicBezTo>
                    <a:pt x="731" y="1"/>
                    <a:pt x="685" y="1"/>
                    <a:pt x="6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2" name="Google Shape;1562;p51"/>
            <p:cNvSpPr/>
            <p:nvPr/>
          </p:nvSpPr>
          <p:spPr>
            <a:xfrm>
              <a:off x="6829813" y="3133951"/>
              <a:ext cx="1974" cy="769930"/>
            </a:xfrm>
            <a:custGeom>
              <a:avLst/>
              <a:gdLst/>
              <a:ahLst/>
              <a:cxnLst/>
              <a:rect l="l" t="t" r="r" b="b"/>
              <a:pathLst>
                <a:path w="24" h="9360" extrusionOk="0">
                  <a:moveTo>
                    <a:pt x="0" y="1"/>
                  </a:moveTo>
                  <a:lnTo>
                    <a:pt x="23" y="9359"/>
                  </a:lnTo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3" name="Google Shape;1563;p51"/>
            <p:cNvSpPr/>
            <p:nvPr/>
          </p:nvSpPr>
          <p:spPr>
            <a:xfrm>
              <a:off x="6198996" y="1783326"/>
              <a:ext cx="585838" cy="589375"/>
            </a:xfrm>
            <a:custGeom>
              <a:avLst/>
              <a:gdLst/>
              <a:ahLst/>
              <a:cxnLst/>
              <a:rect l="l" t="t" r="r" b="b"/>
              <a:pathLst>
                <a:path w="7122" h="7165" extrusionOk="0">
                  <a:moveTo>
                    <a:pt x="4075" y="1"/>
                  </a:moveTo>
                  <a:cubicBezTo>
                    <a:pt x="3599" y="1"/>
                    <a:pt x="3108" y="148"/>
                    <a:pt x="2671" y="397"/>
                  </a:cubicBezTo>
                  <a:cubicBezTo>
                    <a:pt x="2260" y="649"/>
                    <a:pt x="2009" y="1037"/>
                    <a:pt x="1872" y="1493"/>
                  </a:cubicBezTo>
                  <a:cubicBezTo>
                    <a:pt x="1849" y="1584"/>
                    <a:pt x="1826" y="1676"/>
                    <a:pt x="1758" y="1744"/>
                  </a:cubicBezTo>
                  <a:cubicBezTo>
                    <a:pt x="1644" y="1881"/>
                    <a:pt x="1507" y="1858"/>
                    <a:pt x="1370" y="1881"/>
                  </a:cubicBezTo>
                  <a:cubicBezTo>
                    <a:pt x="1233" y="1881"/>
                    <a:pt x="1141" y="1904"/>
                    <a:pt x="1027" y="1950"/>
                  </a:cubicBezTo>
                  <a:cubicBezTo>
                    <a:pt x="982" y="1972"/>
                    <a:pt x="959" y="1972"/>
                    <a:pt x="913" y="1995"/>
                  </a:cubicBezTo>
                  <a:cubicBezTo>
                    <a:pt x="639" y="2109"/>
                    <a:pt x="411" y="2338"/>
                    <a:pt x="251" y="2589"/>
                  </a:cubicBezTo>
                  <a:cubicBezTo>
                    <a:pt x="0" y="3068"/>
                    <a:pt x="46" y="3661"/>
                    <a:pt x="365" y="4095"/>
                  </a:cubicBezTo>
                  <a:cubicBezTo>
                    <a:pt x="457" y="4232"/>
                    <a:pt x="594" y="4346"/>
                    <a:pt x="594" y="4506"/>
                  </a:cubicBezTo>
                  <a:cubicBezTo>
                    <a:pt x="594" y="4643"/>
                    <a:pt x="525" y="4757"/>
                    <a:pt x="502" y="4871"/>
                  </a:cubicBezTo>
                  <a:cubicBezTo>
                    <a:pt x="457" y="5008"/>
                    <a:pt x="457" y="5145"/>
                    <a:pt x="457" y="5305"/>
                  </a:cubicBezTo>
                  <a:cubicBezTo>
                    <a:pt x="502" y="6172"/>
                    <a:pt x="1301" y="6971"/>
                    <a:pt x="2328" y="7131"/>
                  </a:cubicBezTo>
                  <a:cubicBezTo>
                    <a:pt x="2470" y="7154"/>
                    <a:pt x="2610" y="7165"/>
                    <a:pt x="2749" y="7165"/>
                  </a:cubicBezTo>
                  <a:cubicBezTo>
                    <a:pt x="3302" y="7165"/>
                    <a:pt x="3817" y="6989"/>
                    <a:pt x="4200" y="6697"/>
                  </a:cubicBezTo>
                  <a:cubicBezTo>
                    <a:pt x="4771" y="6264"/>
                    <a:pt x="5410" y="5898"/>
                    <a:pt x="6072" y="5556"/>
                  </a:cubicBezTo>
                  <a:cubicBezTo>
                    <a:pt x="6620" y="5282"/>
                    <a:pt x="6985" y="4780"/>
                    <a:pt x="7053" y="4209"/>
                  </a:cubicBezTo>
                  <a:cubicBezTo>
                    <a:pt x="7122" y="3798"/>
                    <a:pt x="7008" y="3433"/>
                    <a:pt x="6779" y="3091"/>
                  </a:cubicBezTo>
                  <a:cubicBezTo>
                    <a:pt x="6734" y="3000"/>
                    <a:pt x="6688" y="2931"/>
                    <a:pt x="6665" y="2863"/>
                  </a:cubicBezTo>
                  <a:cubicBezTo>
                    <a:pt x="6528" y="2634"/>
                    <a:pt x="6186" y="2292"/>
                    <a:pt x="6095" y="2018"/>
                  </a:cubicBezTo>
                  <a:lnTo>
                    <a:pt x="6095" y="2018"/>
                  </a:lnTo>
                  <a:cubicBezTo>
                    <a:pt x="6152" y="2053"/>
                    <a:pt x="6213" y="2068"/>
                    <a:pt x="6271" y="2068"/>
                  </a:cubicBezTo>
                  <a:cubicBezTo>
                    <a:pt x="6444" y="2068"/>
                    <a:pt x="6597" y="1932"/>
                    <a:pt x="6597" y="1744"/>
                  </a:cubicBezTo>
                  <a:cubicBezTo>
                    <a:pt x="6574" y="1310"/>
                    <a:pt x="6437" y="763"/>
                    <a:pt x="5958" y="420"/>
                  </a:cubicBezTo>
                  <a:cubicBezTo>
                    <a:pt x="5821" y="311"/>
                    <a:pt x="5661" y="259"/>
                    <a:pt x="5500" y="259"/>
                  </a:cubicBezTo>
                  <a:cubicBezTo>
                    <a:pt x="5391" y="259"/>
                    <a:pt x="5283" y="283"/>
                    <a:pt x="5182" y="329"/>
                  </a:cubicBezTo>
                  <a:cubicBezTo>
                    <a:pt x="4851" y="102"/>
                    <a:pt x="4468" y="1"/>
                    <a:pt x="4075" y="1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4" name="Google Shape;1564;p51"/>
            <p:cNvSpPr/>
            <p:nvPr/>
          </p:nvSpPr>
          <p:spPr>
            <a:xfrm>
              <a:off x="6583869" y="4401251"/>
              <a:ext cx="384965" cy="184092"/>
            </a:xfrm>
            <a:custGeom>
              <a:avLst/>
              <a:gdLst/>
              <a:ahLst/>
              <a:cxnLst/>
              <a:rect l="l" t="t" r="r" b="b"/>
              <a:pathLst>
                <a:path w="4680" h="2238" extrusionOk="0">
                  <a:moveTo>
                    <a:pt x="0" y="1"/>
                  </a:moveTo>
                  <a:lnTo>
                    <a:pt x="0" y="1987"/>
                  </a:lnTo>
                  <a:cubicBezTo>
                    <a:pt x="0" y="2101"/>
                    <a:pt x="92" y="2192"/>
                    <a:pt x="206" y="2192"/>
                  </a:cubicBezTo>
                  <a:lnTo>
                    <a:pt x="4428" y="2238"/>
                  </a:lnTo>
                  <a:cubicBezTo>
                    <a:pt x="4588" y="2238"/>
                    <a:pt x="4680" y="2032"/>
                    <a:pt x="4543" y="1918"/>
                  </a:cubicBezTo>
                  <a:lnTo>
                    <a:pt x="2671" y="229"/>
                  </a:lnTo>
                  <a:lnTo>
                    <a:pt x="23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5" name="Google Shape;1565;p51"/>
            <p:cNvSpPr/>
            <p:nvPr/>
          </p:nvSpPr>
          <p:spPr>
            <a:xfrm>
              <a:off x="6580085" y="4397550"/>
              <a:ext cx="388749" cy="191578"/>
            </a:xfrm>
            <a:custGeom>
              <a:avLst/>
              <a:gdLst/>
              <a:ahLst/>
              <a:cxnLst/>
              <a:rect l="l" t="t" r="r" b="b"/>
              <a:pathLst>
                <a:path w="4726" h="2329" extrusionOk="0">
                  <a:moveTo>
                    <a:pt x="2375" y="92"/>
                  </a:moveTo>
                  <a:lnTo>
                    <a:pt x="2671" y="297"/>
                  </a:lnTo>
                  <a:lnTo>
                    <a:pt x="4566" y="2009"/>
                  </a:lnTo>
                  <a:cubicBezTo>
                    <a:pt x="4611" y="2054"/>
                    <a:pt x="4611" y="2100"/>
                    <a:pt x="4589" y="2146"/>
                  </a:cubicBezTo>
                  <a:cubicBezTo>
                    <a:pt x="4589" y="2191"/>
                    <a:pt x="4543" y="2237"/>
                    <a:pt x="4474" y="2237"/>
                  </a:cubicBezTo>
                  <a:lnTo>
                    <a:pt x="252" y="2191"/>
                  </a:lnTo>
                  <a:cubicBezTo>
                    <a:pt x="206" y="2191"/>
                    <a:pt x="160" y="2169"/>
                    <a:pt x="138" y="2146"/>
                  </a:cubicBezTo>
                  <a:cubicBezTo>
                    <a:pt x="115" y="2100"/>
                    <a:pt x="92" y="2077"/>
                    <a:pt x="92" y="2032"/>
                  </a:cubicBezTo>
                  <a:lnTo>
                    <a:pt x="92" y="114"/>
                  </a:lnTo>
                  <a:lnTo>
                    <a:pt x="2375" y="92"/>
                  </a:lnTo>
                  <a:close/>
                  <a:moveTo>
                    <a:pt x="46" y="0"/>
                  </a:moveTo>
                  <a:cubicBezTo>
                    <a:pt x="24" y="0"/>
                    <a:pt x="1" y="23"/>
                    <a:pt x="1" y="46"/>
                  </a:cubicBezTo>
                  <a:lnTo>
                    <a:pt x="1" y="2032"/>
                  </a:lnTo>
                  <a:cubicBezTo>
                    <a:pt x="1" y="2100"/>
                    <a:pt x="24" y="2169"/>
                    <a:pt x="69" y="2214"/>
                  </a:cubicBezTo>
                  <a:cubicBezTo>
                    <a:pt x="115" y="2260"/>
                    <a:pt x="183" y="2283"/>
                    <a:pt x="252" y="2283"/>
                  </a:cubicBezTo>
                  <a:lnTo>
                    <a:pt x="4474" y="2328"/>
                  </a:lnTo>
                  <a:cubicBezTo>
                    <a:pt x="4566" y="2328"/>
                    <a:pt x="4657" y="2283"/>
                    <a:pt x="4703" y="2191"/>
                  </a:cubicBezTo>
                  <a:cubicBezTo>
                    <a:pt x="4726" y="2100"/>
                    <a:pt x="4703" y="1986"/>
                    <a:pt x="4634" y="1918"/>
                  </a:cubicBezTo>
                  <a:lnTo>
                    <a:pt x="2740" y="228"/>
                  </a:lnTo>
                  <a:lnTo>
                    <a:pt x="242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6" name="Google Shape;1566;p51"/>
            <p:cNvSpPr/>
            <p:nvPr/>
          </p:nvSpPr>
          <p:spPr>
            <a:xfrm>
              <a:off x="6583869" y="4549639"/>
              <a:ext cx="384965" cy="35700"/>
            </a:xfrm>
            <a:custGeom>
              <a:avLst/>
              <a:gdLst/>
              <a:ahLst/>
              <a:cxnLst/>
              <a:rect l="l" t="t" r="r" b="b"/>
              <a:pathLst>
                <a:path w="4680" h="434" extrusionOk="0">
                  <a:moveTo>
                    <a:pt x="0" y="0"/>
                  </a:moveTo>
                  <a:lnTo>
                    <a:pt x="0" y="183"/>
                  </a:lnTo>
                  <a:cubicBezTo>
                    <a:pt x="0" y="297"/>
                    <a:pt x="92" y="388"/>
                    <a:pt x="206" y="388"/>
                  </a:cubicBezTo>
                  <a:lnTo>
                    <a:pt x="4428" y="434"/>
                  </a:lnTo>
                  <a:cubicBezTo>
                    <a:pt x="4588" y="434"/>
                    <a:pt x="4680" y="228"/>
                    <a:pt x="4543" y="114"/>
                  </a:cubicBezTo>
                  <a:lnTo>
                    <a:pt x="4497" y="69"/>
                  </a:lnTo>
                  <a:cubicBezTo>
                    <a:pt x="4451" y="91"/>
                    <a:pt x="4406" y="114"/>
                    <a:pt x="4360" y="114"/>
                  </a:cubicBezTo>
                  <a:lnTo>
                    <a:pt x="137" y="69"/>
                  </a:lnTo>
                  <a:cubicBezTo>
                    <a:pt x="92" y="69"/>
                    <a:pt x="46" y="4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7" name="Google Shape;1567;p51"/>
            <p:cNvSpPr/>
            <p:nvPr/>
          </p:nvSpPr>
          <p:spPr>
            <a:xfrm>
              <a:off x="6580085" y="4545855"/>
              <a:ext cx="388749" cy="43267"/>
            </a:xfrm>
            <a:custGeom>
              <a:avLst/>
              <a:gdLst/>
              <a:ahLst/>
              <a:cxnLst/>
              <a:rect l="l" t="t" r="r" b="b"/>
              <a:pathLst>
                <a:path w="4726" h="526" extrusionOk="0">
                  <a:moveTo>
                    <a:pt x="92" y="137"/>
                  </a:moveTo>
                  <a:cubicBezTo>
                    <a:pt x="138" y="160"/>
                    <a:pt x="160" y="160"/>
                    <a:pt x="183" y="160"/>
                  </a:cubicBezTo>
                  <a:lnTo>
                    <a:pt x="4406" y="206"/>
                  </a:lnTo>
                  <a:cubicBezTo>
                    <a:pt x="4452" y="206"/>
                    <a:pt x="4497" y="206"/>
                    <a:pt x="4520" y="183"/>
                  </a:cubicBezTo>
                  <a:lnTo>
                    <a:pt x="4566" y="206"/>
                  </a:lnTo>
                  <a:cubicBezTo>
                    <a:pt x="4611" y="251"/>
                    <a:pt x="4611" y="297"/>
                    <a:pt x="4589" y="343"/>
                  </a:cubicBezTo>
                  <a:cubicBezTo>
                    <a:pt x="4589" y="388"/>
                    <a:pt x="4543" y="434"/>
                    <a:pt x="4474" y="434"/>
                  </a:cubicBezTo>
                  <a:lnTo>
                    <a:pt x="252" y="388"/>
                  </a:lnTo>
                  <a:cubicBezTo>
                    <a:pt x="206" y="388"/>
                    <a:pt x="160" y="366"/>
                    <a:pt x="138" y="343"/>
                  </a:cubicBezTo>
                  <a:cubicBezTo>
                    <a:pt x="115" y="297"/>
                    <a:pt x="92" y="274"/>
                    <a:pt x="92" y="229"/>
                  </a:cubicBezTo>
                  <a:lnTo>
                    <a:pt x="92" y="137"/>
                  </a:lnTo>
                  <a:close/>
                  <a:moveTo>
                    <a:pt x="24" y="0"/>
                  </a:moveTo>
                  <a:cubicBezTo>
                    <a:pt x="1" y="23"/>
                    <a:pt x="1" y="23"/>
                    <a:pt x="1" y="46"/>
                  </a:cubicBezTo>
                  <a:lnTo>
                    <a:pt x="1" y="229"/>
                  </a:lnTo>
                  <a:cubicBezTo>
                    <a:pt x="1" y="297"/>
                    <a:pt x="24" y="366"/>
                    <a:pt x="69" y="411"/>
                  </a:cubicBezTo>
                  <a:cubicBezTo>
                    <a:pt x="115" y="457"/>
                    <a:pt x="183" y="480"/>
                    <a:pt x="252" y="480"/>
                  </a:cubicBezTo>
                  <a:lnTo>
                    <a:pt x="4474" y="525"/>
                  </a:lnTo>
                  <a:cubicBezTo>
                    <a:pt x="4566" y="525"/>
                    <a:pt x="4657" y="480"/>
                    <a:pt x="4703" y="388"/>
                  </a:cubicBezTo>
                  <a:cubicBezTo>
                    <a:pt x="4726" y="297"/>
                    <a:pt x="4703" y="183"/>
                    <a:pt x="4634" y="115"/>
                  </a:cubicBezTo>
                  <a:lnTo>
                    <a:pt x="4566" y="69"/>
                  </a:lnTo>
                  <a:cubicBezTo>
                    <a:pt x="4554" y="57"/>
                    <a:pt x="4543" y="52"/>
                    <a:pt x="4532" y="52"/>
                  </a:cubicBezTo>
                  <a:cubicBezTo>
                    <a:pt x="4520" y="52"/>
                    <a:pt x="4509" y="57"/>
                    <a:pt x="4497" y="69"/>
                  </a:cubicBezTo>
                  <a:cubicBezTo>
                    <a:pt x="4474" y="92"/>
                    <a:pt x="4429" y="92"/>
                    <a:pt x="4406" y="92"/>
                  </a:cubicBezTo>
                  <a:lnTo>
                    <a:pt x="183" y="46"/>
                  </a:lnTo>
                  <a:cubicBezTo>
                    <a:pt x="138" y="46"/>
                    <a:pt x="115" y="46"/>
                    <a:pt x="92" y="23"/>
                  </a:cubicBezTo>
                  <a:cubicBezTo>
                    <a:pt x="69" y="0"/>
                    <a:pt x="46" y="0"/>
                    <a:pt x="24" y="0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8" name="Google Shape;1568;p51"/>
            <p:cNvSpPr/>
            <p:nvPr/>
          </p:nvSpPr>
          <p:spPr>
            <a:xfrm>
              <a:off x="6583869" y="4555232"/>
              <a:ext cx="324917" cy="1974"/>
            </a:xfrm>
            <a:custGeom>
              <a:avLst/>
              <a:gdLst/>
              <a:ahLst/>
              <a:cxnLst/>
              <a:rect l="l" t="t" r="r" b="b"/>
              <a:pathLst>
                <a:path w="3950" h="24" extrusionOk="0">
                  <a:moveTo>
                    <a:pt x="3949" y="23"/>
                  </a:moveTo>
                  <a:lnTo>
                    <a:pt x="0" y="1"/>
                  </a:lnTo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9" name="Google Shape;1569;p51"/>
            <p:cNvSpPr/>
            <p:nvPr/>
          </p:nvSpPr>
          <p:spPr>
            <a:xfrm>
              <a:off x="6580085" y="4551449"/>
              <a:ext cx="332403" cy="9460"/>
            </a:xfrm>
            <a:custGeom>
              <a:avLst/>
              <a:gdLst/>
              <a:ahLst/>
              <a:cxnLst/>
              <a:rect l="l" t="t" r="r" b="b"/>
              <a:pathLst>
                <a:path w="4041" h="115" extrusionOk="0">
                  <a:moveTo>
                    <a:pt x="46" y="1"/>
                  </a:moveTo>
                  <a:cubicBezTo>
                    <a:pt x="24" y="1"/>
                    <a:pt x="1" y="24"/>
                    <a:pt x="1" y="47"/>
                  </a:cubicBezTo>
                  <a:cubicBezTo>
                    <a:pt x="1" y="69"/>
                    <a:pt x="24" y="92"/>
                    <a:pt x="46" y="92"/>
                  </a:cubicBezTo>
                  <a:lnTo>
                    <a:pt x="3995" y="115"/>
                  </a:lnTo>
                  <a:cubicBezTo>
                    <a:pt x="4018" y="115"/>
                    <a:pt x="4041" y="92"/>
                    <a:pt x="4041" y="69"/>
                  </a:cubicBezTo>
                  <a:cubicBezTo>
                    <a:pt x="4041" y="47"/>
                    <a:pt x="4018" y="24"/>
                    <a:pt x="3995" y="24"/>
                  </a:cubicBezTo>
                  <a:lnTo>
                    <a:pt x="46" y="1"/>
                  </a:ln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0" name="Google Shape;1570;p51"/>
            <p:cNvSpPr/>
            <p:nvPr/>
          </p:nvSpPr>
          <p:spPr>
            <a:xfrm>
              <a:off x="6627053" y="4447479"/>
              <a:ext cx="62022" cy="57416"/>
            </a:xfrm>
            <a:custGeom>
              <a:avLst/>
              <a:gdLst/>
              <a:ahLst/>
              <a:cxnLst/>
              <a:rect l="l" t="t" r="r" b="b"/>
              <a:pathLst>
                <a:path w="754" h="698" extrusionOk="0">
                  <a:moveTo>
                    <a:pt x="362" y="1"/>
                  </a:moveTo>
                  <a:cubicBezTo>
                    <a:pt x="206" y="1"/>
                    <a:pt x="63" y="125"/>
                    <a:pt x="23" y="283"/>
                  </a:cubicBezTo>
                  <a:cubicBezTo>
                    <a:pt x="0" y="466"/>
                    <a:pt x="114" y="649"/>
                    <a:pt x="297" y="694"/>
                  </a:cubicBezTo>
                  <a:cubicBezTo>
                    <a:pt x="315" y="696"/>
                    <a:pt x="332" y="697"/>
                    <a:pt x="349" y="697"/>
                  </a:cubicBezTo>
                  <a:cubicBezTo>
                    <a:pt x="532" y="697"/>
                    <a:pt x="687" y="587"/>
                    <a:pt x="708" y="420"/>
                  </a:cubicBezTo>
                  <a:cubicBezTo>
                    <a:pt x="754" y="215"/>
                    <a:pt x="617" y="32"/>
                    <a:pt x="434" y="9"/>
                  </a:cubicBezTo>
                  <a:cubicBezTo>
                    <a:pt x="410" y="3"/>
                    <a:pt x="386" y="1"/>
                    <a:pt x="3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1" name="Google Shape;1571;p51"/>
            <p:cNvSpPr/>
            <p:nvPr/>
          </p:nvSpPr>
          <p:spPr>
            <a:xfrm>
              <a:off x="6623270" y="4443695"/>
              <a:ext cx="67698" cy="64654"/>
            </a:xfrm>
            <a:custGeom>
              <a:avLst/>
              <a:gdLst/>
              <a:ahLst/>
              <a:cxnLst/>
              <a:rect l="l" t="t" r="r" b="b"/>
              <a:pathLst>
                <a:path w="823" h="786" extrusionOk="0">
                  <a:moveTo>
                    <a:pt x="480" y="101"/>
                  </a:moveTo>
                  <a:cubicBezTo>
                    <a:pt x="548" y="124"/>
                    <a:pt x="617" y="170"/>
                    <a:pt x="663" y="215"/>
                  </a:cubicBezTo>
                  <a:cubicBezTo>
                    <a:pt x="708" y="284"/>
                    <a:pt x="731" y="375"/>
                    <a:pt x="708" y="444"/>
                  </a:cubicBezTo>
                  <a:cubicBezTo>
                    <a:pt x="685" y="535"/>
                    <a:pt x="640" y="603"/>
                    <a:pt x="594" y="649"/>
                  </a:cubicBezTo>
                  <a:cubicBezTo>
                    <a:pt x="526" y="672"/>
                    <a:pt x="434" y="695"/>
                    <a:pt x="366" y="695"/>
                  </a:cubicBezTo>
                  <a:cubicBezTo>
                    <a:pt x="275" y="672"/>
                    <a:pt x="229" y="626"/>
                    <a:pt x="183" y="558"/>
                  </a:cubicBezTo>
                  <a:cubicBezTo>
                    <a:pt x="138" y="489"/>
                    <a:pt x="115" y="421"/>
                    <a:pt x="138" y="329"/>
                  </a:cubicBezTo>
                  <a:cubicBezTo>
                    <a:pt x="138" y="261"/>
                    <a:pt x="183" y="192"/>
                    <a:pt x="252" y="147"/>
                  </a:cubicBezTo>
                  <a:cubicBezTo>
                    <a:pt x="297" y="124"/>
                    <a:pt x="366" y="101"/>
                    <a:pt x="412" y="101"/>
                  </a:cubicBezTo>
                  <a:close/>
                  <a:moveTo>
                    <a:pt x="412" y="1"/>
                  </a:moveTo>
                  <a:cubicBezTo>
                    <a:pt x="329" y="1"/>
                    <a:pt x="250" y="22"/>
                    <a:pt x="183" y="55"/>
                  </a:cubicBezTo>
                  <a:cubicBezTo>
                    <a:pt x="92" y="124"/>
                    <a:pt x="46" y="215"/>
                    <a:pt x="24" y="329"/>
                  </a:cubicBezTo>
                  <a:cubicBezTo>
                    <a:pt x="1" y="421"/>
                    <a:pt x="24" y="535"/>
                    <a:pt x="92" y="626"/>
                  </a:cubicBezTo>
                  <a:cubicBezTo>
                    <a:pt x="138" y="717"/>
                    <a:pt x="229" y="763"/>
                    <a:pt x="343" y="786"/>
                  </a:cubicBezTo>
                  <a:lnTo>
                    <a:pt x="412" y="786"/>
                  </a:lnTo>
                  <a:cubicBezTo>
                    <a:pt x="503" y="786"/>
                    <a:pt x="571" y="763"/>
                    <a:pt x="640" y="717"/>
                  </a:cubicBezTo>
                  <a:cubicBezTo>
                    <a:pt x="731" y="672"/>
                    <a:pt x="800" y="580"/>
                    <a:pt x="822" y="466"/>
                  </a:cubicBezTo>
                  <a:cubicBezTo>
                    <a:pt x="822" y="352"/>
                    <a:pt x="800" y="261"/>
                    <a:pt x="754" y="170"/>
                  </a:cubicBezTo>
                  <a:cubicBezTo>
                    <a:pt x="685" y="78"/>
                    <a:pt x="594" y="10"/>
                    <a:pt x="503" y="10"/>
                  </a:cubicBezTo>
                  <a:cubicBezTo>
                    <a:pt x="472" y="4"/>
                    <a:pt x="442" y="1"/>
                    <a:pt x="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2" name="Google Shape;1572;p51"/>
            <p:cNvSpPr/>
            <p:nvPr/>
          </p:nvSpPr>
          <p:spPr>
            <a:xfrm>
              <a:off x="6773468" y="4420088"/>
              <a:ext cx="30106" cy="31998"/>
            </a:xfrm>
            <a:custGeom>
              <a:avLst/>
              <a:gdLst/>
              <a:ahLst/>
              <a:cxnLst/>
              <a:rect l="l" t="t" r="r" b="b"/>
              <a:pathLst>
                <a:path w="366" h="389" extrusionOk="0">
                  <a:moveTo>
                    <a:pt x="1" y="388"/>
                  </a:moveTo>
                  <a:lnTo>
                    <a:pt x="366" y="0"/>
                  </a:lnTo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3" name="Google Shape;1573;p51"/>
            <p:cNvSpPr/>
            <p:nvPr/>
          </p:nvSpPr>
          <p:spPr>
            <a:xfrm>
              <a:off x="6767875" y="4414906"/>
              <a:ext cx="39484" cy="40882"/>
            </a:xfrm>
            <a:custGeom>
              <a:avLst/>
              <a:gdLst/>
              <a:ahLst/>
              <a:cxnLst/>
              <a:rect l="l" t="t" r="r" b="b"/>
              <a:pathLst>
                <a:path w="480" h="497" extrusionOk="0">
                  <a:moveTo>
                    <a:pt x="423" y="0"/>
                  </a:moveTo>
                  <a:cubicBezTo>
                    <a:pt x="411" y="0"/>
                    <a:pt x="400" y="6"/>
                    <a:pt x="388" y="17"/>
                  </a:cubicBezTo>
                  <a:lnTo>
                    <a:pt x="23" y="405"/>
                  </a:lnTo>
                  <a:cubicBezTo>
                    <a:pt x="0" y="428"/>
                    <a:pt x="23" y="474"/>
                    <a:pt x="46" y="474"/>
                  </a:cubicBezTo>
                  <a:cubicBezTo>
                    <a:pt x="46" y="497"/>
                    <a:pt x="69" y="497"/>
                    <a:pt x="69" y="497"/>
                  </a:cubicBezTo>
                  <a:cubicBezTo>
                    <a:pt x="92" y="497"/>
                    <a:pt x="92" y="497"/>
                    <a:pt x="114" y="474"/>
                  </a:cubicBezTo>
                  <a:lnTo>
                    <a:pt x="457" y="86"/>
                  </a:lnTo>
                  <a:cubicBezTo>
                    <a:pt x="480" y="63"/>
                    <a:pt x="480" y="40"/>
                    <a:pt x="457" y="17"/>
                  </a:cubicBezTo>
                  <a:cubicBezTo>
                    <a:pt x="445" y="6"/>
                    <a:pt x="434" y="0"/>
                    <a:pt x="4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4" name="Google Shape;1574;p51"/>
            <p:cNvSpPr/>
            <p:nvPr/>
          </p:nvSpPr>
          <p:spPr>
            <a:xfrm>
              <a:off x="6797898" y="4442626"/>
              <a:ext cx="28214" cy="31998"/>
            </a:xfrm>
            <a:custGeom>
              <a:avLst/>
              <a:gdLst/>
              <a:ahLst/>
              <a:cxnLst/>
              <a:rect l="l" t="t" r="r" b="b"/>
              <a:pathLst>
                <a:path w="343" h="389" extrusionOk="0">
                  <a:moveTo>
                    <a:pt x="0" y="388"/>
                  </a:moveTo>
                  <a:lnTo>
                    <a:pt x="343" y="0"/>
                  </a:lnTo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5" name="Google Shape;1575;p51"/>
            <p:cNvSpPr/>
            <p:nvPr/>
          </p:nvSpPr>
          <p:spPr>
            <a:xfrm>
              <a:off x="6792222" y="4437443"/>
              <a:ext cx="39566" cy="40882"/>
            </a:xfrm>
            <a:custGeom>
              <a:avLst/>
              <a:gdLst/>
              <a:ahLst/>
              <a:cxnLst/>
              <a:rect l="l" t="t" r="r" b="b"/>
              <a:pathLst>
                <a:path w="481" h="497" extrusionOk="0">
                  <a:moveTo>
                    <a:pt x="415" y="0"/>
                  </a:moveTo>
                  <a:cubicBezTo>
                    <a:pt x="400" y="0"/>
                    <a:pt x="389" y="6"/>
                    <a:pt x="389" y="17"/>
                  </a:cubicBezTo>
                  <a:lnTo>
                    <a:pt x="24" y="405"/>
                  </a:lnTo>
                  <a:cubicBezTo>
                    <a:pt x="1" y="428"/>
                    <a:pt x="1" y="451"/>
                    <a:pt x="24" y="474"/>
                  </a:cubicBezTo>
                  <a:cubicBezTo>
                    <a:pt x="47" y="497"/>
                    <a:pt x="47" y="497"/>
                    <a:pt x="69" y="497"/>
                  </a:cubicBezTo>
                  <a:cubicBezTo>
                    <a:pt x="69" y="497"/>
                    <a:pt x="92" y="497"/>
                    <a:pt x="115" y="474"/>
                  </a:cubicBezTo>
                  <a:lnTo>
                    <a:pt x="457" y="86"/>
                  </a:lnTo>
                  <a:cubicBezTo>
                    <a:pt x="480" y="63"/>
                    <a:pt x="480" y="40"/>
                    <a:pt x="457" y="17"/>
                  </a:cubicBezTo>
                  <a:cubicBezTo>
                    <a:pt x="446" y="6"/>
                    <a:pt x="429" y="0"/>
                    <a:pt x="4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6" name="Google Shape;1576;p51"/>
            <p:cNvSpPr/>
            <p:nvPr/>
          </p:nvSpPr>
          <p:spPr>
            <a:xfrm>
              <a:off x="6820436" y="4463271"/>
              <a:ext cx="28214" cy="31998"/>
            </a:xfrm>
            <a:custGeom>
              <a:avLst/>
              <a:gdLst/>
              <a:ahLst/>
              <a:cxnLst/>
              <a:rect l="l" t="t" r="r" b="b"/>
              <a:pathLst>
                <a:path w="343" h="389" extrusionOk="0">
                  <a:moveTo>
                    <a:pt x="0" y="388"/>
                  </a:moveTo>
                  <a:lnTo>
                    <a:pt x="343" y="0"/>
                  </a:lnTo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7" name="Google Shape;1577;p51"/>
            <p:cNvSpPr/>
            <p:nvPr/>
          </p:nvSpPr>
          <p:spPr>
            <a:xfrm>
              <a:off x="6814760" y="4459981"/>
              <a:ext cx="39566" cy="40882"/>
            </a:xfrm>
            <a:custGeom>
              <a:avLst/>
              <a:gdLst/>
              <a:ahLst/>
              <a:cxnLst/>
              <a:rect l="l" t="t" r="r" b="b"/>
              <a:pathLst>
                <a:path w="481" h="497" extrusionOk="0">
                  <a:moveTo>
                    <a:pt x="415" y="0"/>
                  </a:moveTo>
                  <a:cubicBezTo>
                    <a:pt x="400" y="0"/>
                    <a:pt x="389" y="6"/>
                    <a:pt x="389" y="17"/>
                  </a:cubicBezTo>
                  <a:lnTo>
                    <a:pt x="24" y="405"/>
                  </a:lnTo>
                  <a:cubicBezTo>
                    <a:pt x="1" y="428"/>
                    <a:pt x="1" y="451"/>
                    <a:pt x="24" y="474"/>
                  </a:cubicBezTo>
                  <a:cubicBezTo>
                    <a:pt x="47" y="497"/>
                    <a:pt x="47" y="497"/>
                    <a:pt x="69" y="497"/>
                  </a:cubicBezTo>
                  <a:cubicBezTo>
                    <a:pt x="69" y="497"/>
                    <a:pt x="92" y="474"/>
                    <a:pt x="115" y="474"/>
                  </a:cubicBezTo>
                  <a:lnTo>
                    <a:pt x="457" y="86"/>
                  </a:lnTo>
                  <a:cubicBezTo>
                    <a:pt x="480" y="63"/>
                    <a:pt x="480" y="40"/>
                    <a:pt x="457" y="17"/>
                  </a:cubicBezTo>
                  <a:cubicBezTo>
                    <a:pt x="446" y="6"/>
                    <a:pt x="429" y="0"/>
                    <a:pt x="4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8" name="Google Shape;1578;p51"/>
            <p:cNvSpPr/>
            <p:nvPr/>
          </p:nvSpPr>
          <p:spPr>
            <a:xfrm>
              <a:off x="6749038" y="4346470"/>
              <a:ext cx="33890" cy="66217"/>
            </a:xfrm>
            <a:custGeom>
              <a:avLst/>
              <a:gdLst/>
              <a:ahLst/>
              <a:cxnLst/>
              <a:rect l="l" t="t" r="r" b="b"/>
              <a:pathLst>
                <a:path w="412" h="805" extrusionOk="0">
                  <a:moveTo>
                    <a:pt x="198" y="0"/>
                  </a:moveTo>
                  <a:cubicBezTo>
                    <a:pt x="185" y="0"/>
                    <a:pt x="173" y="2"/>
                    <a:pt x="161" y="5"/>
                  </a:cubicBezTo>
                  <a:cubicBezTo>
                    <a:pt x="69" y="28"/>
                    <a:pt x="1" y="119"/>
                    <a:pt x="24" y="210"/>
                  </a:cubicBezTo>
                  <a:cubicBezTo>
                    <a:pt x="46" y="322"/>
                    <a:pt x="265" y="805"/>
                    <a:pt x="317" y="805"/>
                  </a:cubicBezTo>
                  <a:cubicBezTo>
                    <a:pt x="318" y="805"/>
                    <a:pt x="320" y="804"/>
                    <a:pt x="321" y="804"/>
                  </a:cubicBezTo>
                  <a:cubicBezTo>
                    <a:pt x="412" y="758"/>
                    <a:pt x="389" y="256"/>
                    <a:pt x="366" y="142"/>
                  </a:cubicBezTo>
                  <a:cubicBezTo>
                    <a:pt x="366" y="63"/>
                    <a:pt x="280" y="0"/>
                    <a:pt x="1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9" name="Google Shape;1579;p51"/>
            <p:cNvSpPr/>
            <p:nvPr/>
          </p:nvSpPr>
          <p:spPr>
            <a:xfrm>
              <a:off x="6745337" y="4342686"/>
              <a:ext cx="43267" cy="73703"/>
            </a:xfrm>
            <a:custGeom>
              <a:avLst/>
              <a:gdLst/>
              <a:ahLst/>
              <a:cxnLst/>
              <a:rect l="l" t="t" r="r" b="b"/>
              <a:pathLst>
                <a:path w="526" h="896" extrusionOk="0">
                  <a:moveTo>
                    <a:pt x="206" y="97"/>
                  </a:moveTo>
                  <a:cubicBezTo>
                    <a:pt x="297" y="97"/>
                    <a:pt x="343" y="142"/>
                    <a:pt x="366" y="211"/>
                  </a:cubicBezTo>
                  <a:cubicBezTo>
                    <a:pt x="388" y="302"/>
                    <a:pt x="388" y="644"/>
                    <a:pt x="343" y="759"/>
                  </a:cubicBezTo>
                  <a:cubicBezTo>
                    <a:pt x="274" y="644"/>
                    <a:pt x="137" y="325"/>
                    <a:pt x="114" y="256"/>
                  </a:cubicBezTo>
                  <a:cubicBezTo>
                    <a:pt x="114" y="211"/>
                    <a:pt x="114" y="188"/>
                    <a:pt x="137" y="165"/>
                  </a:cubicBezTo>
                  <a:cubicBezTo>
                    <a:pt x="160" y="119"/>
                    <a:pt x="183" y="119"/>
                    <a:pt x="206" y="97"/>
                  </a:cubicBezTo>
                  <a:close/>
                  <a:moveTo>
                    <a:pt x="250" y="1"/>
                  </a:moveTo>
                  <a:cubicBezTo>
                    <a:pt x="235" y="1"/>
                    <a:pt x="220" y="2"/>
                    <a:pt x="206" y="5"/>
                  </a:cubicBezTo>
                  <a:cubicBezTo>
                    <a:pt x="137" y="5"/>
                    <a:pt x="92" y="51"/>
                    <a:pt x="46" y="97"/>
                  </a:cubicBezTo>
                  <a:cubicBezTo>
                    <a:pt x="0" y="142"/>
                    <a:pt x="0" y="211"/>
                    <a:pt x="0" y="279"/>
                  </a:cubicBezTo>
                  <a:cubicBezTo>
                    <a:pt x="23" y="348"/>
                    <a:pt x="229" y="850"/>
                    <a:pt x="320" y="895"/>
                  </a:cubicBezTo>
                  <a:lnTo>
                    <a:pt x="388" y="895"/>
                  </a:lnTo>
                  <a:cubicBezTo>
                    <a:pt x="525" y="804"/>
                    <a:pt x="480" y="234"/>
                    <a:pt x="480" y="188"/>
                  </a:cubicBezTo>
                  <a:cubicBezTo>
                    <a:pt x="460" y="68"/>
                    <a:pt x="353" y="1"/>
                    <a:pt x="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0" name="Google Shape;1580;p51"/>
            <p:cNvSpPr/>
            <p:nvPr/>
          </p:nvSpPr>
          <p:spPr>
            <a:xfrm>
              <a:off x="6771576" y="4372215"/>
              <a:ext cx="62104" cy="39319"/>
            </a:xfrm>
            <a:custGeom>
              <a:avLst/>
              <a:gdLst/>
              <a:ahLst/>
              <a:cxnLst/>
              <a:rect l="l" t="t" r="r" b="b"/>
              <a:pathLst>
                <a:path w="755" h="478" extrusionOk="0">
                  <a:moveTo>
                    <a:pt x="557" y="0"/>
                  </a:moveTo>
                  <a:cubicBezTo>
                    <a:pt x="524" y="0"/>
                    <a:pt x="489" y="10"/>
                    <a:pt x="457" y="34"/>
                  </a:cubicBezTo>
                  <a:cubicBezTo>
                    <a:pt x="366" y="80"/>
                    <a:pt x="1" y="400"/>
                    <a:pt x="47" y="468"/>
                  </a:cubicBezTo>
                  <a:cubicBezTo>
                    <a:pt x="50" y="474"/>
                    <a:pt x="62" y="477"/>
                    <a:pt x="82" y="477"/>
                  </a:cubicBezTo>
                  <a:cubicBezTo>
                    <a:pt x="201" y="477"/>
                    <a:pt x="581" y="370"/>
                    <a:pt x="640" y="331"/>
                  </a:cubicBezTo>
                  <a:cubicBezTo>
                    <a:pt x="731" y="285"/>
                    <a:pt x="754" y="171"/>
                    <a:pt x="708" y="80"/>
                  </a:cubicBezTo>
                  <a:cubicBezTo>
                    <a:pt x="679" y="35"/>
                    <a:pt x="620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1" name="Google Shape;1581;p51"/>
            <p:cNvSpPr/>
            <p:nvPr/>
          </p:nvSpPr>
          <p:spPr>
            <a:xfrm>
              <a:off x="6769766" y="4368103"/>
              <a:ext cx="69508" cy="48285"/>
            </a:xfrm>
            <a:custGeom>
              <a:avLst/>
              <a:gdLst/>
              <a:ahLst/>
              <a:cxnLst/>
              <a:rect l="l" t="t" r="r" b="b"/>
              <a:pathLst>
                <a:path w="845" h="587" extrusionOk="0">
                  <a:moveTo>
                    <a:pt x="616" y="107"/>
                  </a:moveTo>
                  <a:cubicBezTo>
                    <a:pt x="639" y="107"/>
                    <a:pt x="662" y="130"/>
                    <a:pt x="685" y="176"/>
                  </a:cubicBezTo>
                  <a:cubicBezTo>
                    <a:pt x="730" y="221"/>
                    <a:pt x="708" y="313"/>
                    <a:pt x="639" y="335"/>
                  </a:cubicBezTo>
                  <a:cubicBezTo>
                    <a:pt x="571" y="381"/>
                    <a:pt x="251" y="472"/>
                    <a:pt x="137" y="472"/>
                  </a:cubicBezTo>
                  <a:cubicBezTo>
                    <a:pt x="183" y="381"/>
                    <a:pt x="411" y="176"/>
                    <a:pt x="502" y="130"/>
                  </a:cubicBezTo>
                  <a:cubicBezTo>
                    <a:pt x="548" y="107"/>
                    <a:pt x="571" y="107"/>
                    <a:pt x="616" y="107"/>
                  </a:cubicBezTo>
                  <a:close/>
                  <a:moveTo>
                    <a:pt x="590" y="0"/>
                  </a:moveTo>
                  <a:cubicBezTo>
                    <a:pt x="545" y="0"/>
                    <a:pt x="499" y="13"/>
                    <a:pt x="457" y="39"/>
                  </a:cubicBezTo>
                  <a:cubicBezTo>
                    <a:pt x="388" y="61"/>
                    <a:pt x="46" y="335"/>
                    <a:pt x="23" y="472"/>
                  </a:cubicBezTo>
                  <a:cubicBezTo>
                    <a:pt x="0" y="518"/>
                    <a:pt x="23" y="541"/>
                    <a:pt x="23" y="564"/>
                  </a:cubicBezTo>
                  <a:cubicBezTo>
                    <a:pt x="46" y="586"/>
                    <a:pt x="69" y="586"/>
                    <a:pt x="114" y="586"/>
                  </a:cubicBezTo>
                  <a:cubicBezTo>
                    <a:pt x="297" y="586"/>
                    <a:pt x="685" y="450"/>
                    <a:pt x="685" y="427"/>
                  </a:cubicBezTo>
                  <a:cubicBezTo>
                    <a:pt x="799" y="358"/>
                    <a:pt x="845" y="221"/>
                    <a:pt x="776" y="107"/>
                  </a:cubicBezTo>
                  <a:cubicBezTo>
                    <a:pt x="733" y="36"/>
                    <a:pt x="664" y="0"/>
                    <a:pt x="5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2" name="Google Shape;1582;p51"/>
            <p:cNvSpPr/>
            <p:nvPr/>
          </p:nvSpPr>
          <p:spPr>
            <a:xfrm>
              <a:off x="6482448" y="3214725"/>
              <a:ext cx="167229" cy="764254"/>
            </a:xfrm>
            <a:custGeom>
              <a:avLst/>
              <a:gdLst/>
              <a:ahLst/>
              <a:cxnLst/>
              <a:rect l="l" t="t" r="r" b="b"/>
              <a:pathLst>
                <a:path w="2033" h="9291" extrusionOk="0">
                  <a:moveTo>
                    <a:pt x="1964" y="0"/>
                  </a:moveTo>
                  <a:cubicBezTo>
                    <a:pt x="1941" y="0"/>
                    <a:pt x="1918" y="23"/>
                    <a:pt x="1918" y="69"/>
                  </a:cubicBezTo>
                  <a:lnTo>
                    <a:pt x="1827" y="2922"/>
                  </a:lnTo>
                  <a:cubicBezTo>
                    <a:pt x="1804" y="3675"/>
                    <a:pt x="1667" y="4428"/>
                    <a:pt x="1416" y="5136"/>
                  </a:cubicBezTo>
                  <a:lnTo>
                    <a:pt x="1" y="9222"/>
                  </a:lnTo>
                  <a:cubicBezTo>
                    <a:pt x="1" y="9267"/>
                    <a:pt x="24" y="9290"/>
                    <a:pt x="46" y="9290"/>
                  </a:cubicBezTo>
                  <a:lnTo>
                    <a:pt x="69" y="9290"/>
                  </a:lnTo>
                  <a:cubicBezTo>
                    <a:pt x="92" y="9290"/>
                    <a:pt x="92" y="9290"/>
                    <a:pt x="115" y="9267"/>
                  </a:cubicBezTo>
                  <a:lnTo>
                    <a:pt x="1507" y="5182"/>
                  </a:lnTo>
                  <a:cubicBezTo>
                    <a:pt x="1758" y="4451"/>
                    <a:pt x="1895" y="3698"/>
                    <a:pt x="1918" y="2922"/>
                  </a:cubicBezTo>
                  <a:lnTo>
                    <a:pt x="2032" y="69"/>
                  </a:lnTo>
                  <a:cubicBezTo>
                    <a:pt x="2032" y="46"/>
                    <a:pt x="2009" y="0"/>
                    <a:pt x="19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3" name="Google Shape;1583;p51"/>
            <p:cNvSpPr/>
            <p:nvPr/>
          </p:nvSpPr>
          <p:spPr>
            <a:xfrm>
              <a:off x="6865512" y="2353105"/>
              <a:ext cx="120178" cy="122235"/>
            </a:xfrm>
            <a:custGeom>
              <a:avLst/>
              <a:gdLst/>
              <a:ahLst/>
              <a:cxnLst/>
              <a:rect l="l" t="t" r="r" b="b"/>
              <a:pathLst>
                <a:path w="1461" h="1486" extrusionOk="0">
                  <a:moveTo>
                    <a:pt x="961" y="1"/>
                  </a:moveTo>
                  <a:cubicBezTo>
                    <a:pt x="735" y="1"/>
                    <a:pt x="528" y="95"/>
                    <a:pt x="365" y="204"/>
                  </a:cubicBezTo>
                  <a:cubicBezTo>
                    <a:pt x="69" y="409"/>
                    <a:pt x="0" y="820"/>
                    <a:pt x="206" y="1117"/>
                  </a:cubicBezTo>
                  <a:lnTo>
                    <a:pt x="477" y="1371"/>
                  </a:lnTo>
                  <a:lnTo>
                    <a:pt x="477" y="1371"/>
                  </a:lnTo>
                  <a:cubicBezTo>
                    <a:pt x="477" y="1357"/>
                    <a:pt x="478" y="1340"/>
                    <a:pt x="479" y="1322"/>
                  </a:cubicBezTo>
                  <a:cubicBezTo>
                    <a:pt x="525" y="1094"/>
                    <a:pt x="1004" y="660"/>
                    <a:pt x="1233" y="387"/>
                  </a:cubicBezTo>
                  <a:cubicBezTo>
                    <a:pt x="1461" y="113"/>
                    <a:pt x="1141" y="21"/>
                    <a:pt x="1141" y="21"/>
                  </a:cubicBezTo>
                  <a:cubicBezTo>
                    <a:pt x="1080" y="7"/>
                    <a:pt x="1020" y="1"/>
                    <a:pt x="961" y="1"/>
                  </a:cubicBezTo>
                  <a:close/>
                  <a:moveTo>
                    <a:pt x="477" y="1371"/>
                  </a:moveTo>
                  <a:cubicBezTo>
                    <a:pt x="475" y="1462"/>
                    <a:pt x="497" y="1485"/>
                    <a:pt x="520" y="1485"/>
                  </a:cubicBezTo>
                  <a:cubicBezTo>
                    <a:pt x="545" y="1485"/>
                    <a:pt x="571" y="1459"/>
                    <a:pt x="571" y="1459"/>
                  </a:cubicBezTo>
                  <a:lnTo>
                    <a:pt x="477" y="137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4" name="Google Shape;1584;p51"/>
            <p:cNvSpPr/>
            <p:nvPr/>
          </p:nvSpPr>
          <p:spPr>
            <a:xfrm>
              <a:off x="6195212" y="1778390"/>
              <a:ext cx="593406" cy="599081"/>
            </a:xfrm>
            <a:custGeom>
              <a:avLst/>
              <a:gdLst/>
              <a:ahLst/>
              <a:cxnLst/>
              <a:rect l="l" t="t" r="r" b="b"/>
              <a:pathLst>
                <a:path w="7214" h="7283" extrusionOk="0">
                  <a:moveTo>
                    <a:pt x="4109" y="115"/>
                  </a:moveTo>
                  <a:cubicBezTo>
                    <a:pt x="4520" y="115"/>
                    <a:pt x="4885" y="229"/>
                    <a:pt x="5182" y="435"/>
                  </a:cubicBezTo>
                  <a:cubicBezTo>
                    <a:pt x="5205" y="457"/>
                    <a:pt x="5228" y="457"/>
                    <a:pt x="5250" y="457"/>
                  </a:cubicBezTo>
                  <a:cubicBezTo>
                    <a:pt x="5355" y="410"/>
                    <a:pt x="5464" y="386"/>
                    <a:pt x="5569" y="386"/>
                  </a:cubicBezTo>
                  <a:cubicBezTo>
                    <a:pt x="5718" y="386"/>
                    <a:pt x="5861" y="433"/>
                    <a:pt x="5981" y="526"/>
                  </a:cubicBezTo>
                  <a:cubicBezTo>
                    <a:pt x="6460" y="845"/>
                    <a:pt x="6574" y="1393"/>
                    <a:pt x="6574" y="1804"/>
                  </a:cubicBezTo>
                  <a:cubicBezTo>
                    <a:pt x="6574" y="1895"/>
                    <a:pt x="6529" y="1987"/>
                    <a:pt x="6460" y="2032"/>
                  </a:cubicBezTo>
                  <a:cubicBezTo>
                    <a:pt x="6414" y="2067"/>
                    <a:pt x="6363" y="2084"/>
                    <a:pt x="6312" y="2084"/>
                  </a:cubicBezTo>
                  <a:cubicBezTo>
                    <a:pt x="6260" y="2084"/>
                    <a:pt x="6209" y="2067"/>
                    <a:pt x="6163" y="2032"/>
                  </a:cubicBezTo>
                  <a:lnTo>
                    <a:pt x="6118" y="2032"/>
                  </a:lnTo>
                  <a:cubicBezTo>
                    <a:pt x="6095" y="2055"/>
                    <a:pt x="6095" y="2078"/>
                    <a:pt x="6095" y="2101"/>
                  </a:cubicBezTo>
                  <a:cubicBezTo>
                    <a:pt x="6141" y="2283"/>
                    <a:pt x="6300" y="2489"/>
                    <a:pt x="6460" y="2672"/>
                  </a:cubicBezTo>
                  <a:cubicBezTo>
                    <a:pt x="6529" y="2763"/>
                    <a:pt x="6597" y="2877"/>
                    <a:pt x="6666" y="2945"/>
                  </a:cubicBezTo>
                  <a:cubicBezTo>
                    <a:pt x="6688" y="3014"/>
                    <a:pt x="6734" y="3082"/>
                    <a:pt x="6780" y="3174"/>
                  </a:cubicBezTo>
                  <a:cubicBezTo>
                    <a:pt x="7008" y="3516"/>
                    <a:pt x="7099" y="3881"/>
                    <a:pt x="7054" y="4246"/>
                  </a:cubicBezTo>
                  <a:cubicBezTo>
                    <a:pt x="6985" y="4794"/>
                    <a:pt x="6643" y="5274"/>
                    <a:pt x="6095" y="5570"/>
                  </a:cubicBezTo>
                  <a:cubicBezTo>
                    <a:pt x="5501" y="5867"/>
                    <a:pt x="4817" y="6255"/>
                    <a:pt x="4200" y="6712"/>
                  </a:cubicBezTo>
                  <a:cubicBezTo>
                    <a:pt x="3823" y="7017"/>
                    <a:pt x="3332" y="7181"/>
                    <a:pt x="2805" y="7181"/>
                  </a:cubicBezTo>
                  <a:cubicBezTo>
                    <a:pt x="2664" y="7181"/>
                    <a:pt x="2520" y="7169"/>
                    <a:pt x="2374" y="7145"/>
                  </a:cubicBezTo>
                  <a:cubicBezTo>
                    <a:pt x="1370" y="6963"/>
                    <a:pt x="594" y="6209"/>
                    <a:pt x="571" y="5342"/>
                  </a:cubicBezTo>
                  <a:cubicBezTo>
                    <a:pt x="548" y="5205"/>
                    <a:pt x="571" y="5068"/>
                    <a:pt x="594" y="4954"/>
                  </a:cubicBezTo>
                  <a:cubicBezTo>
                    <a:pt x="617" y="4908"/>
                    <a:pt x="617" y="4863"/>
                    <a:pt x="640" y="4817"/>
                  </a:cubicBezTo>
                  <a:cubicBezTo>
                    <a:pt x="662" y="4749"/>
                    <a:pt x="708" y="4657"/>
                    <a:pt x="685" y="4566"/>
                  </a:cubicBezTo>
                  <a:cubicBezTo>
                    <a:pt x="685" y="4429"/>
                    <a:pt x="594" y="4292"/>
                    <a:pt x="503" y="4201"/>
                  </a:cubicBezTo>
                  <a:cubicBezTo>
                    <a:pt x="480" y="4178"/>
                    <a:pt x="480" y="4155"/>
                    <a:pt x="457" y="4132"/>
                  </a:cubicBezTo>
                  <a:cubicBezTo>
                    <a:pt x="160" y="3721"/>
                    <a:pt x="115" y="3128"/>
                    <a:pt x="343" y="2672"/>
                  </a:cubicBezTo>
                  <a:cubicBezTo>
                    <a:pt x="480" y="2420"/>
                    <a:pt x="708" y="2215"/>
                    <a:pt x="982" y="2101"/>
                  </a:cubicBezTo>
                  <a:cubicBezTo>
                    <a:pt x="1005" y="2078"/>
                    <a:pt x="1050" y="2078"/>
                    <a:pt x="1096" y="2055"/>
                  </a:cubicBezTo>
                  <a:cubicBezTo>
                    <a:pt x="1187" y="2010"/>
                    <a:pt x="1302" y="1987"/>
                    <a:pt x="1416" y="1987"/>
                  </a:cubicBezTo>
                  <a:lnTo>
                    <a:pt x="1507" y="1987"/>
                  </a:lnTo>
                  <a:cubicBezTo>
                    <a:pt x="1621" y="1964"/>
                    <a:pt x="1735" y="1964"/>
                    <a:pt x="1849" y="1850"/>
                  </a:cubicBezTo>
                  <a:cubicBezTo>
                    <a:pt x="1918" y="1759"/>
                    <a:pt x="1941" y="1667"/>
                    <a:pt x="1986" y="1576"/>
                  </a:cubicBezTo>
                  <a:lnTo>
                    <a:pt x="1986" y="1553"/>
                  </a:lnTo>
                  <a:cubicBezTo>
                    <a:pt x="2123" y="1074"/>
                    <a:pt x="2374" y="731"/>
                    <a:pt x="2740" y="503"/>
                  </a:cubicBezTo>
                  <a:cubicBezTo>
                    <a:pt x="3196" y="252"/>
                    <a:pt x="3675" y="115"/>
                    <a:pt x="4109" y="115"/>
                  </a:cubicBezTo>
                  <a:close/>
                  <a:moveTo>
                    <a:pt x="4097" y="0"/>
                  </a:moveTo>
                  <a:cubicBezTo>
                    <a:pt x="3643" y="0"/>
                    <a:pt x="3159" y="137"/>
                    <a:pt x="2694" y="412"/>
                  </a:cubicBezTo>
                  <a:cubicBezTo>
                    <a:pt x="2306" y="640"/>
                    <a:pt x="2032" y="1028"/>
                    <a:pt x="1872" y="1530"/>
                  </a:cubicBezTo>
                  <a:lnTo>
                    <a:pt x="1872" y="1553"/>
                  </a:lnTo>
                  <a:cubicBezTo>
                    <a:pt x="1849" y="1622"/>
                    <a:pt x="1827" y="1713"/>
                    <a:pt x="1781" y="1781"/>
                  </a:cubicBezTo>
                  <a:cubicBezTo>
                    <a:pt x="1690" y="1850"/>
                    <a:pt x="1598" y="1873"/>
                    <a:pt x="1484" y="1873"/>
                  </a:cubicBezTo>
                  <a:lnTo>
                    <a:pt x="1393" y="1873"/>
                  </a:lnTo>
                  <a:cubicBezTo>
                    <a:pt x="1279" y="1895"/>
                    <a:pt x="1165" y="1918"/>
                    <a:pt x="1050" y="1964"/>
                  </a:cubicBezTo>
                  <a:cubicBezTo>
                    <a:pt x="1005" y="1964"/>
                    <a:pt x="982" y="1987"/>
                    <a:pt x="936" y="2010"/>
                  </a:cubicBezTo>
                  <a:cubicBezTo>
                    <a:pt x="640" y="2147"/>
                    <a:pt x="411" y="2352"/>
                    <a:pt x="252" y="2626"/>
                  </a:cubicBezTo>
                  <a:cubicBezTo>
                    <a:pt x="1" y="3128"/>
                    <a:pt x="46" y="3744"/>
                    <a:pt x="366" y="4201"/>
                  </a:cubicBezTo>
                  <a:cubicBezTo>
                    <a:pt x="389" y="4224"/>
                    <a:pt x="411" y="4246"/>
                    <a:pt x="411" y="4269"/>
                  </a:cubicBezTo>
                  <a:cubicBezTo>
                    <a:pt x="503" y="4361"/>
                    <a:pt x="571" y="4452"/>
                    <a:pt x="594" y="4566"/>
                  </a:cubicBezTo>
                  <a:cubicBezTo>
                    <a:pt x="594" y="4634"/>
                    <a:pt x="571" y="4726"/>
                    <a:pt x="526" y="4794"/>
                  </a:cubicBezTo>
                  <a:cubicBezTo>
                    <a:pt x="526" y="4840"/>
                    <a:pt x="503" y="4886"/>
                    <a:pt x="503" y="4931"/>
                  </a:cubicBezTo>
                  <a:cubicBezTo>
                    <a:pt x="457" y="5068"/>
                    <a:pt x="457" y="5205"/>
                    <a:pt x="457" y="5365"/>
                  </a:cubicBezTo>
                  <a:cubicBezTo>
                    <a:pt x="503" y="6278"/>
                    <a:pt x="1302" y="7077"/>
                    <a:pt x="2352" y="7237"/>
                  </a:cubicBezTo>
                  <a:cubicBezTo>
                    <a:pt x="2511" y="7259"/>
                    <a:pt x="2648" y="7282"/>
                    <a:pt x="2808" y="7282"/>
                  </a:cubicBezTo>
                  <a:cubicBezTo>
                    <a:pt x="3356" y="7282"/>
                    <a:pt x="3858" y="7122"/>
                    <a:pt x="4269" y="6803"/>
                  </a:cubicBezTo>
                  <a:cubicBezTo>
                    <a:pt x="4862" y="6346"/>
                    <a:pt x="5547" y="5958"/>
                    <a:pt x="6141" y="5662"/>
                  </a:cubicBezTo>
                  <a:cubicBezTo>
                    <a:pt x="6711" y="5365"/>
                    <a:pt x="7099" y="4863"/>
                    <a:pt x="7168" y="4269"/>
                  </a:cubicBezTo>
                  <a:cubicBezTo>
                    <a:pt x="7213" y="3881"/>
                    <a:pt x="7122" y="3470"/>
                    <a:pt x="6871" y="3128"/>
                  </a:cubicBezTo>
                  <a:cubicBezTo>
                    <a:pt x="6825" y="3037"/>
                    <a:pt x="6780" y="2968"/>
                    <a:pt x="6734" y="2900"/>
                  </a:cubicBezTo>
                  <a:cubicBezTo>
                    <a:pt x="6688" y="2808"/>
                    <a:pt x="6620" y="2717"/>
                    <a:pt x="6529" y="2603"/>
                  </a:cubicBezTo>
                  <a:cubicBezTo>
                    <a:pt x="6437" y="2466"/>
                    <a:pt x="6323" y="2306"/>
                    <a:pt x="6232" y="2169"/>
                  </a:cubicBezTo>
                  <a:lnTo>
                    <a:pt x="6232" y="2169"/>
                  </a:lnTo>
                  <a:cubicBezTo>
                    <a:pt x="6265" y="2178"/>
                    <a:pt x="6299" y="2183"/>
                    <a:pt x="6332" y="2183"/>
                  </a:cubicBezTo>
                  <a:cubicBezTo>
                    <a:pt x="6390" y="2183"/>
                    <a:pt x="6448" y="2167"/>
                    <a:pt x="6506" y="2124"/>
                  </a:cubicBezTo>
                  <a:cubicBezTo>
                    <a:pt x="6620" y="2055"/>
                    <a:pt x="6688" y="1941"/>
                    <a:pt x="6688" y="1804"/>
                  </a:cubicBezTo>
                  <a:cubicBezTo>
                    <a:pt x="6666" y="1370"/>
                    <a:pt x="6551" y="800"/>
                    <a:pt x="6049" y="435"/>
                  </a:cubicBezTo>
                  <a:cubicBezTo>
                    <a:pt x="5907" y="335"/>
                    <a:pt x="5730" y="280"/>
                    <a:pt x="5550" y="280"/>
                  </a:cubicBezTo>
                  <a:cubicBezTo>
                    <a:pt x="5441" y="280"/>
                    <a:pt x="5331" y="300"/>
                    <a:pt x="5228" y="343"/>
                  </a:cubicBezTo>
                  <a:cubicBezTo>
                    <a:pt x="4901" y="115"/>
                    <a:pt x="4511" y="0"/>
                    <a:pt x="40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5" name="Google Shape;1585;p51"/>
            <p:cNvSpPr/>
            <p:nvPr/>
          </p:nvSpPr>
          <p:spPr>
            <a:xfrm>
              <a:off x="6384811" y="1868542"/>
              <a:ext cx="368102" cy="516988"/>
            </a:xfrm>
            <a:custGeom>
              <a:avLst/>
              <a:gdLst/>
              <a:ahLst/>
              <a:cxnLst/>
              <a:rect l="l" t="t" r="r" b="b"/>
              <a:pathLst>
                <a:path w="4475" h="6285" extrusionOk="0">
                  <a:moveTo>
                    <a:pt x="2694" y="1"/>
                  </a:moveTo>
                  <a:cubicBezTo>
                    <a:pt x="2586" y="996"/>
                    <a:pt x="1883" y="1765"/>
                    <a:pt x="1072" y="1765"/>
                  </a:cubicBezTo>
                  <a:cubicBezTo>
                    <a:pt x="1027" y="1765"/>
                    <a:pt x="982" y="1763"/>
                    <a:pt x="937" y="1758"/>
                  </a:cubicBezTo>
                  <a:lnTo>
                    <a:pt x="777" y="1735"/>
                  </a:lnTo>
                  <a:lnTo>
                    <a:pt x="663" y="1758"/>
                  </a:lnTo>
                  <a:cubicBezTo>
                    <a:pt x="298" y="1758"/>
                    <a:pt x="1" y="2078"/>
                    <a:pt x="1" y="2443"/>
                  </a:cubicBezTo>
                  <a:lnTo>
                    <a:pt x="1" y="2466"/>
                  </a:lnTo>
                  <a:cubicBezTo>
                    <a:pt x="23" y="2818"/>
                    <a:pt x="320" y="3106"/>
                    <a:pt x="669" y="3106"/>
                  </a:cubicBezTo>
                  <a:cubicBezTo>
                    <a:pt x="682" y="3106"/>
                    <a:pt x="695" y="3106"/>
                    <a:pt x="708" y="3105"/>
                  </a:cubicBezTo>
                  <a:lnTo>
                    <a:pt x="1028" y="3105"/>
                  </a:lnTo>
                  <a:lnTo>
                    <a:pt x="708" y="5159"/>
                  </a:lnTo>
                  <a:cubicBezTo>
                    <a:pt x="640" y="5775"/>
                    <a:pt x="1211" y="6209"/>
                    <a:pt x="1850" y="6278"/>
                  </a:cubicBezTo>
                  <a:lnTo>
                    <a:pt x="1873" y="6278"/>
                  </a:lnTo>
                  <a:cubicBezTo>
                    <a:pt x="1917" y="6282"/>
                    <a:pt x="1961" y="6285"/>
                    <a:pt x="2005" y="6285"/>
                  </a:cubicBezTo>
                  <a:cubicBezTo>
                    <a:pt x="2589" y="6285"/>
                    <a:pt x="3087" y="5869"/>
                    <a:pt x="3151" y="5296"/>
                  </a:cubicBezTo>
                  <a:lnTo>
                    <a:pt x="3242" y="4497"/>
                  </a:lnTo>
                  <a:lnTo>
                    <a:pt x="3288" y="4497"/>
                  </a:lnTo>
                  <a:cubicBezTo>
                    <a:pt x="4018" y="4315"/>
                    <a:pt x="4475" y="3493"/>
                    <a:pt x="4269" y="2694"/>
                  </a:cubicBezTo>
                  <a:lnTo>
                    <a:pt x="3813" y="982"/>
                  </a:lnTo>
                  <a:cubicBezTo>
                    <a:pt x="3493" y="799"/>
                    <a:pt x="3128" y="685"/>
                    <a:pt x="2945" y="480"/>
                  </a:cubicBezTo>
                  <a:cubicBezTo>
                    <a:pt x="2808" y="320"/>
                    <a:pt x="2740" y="160"/>
                    <a:pt x="26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6" name="Google Shape;1586;p51"/>
            <p:cNvSpPr/>
            <p:nvPr/>
          </p:nvSpPr>
          <p:spPr>
            <a:xfrm>
              <a:off x="6379218" y="1862948"/>
              <a:ext cx="368102" cy="527600"/>
            </a:xfrm>
            <a:custGeom>
              <a:avLst/>
              <a:gdLst/>
              <a:ahLst/>
              <a:cxnLst/>
              <a:rect l="l" t="t" r="r" b="b"/>
              <a:pathLst>
                <a:path w="4475" h="6414" extrusionOk="0">
                  <a:moveTo>
                    <a:pt x="2785" y="274"/>
                  </a:moveTo>
                  <a:cubicBezTo>
                    <a:pt x="2831" y="388"/>
                    <a:pt x="2899" y="479"/>
                    <a:pt x="2968" y="571"/>
                  </a:cubicBezTo>
                  <a:cubicBezTo>
                    <a:pt x="3105" y="731"/>
                    <a:pt x="3310" y="822"/>
                    <a:pt x="3538" y="936"/>
                  </a:cubicBezTo>
                  <a:cubicBezTo>
                    <a:pt x="3630" y="982"/>
                    <a:pt x="3744" y="1027"/>
                    <a:pt x="3835" y="1073"/>
                  </a:cubicBezTo>
                  <a:lnTo>
                    <a:pt x="4269" y="2762"/>
                  </a:lnTo>
                  <a:cubicBezTo>
                    <a:pt x="4383" y="3150"/>
                    <a:pt x="4337" y="3538"/>
                    <a:pt x="4155" y="3858"/>
                  </a:cubicBezTo>
                  <a:cubicBezTo>
                    <a:pt x="3972" y="4200"/>
                    <a:pt x="3675" y="4428"/>
                    <a:pt x="3333" y="4520"/>
                  </a:cubicBezTo>
                  <a:lnTo>
                    <a:pt x="3310" y="4520"/>
                  </a:lnTo>
                  <a:cubicBezTo>
                    <a:pt x="3287" y="4520"/>
                    <a:pt x="3264" y="4542"/>
                    <a:pt x="3264" y="4565"/>
                  </a:cubicBezTo>
                  <a:lnTo>
                    <a:pt x="3173" y="5341"/>
                  </a:lnTo>
                  <a:cubicBezTo>
                    <a:pt x="3150" y="5638"/>
                    <a:pt x="2991" y="5889"/>
                    <a:pt x="2762" y="6072"/>
                  </a:cubicBezTo>
                  <a:cubicBezTo>
                    <a:pt x="2562" y="6232"/>
                    <a:pt x="2309" y="6304"/>
                    <a:pt x="2050" y="6304"/>
                  </a:cubicBezTo>
                  <a:cubicBezTo>
                    <a:pt x="2014" y="6304"/>
                    <a:pt x="1977" y="6303"/>
                    <a:pt x="1941" y="6300"/>
                  </a:cubicBezTo>
                  <a:lnTo>
                    <a:pt x="1918" y="6300"/>
                  </a:lnTo>
                  <a:cubicBezTo>
                    <a:pt x="1621" y="6254"/>
                    <a:pt x="1324" y="6140"/>
                    <a:pt x="1119" y="5957"/>
                  </a:cubicBezTo>
                  <a:cubicBezTo>
                    <a:pt x="959" y="5821"/>
                    <a:pt x="776" y="5569"/>
                    <a:pt x="822" y="5227"/>
                  </a:cubicBezTo>
                  <a:lnTo>
                    <a:pt x="1142" y="3173"/>
                  </a:lnTo>
                  <a:cubicBezTo>
                    <a:pt x="1142" y="3150"/>
                    <a:pt x="1142" y="3150"/>
                    <a:pt x="1142" y="3127"/>
                  </a:cubicBezTo>
                  <a:cubicBezTo>
                    <a:pt x="1119" y="3127"/>
                    <a:pt x="1096" y="3104"/>
                    <a:pt x="1096" y="3104"/>
                  </a:cubicBezTo>
                  <a:lnTo>
                    <a:pt x="776" y="3127"/>
                  </a:lnTo>
                  <a:cubicBezTo>
                    <a:pt x="434" y="3127"/>
                    <a:pt x="137" y="2876"/>
                    <a:pt x="137" y="2534"/>
                  </a:cubicBezTo>
                  <a:lnTo>
                    <a:pt x="137" y="2511"/>
                  </a:lnTo>
                  <a:cubicBezTo>
                    <a:pt x="115" y="2169"/>
                    <a:pt x="388" y="1872"/>
                    <a:pt x="731" y="1872"/>
                  </a:cubicBezTo>
                  <a:lnTo>
                    <a:pt x="1005" y="1872"/>
                  </a:lnTo>
                  <a:cubicBezTo>
                    <a:pt x="1053" y="1877"/>
                    <a:pt x="1100" y="1880"/>
                    <a:pt x="1148" y="1880"/>
                  </a:cubicBezTo>
                  <a:cubicBezTo>
                    <a:pt x="1915" y="1880"/>
                    <a:pt x="2613" y="1198"/>
                    <a:pt x="2785" y="274"/>
                  </a:cubicBezTo>
                  <a:close/>
                  <a:moveTo>
                    <a:pt x="2762" y="0"/>
                  </a:moveTo>
                  <a:cubicBezTo>
                    <a:pt x="2739" y="0"/>
                    <a:pt x="2717" y="23"/>
                    <a:pt x="2717" y="46"/>
                  </a:cubicBezTo>
                  <a:cubicBezTo>
                    <a:pt x="2607" y="1051"/>
                    <a:pt x="1912" y="1785"/>
                    <a:pt x="1111" y="1785"/>
                  </a:cubicBezTo>
                  <a:cubicBezTo>
                    <a:pt x="1076" y="1785"/>
                    <a:pt x="1040" y="1783"/>
                    <a:pt x="1005" y="1780"/>
                  </a:cubicBezTo>
                  <a:lnTo>
                    <a:pt x="845" y="1758"/>
                  </a:lnTo>
                  <a:lnTo>
                    <a:pt x="731" y="1758"/>
                  </a:lnTo>
                  <a:cubicBezTo>
                    <a:pt x="320" y="1780"/>
                    <a:pt x="0" y="2123"/>
                    <a:pt x="23" y="2511"/>
                  </a:cubicBezTo>
                  <a:lnTo>
                    <a:pt x="23" y="2534"/>
                  </a:lnTo>
                  <a:cubicBezTo>
                    <a:pt x="45" y="2909"/>
                    <a:pt x="366" y="3220"/>
                    <a:pt x="737" y="3220"/>
                  </a:cubicBezTo>
                  <a:cubicBezTo>
                    <a:pt x="750" y="3220"/>
                    <a:pt x="763" y="3219"/>
                    <a:pt x="776" y="3218"/>
                  </a:cubicBezTo>
                  <a:lnTo>
                    <a:pt x="1028" y="3218"/>
                  </a:lnTo>
                  <a:lnTo>
                    <a:pt x="731" y="5227"/>
                  </a:lnTo>
                  <a:cubicBezTo>
                    <a:pt x="685" y="5524"/>
                    <a:pt x="799" y="5821"/>
                    <a:pt x="1050" y="6026"/>
                  </a:cubicBezTo>
                  <a:cubicBezTo>
                    <a:pt x="1256" y="6231"/>
                    <a:pt x="1575" y="6368"/>
                    <a:pt x="1918" y="6391"/>
                  </a:cubicBezTo>
                  <a:lnTo>
                    <a:pt x="1941" y="6391"/>
                  </a:lnTo>
                  <a:cubicBezTo>
                    <a:pt x="1986" y="6414"/>
                    <a:pt x="2032" y="6414"/>
                    <a:pt x="2078" y="6414"/>
                  </a:cubicBezTo>
                  <a:cubicBezTo>
                    <a:pt x="2351" y="6414"/>
                    <a:pt x="2625" y="6323"/>
                    <a:pt x="2831" y="6163"/>
                  </a:cubicBezTo>
                  <a:cubicBezTo>
                    <a:pt x="3082" y="5957"/>
                    <a:pt x="3242" y="5684"/>
                    <a:pt x="3287" y="5364"/>
                  </a:cubicBezTo>
                  <a:lnTo>
                    <a:pt x="3379" y="4611"/>
                  </a:lnTo>
                  <a:cubicBezTo>
                    <a:pt x="3744" y="4520"/>
                    <a:pt x="4040" y="4268"/>
                    <a:pt x="4246" y="3926"/>
                  </a:cubicBezTo>
                  <a:cubicBezTo>
                    <a:pt x="4429" y="3561"/>
                    <a:pt x="4474" y="3150"/>
                    <a:pt x="4383" y="2739"/>
                  </a:cubicBezTo>
                  <a:lnTo>
                    <a:pt x="3949" y="1027"/>
                  </a:lnTo>
                  <a:cubicBezTo>
                    <a:pt x="3926" y="1027"/>
                    <a:pt x="3926" y="1004"/>
                    <a:pt x="3904" y="1004"/>
                  </a:cubicBezTo>
                  <a:cubicBezTo>
                    <a:pt x="3812" y="936"/>
                    <a:pt x="3698" y="890"/>
                    <a:pt x="3584" y="822"/>
                  </a:cubicBezTo>
                  <a:cubicBezTo>
                    <a:pt x="3356" y="731"/>
                    <a:pt x="3150" y="639"/>
                    <a:pt x="3059" y="502"/>
                  </a:cubicBezTo>
                  <a:cubicBezTo>
                    <a:pt x="2945" y="365"/>
                    <a:pt x="2854" y="228"/>
                    <a:pt x="2808" y="46"/>
                  </a:cubicBezTo>
                  <a:cubicBezTo>
                    <a:pt x="2808" y="23"/>
                    <a:pt x="2785" y="0"/>
                    <a:pt x="2762" y="0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7" name="Google Shape;1587;p51"/>
            <p:cNvSpPr/>
            <p:nvPr/>
          </p:nvSpPr>
          <p:spPr>
            <a:xfrm>
              <a:off x="6433671" y="2050654"/>
              <a:ext cx="18837" cy="31998"/>
            </a:xfrm>
            <a:custGeom>
              <a:avLst/>
              <a:gdLst/>
              <a:ahLst/>
              <a:cxnLst/>
              <a:rect l="l" t="t" r="r" b="b"/>
              <a:pathLst>
                <a:path w="229" h="389" extrusionOk="0">
                  <a:moveTo>
                    <a:pt x="0" y="1"/>
                  </a:moveTo>
                  <a:lnTo>
                    <a:pt x="23" y="389"/>
                  </a:lnTo>
                  <a:lnTo>
                    <a:pt x="229" y="25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8" name="Google Shape;1588;p51"/>
            <p:cNvSpPr/>
            <p:nvPr/>
          </p:nvSpPr>
          <p:spPr>
            <a:xfrm>
              <a:off x="6625161" y="2179959"/>
              <a:ext cx="28214" cy="11105"/>
            </a:xfrm>
            <a:custGeom>
              <a:avLst/>
              <a:gdLst/>
              <a:ahLst/>
              <a:cxnLst/>
              <a:rect l="l" t="t" r="r" b="b"/>
              <a:pathLst>
                <a:path w="343" h="135" extrusionOk="0">
                  <a:moveTo>
                    <a:pt x="199" y="0"/>
                  </a:moveTo>
                  <a:cubicBezTo>
                    <a:pt x="138" y="0"/>
                    <a:pt x="64" y="20"/>
                    <a:pt x="1" y="95"/>
                  </a:cubicBezTo>
                  <a:cubicBezTo>
                    <a:pt x="1" y="95"/>
                    <a:pt x="1" y="118"/>
                    <a:pt x="23" y="118"/>
                  </a:cubicBezTo>
                  <a:cubicBezTo>
                    <a:pt x="23" y="129"/>
                    <a:pt x="29" y="135"/>
                    <a:pt x="35" y="135"/>
                  </a:cubicBezTo>
                  <a:cubicBezTo>
                    <a:pt x="40" y="135"/>
                    <a:pt x="46" y="129"/>
                    <a:pt x="46" y="118"/>
                  </a:cubicBezTo>
                  <a:cubicBezTo>
                    <a:pt x="98" y="66"/>
                    <a:pt x="155" y="52"/>
                    <a:pt x="201" y="52"/>
                  </a:cubicBezTo>
                  <a:cubicBezTo>
                    <a:pt x="256" y="52"/>
                    <a:pt x="297" y="72"/>
                    <a:pt x="297" y="72"/>
                  </a:cubicBezTo>
                  <a:lnTo>
                    <a:pt x="320" y="72"/>
                  </a:lnTo>
                  <a:cubicBezTo>
                    <a:pt x="343" y="72"/>
                    <a:pt x="343" y="72"/>
                    <a:pt x="343" y="49"/>
                  </a:cubicBezTo>
                  <a:cubicBezTo>
                    <a:pt x="343" y="49"/>
                    <a:pt x="343" y="26"/>
                    <a:pt x="320" y="26"/>
                  </a:cubicBezTo>
                  <a:cubicBezTo>
                    <a:pt x="320" y="26"/>
                    <a:pt x="268" y="0"/>
                    <a:pt x="199" y="0"/>
                  </a:cubicBezTo>
                  <a:close/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9" name="Google Shape;1589;p51"/>
            <p:cNvSpPr/>
            <p:nvPr/>
          </p:nvSpPr>
          <p:spPr>
            <a:xfrm>
              <a:off x="6583951" y="2095236"/>
              <a:ext cx="85219" cy="51164"/>
            </a:xfrm>
            <a:custGeom>
              <a:avLst/>
              <a:gdLst/>
              <a:ahLst/>
              <a:cxnLst/>
              <a:rect l="l" t="t" r="r" b="b"/>
              <a:pathLst>
                <a:path w="1036" h="622" extrusionOk="0">
                  <a:moveTo>
                    <a:pt x="236" y="1"/>
                  </a:moveTo>
                  <a:cubicBezTo>
                    <a:pt x="39" y="1"/>
                    <a:pt x="1" y="514"/>
                    <a:pt x="410" y="600"/>
                  </a:cubicBezTo>
                  <a:cubicBezTo>
                    <a:pt x="465" y="615"/>
                    <a:pt x="517" y="622"/>
                    <a:pt x="565" y="622"/>
                  </a:cubicBezTo>
                  <a:cubicBezTo>
                    <a:pt x="879" y="622"/>
                    <a:pt x="1036" y="337"/>
                    <a:pt x="798" y="258"/>
                  </a:cubicBezTo>
                  <a:cubicBezTo>
                    <a:pt x="524" y="189"/>
                    <a:pt x="273" y="6"/>
                    <a:pt x="273" y="6"/>
                  </a:cubicBezTo>
                  <a:cubicBezTo>
                    <a:pt x="260" y="3"/>
                    <a:pt x="248" y="1"/>
                    <a:pt x="2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0" name="Google Shape;1590;p51"/>
            <p:cNvSpPr/>
            <p:nvPr/>
          </p:nvSpPr>
          <p:spPr>
            <a:xfrm>
              <a:off x="6651483" y="2020631"/>
              <a:ext cx="39484" cy="77240"/>
            </a:xfrm>
            <a:custGeom>
              <a:avLst/>
              <a:gdLst/>
              <a:ahLst/>
              <a:cxnLst/>
              <a:rect l="l" t="t" r="r" b="b"/>
              <a:pathLst>
                <a:path w="480" h="939" extrusionOk="0">
                  <a:moveTo>
                    <a:pt x="205" y="0"/>
                  </a:moveTo>
                  <a:lnTo>
                    <a:pt x="0" y="936"/>
                  </a:lnTo>
                  <a:lnTo>
                    <a:pt x="137" y="936"/>
                  </a:lnTo>
                  <a:cubicBezTo>
                    <a:pt x="149" y="938"/>
                    <a:pt x="160" y="938"/>
                    <a:pt x="172" y="938"/>
                  </a:cubicBezTo>
                  <a:cubicBezTo>
                    <a:pt x="340" y="938"/>
                    <a:pt x="479" y="788"/>
                    <a:pt x="479" y="617"/>
                  </a:cubicBezTo>
                  <a:cubicBezTo>
                    <a:pt x="479" y="571"/>
                    <a:pt x="434" y="525"/>
                    <a:pt x="388" y="525"/>
                  </a:cubicBezTo>
                  <a:cubicBezTo>
                    <a:pt x="274" y="503"/>
                    <a:pt x="183" y="411"/>
                    <a:pt x="183" y="297"/>
                  </a:cubicBezTo>
                  <a:lnTo>
                    <a:pt x="2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1" name="Google Shape;1591;p51"/>
            <p:cNvSpPr/>
            <p:nvPr/>
          </p:nvSpPr>
          <p:spPr>
            <a:xfrm>
              <a:off x="6420510" y="2095730"/>
              <a:ext cx="35782" cy="35782"/>
            </a:xfrm>
            <a:custGeom>
              <a:avLst/>
              <a:gdLst/>
              <a:ahLst/>
              <a:cxnLst/>
              <a:rect l="l" t="t" r="r" b="b"/>
              <a:pathLst>
                <a:path w="435" h="435" extrusionOk="0">
                  <a:moveTo>
                    <a:pt x="229" y="0"/>
                  </a:moveTo>
                  <a:cubicBezTo>
                    <a:pt x="115" y="0"/>
                    <a:pt x="23" y="69"/>
                    <a:pt x="1" y="206"/>
                  </a:cubicBezTo>
                  <a:cubicBezTo>
                    <a:pt x="1" y="320"/>
                    <a:pt x="92" y="411"/>
                    <a:pt x="206" y="434"/>
                  </a:cubicBezTo>
                  <a:cubicBezTo>
                    <a:pt x="320" y="434"/>
                    <a:pt x="434" y="343"/>
                    <a:pt x="434" y="229"/>
                  </a:cubicBezTo>
                  <a:cubicBezTo>
                    <a:pt x="434" y="115"/>
                    <a:pt x="366" y="0"/>
                    <a:pt x="2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2" name="Google Shape;1592;p51"/>
            <p:cNvSpPr/>
            <p:nvPr/>
          </p:nvSpPr>
          <p:spPr>
            <a:xfrm>
              <a:off x="6142651" y="2302272"/>
              <a:ext cx="722961" cy="762363"/>
            </a:xfrm>
            <a:custGeom>
              <a:avLst/>
              <a:gdLst/>
              <a:ahLst/>
              <a:cxnLst/>
              <a:rect l="l" t="t" r="r" b="b"/>
              <a:pathLst>
                <a:path w="8789" h="9268" extrusionOk="0">
                  <a:moveTo>
                    <a:pt x="3881" y="0"/>
                  </a:moveTo>
                  <a:lnTo>
                    <a:pt x="2420" y="23"/>
                  </a:lnTo>
                  <a:cubicBezTo>
                    <a:pt x="1507" y="92"/>
                    <a:pt x="731" y="753"/>
                    <a:pt x="525" y="1666"/>
                  </a:cubicBezTo>
                  <a:lnTo>
                    <a:pt x="23" y="3492"/>
                  </a:lnTo>
                  <a:cubicBezTo>
                    <a:pt x="0" y="3538"/>
                    <a:pt x="23" y="3584"/>
                    <a:pt x="69" y="3584"/>
                  </a:cubicBezTo>
                  <a:lnTo>
                    <a:pt x="251" y="3607"/>
                  </a:lnTo>
                  <a:lnTo>
                    <a:pt x="1575" y="3835"/>
                  </a:lnTo>
                  <a:lnTo>
                    <a:pt x="1256" y="8879"/>
                  </a:lnTo>
                  <a:lnTo>
                    <a:pt x="8400" y="9267"/>
                  </a:lnTo>
                  <a:cubicBezTo>
                    <a:pt x="8628" y="9267"/>
                    <a:pt x="8788" y="9016"/>
                    <a:pt x="8697" y="8788"/>
                  </a:cubicBezTo>
                  <a:lnTo>
                    <a:pt x="7807" y="2032"/>
                  </a:lnTo>
                  <a:cubicBezTo>
                    <a:pt x="7852" y="1187"/>
                    <a:pt x="7305" y="388"/>
                    <a:pt x="6506" y="160"/>
                  </a:cubicBezTo>
                  <a:cubicBezTo>
                    <a:pt x="6414" y="137"/>
                    <a:pt x="6323" y="114"/>
                    <a:pt x="6255" y="114"/>
                  </a:cubicBezTo>
                  <a:lnTo>
                    <a:pt x="4292" y="23"/>
                  </a:lnTo>
                  <a:lnTo>
                    <a:pt x="4223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3" name="Google Shape;1593;p51"/>
            <p:cNvSpPr/>
            <p:nvPr/>
          </p:nvSpPr>
          <p:spPr>
            <a:xfrm>
              <a:off x="6497501" y="2322918"/>
              <a:ext cx="1051498" cy="779225"/>
            </a:xfrm>
            <a:custGeom>
              <a:avLst/>
              <a:gdLst/>
              <a:ahLst/>
              <a:cxnLst/>
              <a:rect l="l" t="t" r="r" b="b"/>
              <a:pathLst>
                <a:path w="12783" h="9473" extrusionOk="0">
                  <a:moveTo>
                    <a:pt x="7852" y="0"/>
                  </a:moveTo>
                  <a:cubicBezTo>
                    <a:pt x="7647" y="0"/>
                    <a:pt x="7464" y="160"/>
                    <a:pt x="7419" y="365"/>
                  </a:cubicBezTo>
                  <a:lnTo>
                    <a:pt x="7259" y="845"/>
                  </a:lnTo>
                  <a:cubicBezTo>
                    <a:pt x="7190" y="1073"/>
                    <a:pt x="7031" y="1210"/>
                    <a:pt x="6825" y="1210"/>
                  </a:cubicBezTo>
                  <a:lnTo>
                    <a:pt x="480" y="1210"/>
                  </a:lnTo>
                  <a:cubicBezTo>
                    <a:pt x="229" y="1210"/>
                    <a:pt x="0" y="1461"/>
                    <a:pt x="0" y="1758"/>
                  </a:cubicBezTo>
                  <a:lnTo>
                    <a:pt x="0" y="8948"/>
                  </a:lnTo>
                  <a:cubicBezTo>
                    <a:pt x="0" y="9222"/>
                    <a:pt x="229" y="9473"/>
                    <a:pt x="480" y="9473"/>
                  </a:cubicBezTo>
                  <a:lnTo>
                    <a:pt x="12280" y="9473"/>
                  </a:lnTo>
                  <a:cubicBezTo>
                    <a:pt x="12554" y="9473"/>
                    <a:pt x="12783" y="9222"/>
                    <a:pt x="12783" y="8948"/>
                  </a:cubicBezTo>
                  <a:lnTo>
                    <a:pt x="12783" y="2328"/>
                  </a:lnTo>
                  <a:lnTo>
                    <a:pt x="12783" y="1210"/>
                  </a:lnTo>
                  <a:lnTo>
                    <a:pt x="12783" y="548"/>
                  </a:lnTo>
                  <a:cubicBezTo>
                    <a:pt x="12783" y="251"/>
                    <a:pt x="12554" y="0"/>
                    <a:pt x="122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4" name="Google Shape;1594;p51"/>
            <p:cNvSpPr/>
            <p:nvPr/>
          </p:nvSpPr>
          <p:spPr>
            <a:xfrm>
              <a:off x="6493717" y="2319134"/>
              <a:ext cx="1059065" cy="786793"/>
            </a:xfrm>
            <a:custGeom>
              <a:avLst/>
              <a:gdLst/>
              <a:ahLst/>
              <a:cxnLst/>
              <a:rect l="l" t="t" r="r" b="b"/>
              <a:pathLst>
                <a:path w="12875" h="9565" extrusionOk="0">
                  <a:moveTo>
                    <a:pt x="12326" y="115"/>
                  </a:moveTo>
                  <a:cubicBezTo>
                    <a:pt x="12577" y="115"/>
                    <a:pt x="12760" y="320"/>
                    <a:pt x="12760" y="594"/>
                  </a:cubicBezTo>
                  <a:lnTo>
                    <a:pt x="12760" y="8971"/>
                  </a:lnTo>
                  <a:cubicBezTo>
                    <a:pt x="12760" y="9245"/>
                    <a:pt x="12577" y="9473"/>
                    <a:pt x="12326" y="9473"/>
                  </a:cubicBezTo>
                  <a:lnTo>
                    <a:pt x="526" y="9473"/>
                  </a:lnTo>
                  <a:cubicBezTo>
                    <a:pt x="297" y="9473"/>
                    <a:pt x="115" y="9245"/>
                    <a:pt x="115" y="8971"/>
                  </a:cubicBezTo>
                  <a:lnTo>
                    <a:pt x="115" y="1804"/>
                  </a:lnTo>
                  <a:cubicBezTo>
                    <a:pt x="115" y="1530"/>
                    <a:pt x="297" y="1325"/>
                    <a:pt x="526" y="1325"/>
                  </a:cubicBezTo>
                  <a:lnTo>
                    <a:pt x="6871" y="1325"/>
                  </a:lnTo>
                  <a:cubicBezTo>
                    <a:pt x="7099" y="1325"/>
                    <a:pt x="7282" y="1165"/>
                    <a:pt x="7350" y="914"/>
                  </a:cubicBezTo>
                  <a:lnTo>
                    <a:pt x="7510" y="434"/>
                  </a:lnTo>
                  <a:cubicBezTo>
                    <a:pt x="7556" y="229"/>
                    <a:pt x="7716" y="115"/>
                    <a:pt x="7898" y="115"/>
                  </a:cubicBezTo>
                  <a:close/>
                  <a:moveTo>
                    <a:pt x="7898" y="1"/>
                  </a:moveTo>
                  <a:cubicBezTo>
                    <a:pt x="7670" y="1"/>
                    <a:pt x="7465" y="160"/>
                    <a:pt x="7396" y="389"/>
                  </a:cubicBezTo>
                  <a:lnTo>
                    <a:pt x="7259" y="891"/>
                  </a:lnTo>
                  <a:cubicBezTo>
                    <a:pt x="7191" y="1073"/>
                    <a:pt x="7031" y="1210"/>
                    <a:pt x="6871" y="1210"/>
                  </a:cubicBezTo>
                  <a:lnTo>
                    <a:pt x="526" y="1210"/>
                  </a:lnTo>
                  <a:cubicBezTo>
                    <a:pt x="229" y="1210"/>
                    <a:pt x="1" y="1484"/>
                    <a:pt x="1" y="1804"/>
                  </a:cubicBezTo>
                  <a:lnTo>
                    <a:pt x="1" y="8971"/>
                  </a:lnTo>
                  <a:cubicBezTo>
                    <a:pt x="1" y="9313"/>
                    <a:pt x="229" y="9564"/>
                    <a:pt x="526" y="9564"/>
                  </a:cubicBezTo>
                  <a:lnTo>
                    <a:pt x="12326" y="9564"/>
                  </a:lnTo>
                  <a:cubicBezTo>
                    <a:pt x="12623" y="9564"/>
                    <a:pt x="12874" y="9313"/>
                    <a:pt x="12874" y="8971"/>
                  </a:cubicBezTo>
                  <a:lnTo>
                    <a:pt x="12874" y="594"/>
                  </a:lnTo>
                  <a:cubicBezTo>
                    <a:pt x="12874" y="275"/>
                    <a:pt x="12623" y="1"/>
                    <a:pt x="123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5" name="Google Shape;1595;p51"/>
            <p:cNvSpPr/>
            <p:nvPr/>
          </p:nvSpPr>
          <p:spPr>
            <a:xfrm>
              <a:off x="7308539" y="2409285"/>
              <a:ext cx="176607" cy="125854"/>
            </a:xfrm>
            <a:custGeom>
              <a:avLst/>
              <a:gdLst/>
              <a:ahLst/>
              <a:cxnLst/>
              <a:rect l="l" t="t" r="r" b="b"/>
              <a:pathLst>
                <a:path w="2147" h="1530" extrusionOk="0">
                  <a:moveTo>
                    <a:pt x="47" y="0"/>
                  </a:moveTo>
                  <a:cubicBezTo>
                    <a:pt x="24" y="0"/>
                    <a:pt x="1" y="23"/>
                    <a:pt x="1" y="46"/>
                  </a:cubicBezTo>
                  <a:cubicBezTo>
                    <a:pt x="1" y="92"/>
                    <a:pt x="24" y="114"/>
                    <a:pt x="47" y="114"/>
                  </a:cubicBezTo>
                  <a:lnTo>
                    <a:pt x="1873" y="114"/>
                  </a:lnTo>
                  <a:cubicBezTo>
                    <a:pt x="1964" y="114"/>
                    <a:pt x="2032" y="183"/>
                    <a:pt x="2032" y="274"/>
                  </a:cubicBezTo>
                  <a:lnTo>
                    <a:pt x="2032" y="1484"/>
                  </a:lnTo>
                  <a:cubicBezTo>
                    <a:pt x="2032" y="1507"/>
                    <a:pt x="2055" y="1530"/>
                    <a:pt x="2078" y="1530"/>
                  </a:cubicBezTo>
                  <a:cubicBezTo>
                    <a:pt x="2124" y="1530"/>
                    <a:pt x="2147" y="1507"/>
                    <a:pt x="2147" y="1484"/>
                  </a:cubicBezTo>
                  <a:lnTo>
                    <a:pt x="2147" y="274"/>
                  </a:lnTo>
                  <a:cubicBezTo>
                    <a:pt x="2147" y="114"/>
                    <a:pt x="2032" y="0"/>
                    <a:pt x="18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6" name="Google Shape;1596;p51"/>
            <p:cNvSpPr/>
            <p:nvPr/>
          </p:nvSpPr>
          <p:spPr>
            <a:xfrm>
              <a:off x="6963149" y="2337559"/>
              <a:ext cx="71400" cy="115983"/>
            </a:xfrm>
            <a:custGeom>
              <a:avLst/>
              <a:gdLst/>
              <a:ahLst/>
              <a:cxnLst/>
              <a:rect l="l" t="t" r="r" b="b"/>
              <a:pathLst>
                <a:path w="868" h="1410" extrusionOk="0">
                  <a:moveTo>
                    <a:pt x="564" y="1"/>
                  </a:moveTo>
                  <a:cubicBezTo>
                    <a:pt x="441" y="1"/>
                    <a:pt x="314" y="71"/>
                    <a:pt x="274" y="210"/>
                  </a:cubicBezTo>
                  <a:lnTo>
                    <a:pt x="46" y="1055"/>
                  </a:lnTo>
                  <a:cubicBezTo>
                    <a:pt x="0" y="1192"/>
                    <a:pt x="91" y="1352"/>
                    <a:pt x="228" y="1397"/>
                  </a:cubicBezTo>
                  <a:cubicBezTo>
                    <a:pt x="257" y="1405"/>
                    <a:pt x="284" y="1409"/>
                    <a:pt x="311" y="1409"/>
                  </a:cubicBezTo>
                  <a:cubicBezTo>
                    <a:pt x="434" y="1409"/>
                    <a:pt x="533" y="1327"/>
                    <a:pt x="571" y="1215"/>
                  </a:cubicBezTo>
                  <a:lnTo>
                    <a:pt x="822" y="370"/>
                  </a:lnTo>
                  <a:cubicBezTo>
                    <a:pt x="867" y="210"/>
                    <a:pt x="776" y="51"/>
                    <a:pt x="616" y="5"/>
                  </a:cubicBezTo>
                  <a:cubicBezTo>
                    <a:pt x="599" y="2"/>
                    <a:pt x="582" y="1"/>
                    <a:pt x="564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7" name="Google Shape;1597;p51"/>
            <p:cNvSpPr/>
            <p:nvPr/>
          </p:nvSpPr>
          <p:spPr>
            <a:xfrm>
              <a:off x="6916181" y="2323822"/>
              <a:ext cx="73291" cy="122152"/>
            </a:xfrm>
            <a:custGeom>
              <a:avLst/>
              <a:gdLst/>
              <a:ahLst/>
              <a:cxnLst/>
              <a:rect l="l" t="t" r="r" b="b"/>
              <a:pathLst>
                <a:path w="891" h="1485" extrusionOk="0">
                  <a:moveTo>
                    <a:pt x="567" y="0"/>
                  </a:moveTo>
                  <a:cubicBezTo>
                    <a:pt x="450" y="0"/>
                    <a:pt x="335" y="86"/>
                    <a:pt x="297" y="218"/>
                  </a:cubicBezTo>
                  <a:lnTo>
                    <a:pt x="46" y="1131"/>
                  </a:lnTo>
                  <a:cubicBezTo>
                    <a:pt x="0" y="1268"/>
                    <a:pt x="92" y="1427"/>
                    <a:pt x="252" y="1473"/>
                  </a:cubicBezTo>
                  <a:cubicBezTo>
                    <a:pt x="276" y="1481"/>
                    <a:pt x="301" y="1485"/>
                    <a:pt x="326" y="1485"/>
                  </a:cubicBezTo>
                  <a:cubicBezTo>
                    <a:pt x="441" y="1485"/>
                    <a:pt x="556" y="1403"/>
                    <a:pt x="594" y="1290"/>
                  </a:cubicBezTo>
                  <a:lnTo>
                    <a:pt x="845" y="354"/>
                  </a:lnTo>
                  <a:cubicBezTo>
                    <a:pt x="891" y="218"/>
                    <a:pt x="799" y="58"/>
                    <a:pt x="640" y="12"/>
                  </a:cubicBezTo>
                  <a:cubicBezTo>
                    <a:pt x="616" y="4"/>
                    <a:pt x="591" y="0"/>
                    <a:pt x="567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8" name="Google Shape;1598;p51"/>
            <p:cNvSpPr/>
            <p:nvPr/>
          </p:nvSpPr>
          <p:spPr>
            <a:xfrm>
              <a:off x="7010035" y="2365114"/>
              <a:ext cx="63914" cy="92128"/>
            </a:xfrm>
            <a:custGeom>
              <a:avLst/>
              <a:gdLst/>
              <a:ahLst/>
              <a:cxnLst/>
              <a:rect l="l" t="t" r="r" b="b"/>
              <a:pathLst>
                <a:path w="777" h="1120" extrusionOk="0">
                  <a:moveTo>
                    <a:pt x="452" y="0"/>
                  </a:moveTo>
                  <a:cubicBezTo>
                    <a:pt x="336" y="0"/>
                    <a:pt x="221" y="82"/>
                    <a:pt x="183" y="195"/>
                  </a:cubicBezTo>
                  <a:lnTo>
                    <a:pt x="24" y="766"/>
                  </a:lnTo>
                  <a:cubicBezTo>
                    <a:pt x="1" y="902"/>
                    <a:pt x="69" y="1062"/>
                    <a:pt x="229" y="1108"/>
                  </a:cubicBezTo>
                  <a:cubicBezTo>
                    <a:pt x="253" y="1116"/>
                    <a:pt x="277" y="1120"/>
                    <a:pt x="302" y="1120"/>
                  </a:cubicBezTo>
                  <a:cubicBezTo>
                    <a:pt x="418" y="1120"/>
                    <a:pt x="534" y="1034"/>
                    <a:pt x="571" y="902"/>
                  </a:cubicBezTo>
                  <a:lnTo>
                    <a:pt x="731" y="355"/>
                  </a:lnTo>
                  <a:cubicBezTo>
                    <a:pt x="777" y="218"/>
                    <a:pt x="685" y="58"/>
                    <a:pt x="526" y="12"/>
                  </a:cubicBezTo>
                  <a:cubicBezTo>
                    <a:pt x="501" y="4"/>
                    <a:pt x="476" y="0"/>
                    <a:pt x="452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9" name="Google Shape;1599;p51"/>
            <p:cNvSpPr/>
            <p:nvPr/>
          </p:nvSpPr>
          <p:spPr>
            <a:xfrm>
              <a:off x="7057002" y="2378275"/>
              <a:ext cx="58238" cy="67698"/>
            </a:xfrm>
            <a:custGeom>
              <a:avLst/>
              <a:gdLst/>
              <a:ahLst/>
              <a:cxnLst/>
              <a:rect l="l" t="t" r="r" b="b"/>
              <a:pathLst>
                <a:path w="708" h="823" extrusionOk="0">
                  <a:moveTo>
                    <a:pt x="396" y="0"/>
                  </a:moveTo>
                  <a:cubicBezTo>
                    <a:pt x="268" y="0"/>
                    <a:pt x="156" y="82"/>
                    <a:pt x="137" y="195"/>
                  </a:cubicBezTo>
                  <a:lnTo>
                    <a:pt x="46" y="469"/>
                  </a:lnTo>
                  <a:cubicBezTo>
                    <a:pt x="0" y="606"/>
                    <a:pt x="92" y="765"/>
                    <a:pt x="251" y="811"/>
                  </a:cubicBezTo>
                  <a:cubicBezTo>
                    <a:pt x="276" y="819"/>
                    <a:pt x="301" y="823"/>
                    <a:pt x="326" y="823"/>
                  </a:cubicBezTo>
                  <a:cubicBezTo>
                    <a:pt x="441" y="823"/>
                    <a:pt x="556" y="741"/>
                    <a:pt x="594" y="628"/>
                  </a:cubicBezTo>
                  <a:lnTo>
                    <a:pt x="662" y="354"/>
                  </a:lnTo>
                  <a:cubicBezTo>
                    <a:pt x="708" y="195"/>
                    <a:pt x="617" y="35"/>
                    <a:pt x="480" y="12"/>
                  </a:cubicBezTo>
                  <a:cubicBezTo>
                    <a:pt x="451" y="4"/>
                    <a:pt x="423" y="0"/>
                    <a:pt x="396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0" name="Google Shape;1600;p51"/>
            <p:cNvSpPr/>
            <p:nvPr/>
          </p:nvSpPr>
          <p:spPr>
            <a:xfrm>
              <a:off x="6053075" y="2598883"/>
              <a:ext cx="850049" cy="415071"/>
            </a:xfrm>
            <a:custGeom>
              <a:avLst/>
              <a:gdLst/>
              <a:ahLst/>
              <a:cxnLst/>
              <a:rect l="l" t="t" r="r" b="b"/>
              <a:pathLst>
                <a:path w="10334" h="5046" extrusionOk="0">
                  <a:moveTo>
                    <a:pt x="1340" y="1"/>
                  </a:moveTo>
                  <a:lnTo>
                    <a:pt x="1249" y="69"/>
                  </a:lnTo>
                  <a:lnTo>
                    <a:pt x="633" y="1986"/>
                  </a:lnTo>
                  <a:lnTo>
                    <a:pt x="359" y="2808"/>
                  </a:lnTo>
                  <a:cubicBezTo>
                    <a:pt x="0" y="3927"/>
                    <a:pt x="871" y="5045"/>
                    <a:pt x="2014" y="5045"/>
                  </a:cubicBezTo>
                  <a:cubicBezTo>
                    <a:pt x="2108" y="5045"/>
                    <a:pt x="2203" y="5038"/>
                    <a:pt x="2299" y="5022"/>
                  </a:cubicBezTo>
                  <a:lnTo>
                    <a:pt x="6956" y="4086"/>
                  </a:lnTo>
                  <a:lnTo>
                    <a:pt x="8394" y="4588"/>
                  </a:lnTo>
                  <a:cubicBezTo>
                    <a:pt x="8452" y="4615"/>
                    <a:pt x="8514" y="4627"/>
                    <a:pt x="8574" y="4627"/>
                  </a:cubicBezTo>
                  <a:cubicBezTo>
                    <a:pt x="8770" y="4627"/>
                    <a:pt x="8938" y="4500"/>
                    <a:pt x="8850" y="4360"/>
                  </a:cubicBezTo>
                  <a:lnTo>
                    <a:pt x="8850" y="4360"/>
                  </a:lnTo>
                  <a:cubicBezTo>
                    <a:pt x="8947" y="4433"/>
                    <a:pt x="9057" y="4486"/>
                    <a:pt x="9159" y="4486"/>
                  </a:cubicBezTo>
                  <a:cubicBezTo>
                    <a:pt x="9249" y="4486"/>
                    <a:pt x="9334" y="4445"/>
                    <a:pt x="9398" y="4337"/>
                  </a:cubicBezTo>
                  <a:cubicBezTo>
                    <a:pt x="9489" y="4223"/>
                    <a:pt x="9443" y="4109"/>
                    <a:pt x="9352" y="4018"/>
                  </a:cubicBezTo>
                  <a:lnTo>
                    <a:pt x="9352" y="4018"/>
                  </a:lnTo>
                  <a:cubicBezTo>
                    <a:pt x="9446" y="4085"/>
                    <a:pt x="9548" y="4144"/>
                    <a:pt x="9644" y="4144"/>
                  </a:cubicBezTo>
                  <a:cubicBezTo>
                    <a:pt x="9711" y="4144"/>
                    <a:pt x="9775" y="4116"/>
                    <a:pt x="9832" y="4041"/>
                  </a:cubicBezTo>
                  <a:cubicBezTo>
                    <a:pt x="9991" y="3858"/>
                    <a:pt x="9877" y="3698"/>
                    <a:pt x="9740" y="3561"/>
                  </a:cubicBezTo>
                  <a:lnTo>
                    <a:pt x="9740" y="3561"/>
                  </a:lnTo>
                  <a:cubicBezTo>
                    <a:pt x="9794" y="3594"/>
                    <a:pt x="9853" y="3616"/>
                    <a:pt x="9910" y="3616"/>
                  </a:cubicBezTo>
                  <a:cubicBezTo>
                    <a:pt x="9973" y="3616"/>
                    <a:pt x="10034" y="3588"/>
                    <a:pt x="10083" y="3516"/>
                  </a:cubicBezTo>
                  <a:cubicBezTo>
                    <a:pt x="10334" y="3105"/>
                    <a:pt x="9763" y="2899"/>
                    <a:pt x="9421" y="2717"/>
                  </a:cubicBezTo>
                  <a:cubicBezTo>
                    <a:pt x="9261" y="2648"/>
                    <a:pt x="9124" y="2580"/>
                    <a:pt x="8987" y="2534"/>
                  </a:cubicBezTo>
                  <a:cubicBezTo>
                    <a:pt x="9147" y="2466"/>
                    <a:pt x="9307" y="2374"/>
                    <a:pt x="9421" y="2260"/>
                  </a:cubicBezTo>
                  <a:cubicBezTo>
                    <a:pt x="9466" y="2215"/>
                    <a:pt x="9489" y="2169"/>
                    <a:pt x="9489" y="2123"/>
                  </a:cubicBezTo>
                  <a:cubicBezTo>
                    <a:pt x="9489" y="2078"/>
                    <a:pt x="9443" y="2032"/>
                    <a:pt x="9421" y="2032"/>
                  </a:cubicBezTo>
                  <a:cubicBezTo>
                    <a:pt x="9375" y="2009"/>
                    <a:pt x="9329" y="1986"/>
                    <a:pt x="9284" y="1986"/>
                  </a:cubicBezTo>
                  <a:cubicBezTo>
                    <a:pt x="9154" y="1971"/>
                    <a:pt x="8941" y="1966"/>
                    <a:pt x="8715" y="1966"/>
                  </a:cubicBezTo>
                  <a:cubicBezTo>
                    <a:pt x="8262" y="1966"/>
                    <a:pt x="7754" y="1986"/>
                    <a:pt x="7754" y="1986"/>
                  </a:cubicBezTo>
                  <a:cubicBezTo>
                    <a:pt x="7549" y="2009"/>
                    <a:pt x="7366" y="2055"/>
                    <a:pt x="7184" y="2123"/>
                  </a:cubicBezTo>
                  <a:lnTo>
                    <a:pt x="3806" y="2055"/>
                  </a:lnTo>
                  <a:lnTo>
                    <a:pt x="4102" y="457"/>
                  </a:lnTo>
                  <a:cubicBezTo>
                    <a:pt x="4102" y="457"/>
                    <a:pt x="1340" y="1"/>
                    <a:pt x="1340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1" name="Google Shape;1601;p51"/>
            <p:cNvSpPr/>
            <p:nvPr/>
          </p:nvSpPr>
          <p:spPr>
            <a:xfrm>
              <a:off x="6814760" y="2871146"/>
              <a:ext cx="43267" cy="24430"/>
            </a:xfrm>
            <a:custGeom>
              <a:avLst/>
              <a:gdLst/>
              <a:ahLst/>
              <a:cxnLst/>
              <a:rect l="l" t="t" r="r" b="b"/>
              <a:pathLst>
                <a:path w="526" h="297" extrusionOk="0">
                  <a:moveTo>
                    <a:pt x="1" y="0"/>
                  </a:moveTo>
                  <a:lnTo>
                    <a:pt x="526" y="297"/>
                  </a:lnTo>
                  <a:cubicBezTo>
                    <a:pt x="480" y="25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2" name="Google Shape;1602;p51"/>
            <p:cNvSpPr/>
            <p:nvPr/>
          </p:nvSpPr>
          <p:spPr>
            <a:xfrm>
              <a:off x="6427995" y="2045472"/>
              <a:ext cx="30189" cy="42856"/>
            </a:xfrm>
            <a:custGeom>
              <a:avLst/>
              <a:gdLst/>
              <a:ahLst/>
              <a:cxnLst/>
              <a:rect l="l" t="t" r="r" b="b"/>
              <a:pathLst>
                <a:path w="367" h="521" extrusionOk="0">
                  <a:moveTo>
                    <a:pt x="69" y="1"/>
                  </a:moveTo>
                  <a:cubicBezTo>
                    <a:pt x="52" y="1"/>
                    <a:pt x="35" y="7"/>
                    <a:pt x="24" y="18"/>
                  </a:cubicBezTo>
                  <a:cubicBezTo>
                    <a:pt x="1" y="41"/>
                    <a:pt x="1" y="64"/>
                    <a:pt x="24" y="86"/>
                  </a:cubicBezTo>
                  <a:lnTo>
                    <a:pt x="229" y="315"/>
                  </a:lnTo>
                  <a:lnTo>
                    <a:pt x="47" y="406"/>
                  </a:lnTo>
                  <a:cubicBezTo>
                    <a:pt x="24" y="429"/>
                    <a:pt x="24" y="474"/>
                    <a:pt x="47" y="497"/>
                  </a:cubicBezTo>
                  <a:cubicBezTo>
                    <a:pt x="47" y="497"/>
                    <a:pt x="69" y="520"/>
                    <a:pt x="92" y="520"/>
                  </a:cubicBezTo>
                  <a:cubicBezTo>
                    <a:pt x="92" y="520"/>
                    <a:pt x="115" y="520"/>
                    <a:pt x="115" y="497"/>
                  </a:cubicBezTo>
                  <a:lnTo>
                    <a:pt x="343" y="360"/>
                  </a:lnTo>
                  <a:cubicBezTo>
                    <a:pt x="343" y="360"/>
                    <a:pt x="343" y="338"/>
                    <a:pt x="366" y="315"/>
                  </a:cubicBezTo>
                  <a:cubicBezTo>
                    <a:pt x="366" y="315"/>
                    <a:pt x="343" y="292"/>
                    <a:pt x="343" y="292"/>
                  </a:cubicBezTo>
                  <a:lnTo>
                    <a:pt x="115" y="18"/>
                  </a:lnTo>
                  <a:cubicBezTo>
                    <a:pt x="104" y="7"/>
                    <a:pt x="86" y="1"/>
                    <a:pt x="69" y="1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3" name="Google Shape;1603;p51"/>
            <p:cNvSpPr/>
            <p:nvPr/>
          </p:nvSpPr>
          <p:spPr>
            <a:xfrm>
              <a:off x="6687100" y="2033298"/>
              <a:ext cx="24513" cy="21716"/>
            </a:xfrm>
            <a:custGeom>
              <a:avLst/>
              <a:gdLst/>
              <a:ahLst/>
              <a:cxnLst/>
              <a:rect l="l" t="t" r="r" b="b"/>
              <a:pathLst>
                <a:path w="298" h="264" extrusionOk="0">
                  <a:moveTo>
                    <a:pt x="151" y="0"/>
                  </a:moveTo>
                  <a:cubicBezTo>
                    <a:pt x="139" y="0"/>
                    <a:pt x="127" y="2"/>
                    <a:pt x="115" y="6"/>
                  </a:cubicBezTo>
                  <a:cubicBezTo>
                    <a:pt x="46" y="29"/>
                    <a:pt x="1" y="98"/>
                    <a:pt x="24" y="166"/>
                  </a:cubicBezTo>
                  <a:cubicBezTo>
                    <a:pt x="24" y="222"/>
                    <a:pt x="85" y="263"/>
                    <a:pt x="145" y="263"/>
                  </a:cubicBezTo>
                  <a:cubicBezTo>
                    <a:pt x="158" y="263"/>
                    <a:pt x="171" y="261"/>
                    <a:pt x="183" y="257"/>
                  </a:cubicBezTo>
                  <a:cubicBezTo>
                    <a:pt x="252" y="257"/>
                    <a:pt x="297" y="189"/>
                    <a:pt x="275" y="98"/>
                  </a:cubicBezTo>
                  <a:cubicBezTo>
                    <a:pt x="256" y="41"/>
                    <a:pt x="206" y="0"/>
                    <a:pt x="151" y="0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4" name="Google Shape;1604;p51"/>
            <p:cNvSpPr/>
            <p:nvPr/>
          </p:nvSpPr>
          <p:spPr>
            <a:xfrm>
              <a:off x="6606407" y="2035684"/>
              <a:ext cx="24430" cy="24430"/>
            </a:xfrm>
            <a:custGeom>
              <a:avLst/>
              <a:gdLst/>
              <a:ahLst/>
              <a:cxnLst/>
              <a:rect l="l" t="t" r="r" b="b"/>
              <a:pathLst>
                <a:path w="297" h="297" extrusionOk="0">
                  <a:moveTo>
                    <a:pt x="160" y="0"/>
                  </a:moveTo>
                  <a:cubicBezTo>
                    <a:pt x="92" y="0"/>
                    <a:pt x="23" y="69"/>
                    <a:pt x="23" y="137"/>
                  </a:cubicBezTo>
                  <a:cubicBezTo>
                    <a:pt x="0" y="228"/>
                    <a:pt x="69" y="297"/>
                    <a:pt x="137" y="297"/>
                  </a:cubicBezTo>
                  <a:cubicBezTo>
                    <a:pt x="229" y="297"/>
                    <a:pt x="297" y="228"/>
                    <a:pt x="297" y="160"/>
                  </a:cubicBezTo>
                  <a:cubicBezTo>
                    <a:pt x="297" y="69"/>
                    <a:pt x="229" y="0"/>
                    <a:pt x="160" y="0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5" name="Google Shape;1605;p51"/>
            <p:cNvSpPr/>
            <p:nvPr/>
          </p:nvSpPr>
          <p:spPr>
            <a:xfrm>
              <a:off x="6621378" y="2177162"/>
              <a:ext cx="35782" cy="16287"/>
            </a:xfrm>
            <a:custGeom>
              <a:avLst/>
              <a:gdLst/>
              <a:ahLst/>
              <a:cxnLst/>
              <a:rect l="l" t="t" r="r" b="b"/>
              <a:pathLst>
                <a:path w="435" h="198" extrusionOk="0">
                  <a:moveTo>
                    <a:pt x="265" y="0"/>
                  </a:moveTo>
                  <a:cubicBezTo>
                    <a:pt x="191" y="0"/>
                    <a:pt x="97" y="20"/>
                    <a:pt x="24" y="106"/>
                  </a:cubicBezTo>
                  <a:cubicBezTo>
                    <a:pt x="24" y="106"/>
                    <a:pt x="1" y="129"/>
                    <a:pt x="1" y="152"/>
                  </a:cubicBezTo>
                  <a:cubicBezTo>
                    <a:pt x="1" y="152"/>
                    <a:pt x="24" y="175"/>
                    <a:pt x="24" y="197"/>
                  </a:cubicBezTo>
                  <a:lnTo>
                    <a:pt x="69" y="197"/>
                  </a:lnTo>
                  <a:cubicBezTo>
                    <a:pt x="92" y="197"/>
                    <a:pt x="115" y="197"/>
                    <a:pt x="138" y="175"/>
                  </a:cubicBezTo>
                  <a:cubicBezTo>
                    <a:pt x="169" y="133"/>
                    <a:pt x="209" y="120"/>
                    <a:pt x="246" y="120"/>
                  </a:cubicBezTo>
                  <a:cubicBezTo>
                    <a:pt x="291" y="120"/>
                    <a:pt x="331" y="139"/>
                    <a:pt x="343" y="152"/>
                  </a:cubicBezTo>
                  <a:lnTo>
                    <a:pt x="389" y="152"/>
                  </a:lnTo>
                  <a:cubicBezTo>
                    <a:pt x="412" y="129"/>
                    <a:pt x="412" y="129"/>
                    <a:pt x="435" y="106"/>
                  </a:cubicBezTo>
                  <a:cubicBezTo>
                    <a:pt x="435" y="60"/>
                    <a:pt x="412" y="38"/>
                    <a:pt x="389" y="15"/>
                  </a:cubicBezTo>
                  <a:cubicBezTo>
                    <a:pt x="378" y="15"/>
                    <a:pt x="329" y="0"/>
                    <a:pt x="265" y="0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6" name="Google Shape;1606;p51"/>
            <p:cNvSpPr/>
            <p:nvPr/>
          </p:nvSpPr>
          <p:spPr>
            <a:xfrm>
              <a:off x="6561331" y="1977776"/>
              <a:ext cx="67698" cy="29777"/>
            </a:xfrm>
            <a:custGeom>
              <a:avLst/>
              <a:gdLst/>
              <a:ahLst/>
              <a:cxnLst/>
              <a:rect l="l" t="t" r="r" b="b"/>
              <a:pathLst>
                <a:path w="823" h="362" extrusionOk="0">
                  <a:moveTo>
                    <a:pt x="507" y="1"/>
                  </a:moveTo>
                  <a:cubicBezTo>
                    <a:pt x="464" y="1"/>
                    <a:pt x="417" y="7"/>
                    <a:pt x="366" y="19"/>
                  </a:cubicBezTo>
                  <a:cubicBezTo>
                    <a:pt x="206" y="42"/>
                    <a:pt x="69" y="133"/>
                    <a:pt x="46" y="225"/>
                  </a:cubicBezTo>
                  <a:cubicBezTo>
                    <a:pt x="0" y="293"/>
                    <a:pt x="46" y="339"/>
                    <a:pt x="92" y="362"/>
                  </a:cubicBezTo>
                  <a:cubicBezTo>
                    <a:pt x="137" y="362"/>
                    <a:pt x="206" y="339"/>
                    <a:pt x="252" y="339"/>
                  </a:cubicBezTo>
                  <a:cubicBezTo>
                    <a:pt x="320" y="316"/>
                    <a:pt x="366" y="316"/>
                    <a:pt x="434" y="293"/>
                  </a:cubicBezTo>
                  <a:cubicBezTo>
                    <a:pt x="480" y="293"/>
                    <a:pt x="548" y="270"/>
                    <a:pt x="594" y="270"/>
                  </a:cubicBezTo>
                  <a:cubicBezTo>
                    <a:pt x="662" y="248"/>
                    <a:pt x="731" y="248"/>
                    <a:pt x="777" y="225"/>
                  </a:cubicBezTo>
                  <a:cubicBezTo>
                    <a:pt x="799" y="202"/>
                    <a:pt x="822" y="133"/>
                    <a:pt x="754" y="88"/>
                  </a:cubicBezTo>
                  <a:cubicBezTo>
                    <a:pt x="704" y="38"/>
                    <a:pt x="619" y="1"/>
                    <a:pt x="507" y="1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7" name="Google Shape;1607;p51"/>
            <p:cNvSpPr/>
            <p:nvPr/>
          </p:nvSpPr>
          <p:spPr>
            <a:xfrm>
              <a:off x="6677723" y="1976954"/>
              <a:ext cx="47051" cy="22045"/>
            </a:xfrm>
            <a:custGeom>
              <a:avLst/>
              <a:gdLst/>
              <a:ahLst/>
              <a:cxnLst/>
              <a:rect l="l" t="t" r="r" b="b"/>
              <a:pathLst>
                <a:path w="572" h="268" extrusionOk="0">
                  <a:moveTo>
                    <a:pt x="237" y="0"/>
                  </a:moveTo>
                  <a:cubicBezTo>
                    <a:pt x="151" y="0"/>
                    <a:pt x="84" y="38"/>
                    <a:pt x="46" y="75"/>
                  </a:cubicBezTo>
                  <a:cubicBezTo>
                    <a:pt x="1" y="121"/>
                    <a:pt x="1" y="166"/>
                    <a:pt x="46" y="189"/>
                  </a:cubicBezTo>
                  <a:cubicBezTo>
                    <a:pt x="69" y="212"/>
                    <a:pt x="115" y="212"/>
                    <a:pt x="160" y="212"/>
                  </a:cubicBezTo>
                  <a:cubicBezTo>
                    <a:pt x="183" y="212"/>
                    <a:pt x="229" y="235"/>
                    <a:pt x="275" y="235"/>
                  </a:cubicBezTo>
                  <a:cubicBezTo>
                    <a:pt x="297" y="235"/>
                    <a:pt x="343" y="235"/>
                    <a:pt x="389" y="258"/>
                  </a:cubicBezTo>
                  <a:cubicBezTo>
                    <a:pt x="419" y="258"/>
                    <a:pt x="450" y="268"/>
                    <a:pt x="473" y="268"/>
                  </a:cubicBezTo>
                  <a:cubicBezTo>
                    <a:pt x="485" y="268"/>
                    <a:pt x="495" y="265"/>
                    <a:pt x="503" y="258"/>
                  </a:cubicBezTo>
                  <a:cubicBezTo>
                    <a:pt x="548" y="258"/>
                    <a:pt x="571" y="212"/>
                    <a:pt x="526" y="143"/>
                  </a:cubicBezTo>
                  <a:cubicBezTo>
                    <a:pt x="503" y="98"/>
                    <a:pt x="434" y="29"/>
                    <a:pt x="297" y="6"/>
                  </a:cubicBezTo>
                  <a:cubicBezTo>
                    <a:pt x="276" y="2"/>
                    <a:pt x="256" y="0"/>
                    <a:pt x="237" y="0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8" name="Google Shape;1608;p51"/>
            <p:cNvSpPr/>
            <p:nvPr/>
          </p:nvSpPr>
          <p:spPr>
            <a:xfrm>
              <a:off x="6587653" y="2092604"/>
              <a:ext cx="76993" cy="57663"/>
            </a:xfrm>
            <a:custGeom>
              <a:avLst/>
              <a:gdLst/>
              <a:ahLst/>
              <a:cxnLst/>
              <a:rect l="l" t="t" r="r" b="b"/>
              <a:pathLst>
                <a:path w="936" h="701" extrusionOk="0">
                  <a:moveTo>
                    <a:pt x="205" y="84"/>
                  </a:moveTo>
                  <a:cubicBezTo>
                    <a:pt x="251" y="107"/>
                    <a:pt x="479" y="244"/>
                    <a:pt x="753" y="335"/>
                  </a:cubicBezTo>
                  <a:cubicBezTo>
                    <a:pt x="776" y="358"/>
                    <a:pt x="845" y="381"/>
                    <a:pt x="822" y="449"/>
                  </a:cubicBezTo>
                  <a:cubicBezTo>
                    <a:pt x="804" y="540"/>
                    <a:pt x="686" y="630"/>
                    <a:pt x="513" y="630"/>
                  </a:cubicBezTo>
                  <a:cubicBezTo>
                    <a:pt x="467" y="630"/>
                    <a:pt x="418" y="623"/>
                    <a:pt x="365" y="609"/>
                  </a:cubicBezTo>
                  <a:cubicBezTo>
                    <a:pt x="183" y="541"/>
                    <a:pt x="114" y="404"/>
                    <a:pt x="114" y="335"/>
                  </a:cubicBezTo>
                  <a:cubicBezTo>
                    <a:pt x="68" y="221"/>
                    <a:pt x="114" y="130"/>
                    <a:pt x="137" y="84"/>
                  </a:cubicBezTo>
                  <a:close/>
                  <a:moveTo>
                    <a:pt x="176" y="1"/>
                  </a:moveTo>
                  <a:cubicBezTo>
                    <a:pt x="145" y="1"/>
                    <a:pt x="118" y="12"/>
                    <a:pt x="91" y="38"/>
                  </a:cubicBezTo>
                  <a:cubicBezTo>
                    <a:pt x="23" y="84"/>
                    <a:pt x="0" y="221"/>
                    <a:pt x="23" y="358"/>
                  </a:cubicBezTo>
                  <a:cubicBezTo>
                    <a:pt x="68" y="518"/>
                    <a:pt x="183" y="632"/>
                    <a:pt x="342" y="678"/>
                  </a:cubicBezTo>
                  <a:cubicBezTo>
                    <a:pt x="411" y="700"/>
                    <a:pt x="457" y="700"/>
                    <a:pt x="502" y="700"/>
                  </a:cubicBezTo>
                  <a:cubicBezTo>
                    <a:pt x="730" y="700"/>
                    <a:pt x="867" y="586"/>
                    <a:pt x="890" y="472"/>
                  </a:cubicBezTo>
                  <a:cubicBezTo>
                    <a:pt x="936" y="381"/>
                    <a:pt x="867" y="290"/>
                    <a:pt x="776" y="267"/>
                  </a:cubicBezTo>
                  <a:cubicBezTo>
                    <a:pt x="502" y="175"/>
                    <a:pt x="251" y="16"/>
                    <a:pt x="251" y="16"/>
                  </a:cubicBezTo>
                  <a:cubicBezTo>
                    <a:pt x="223" y="6"/>
                    <a:pt x="198" y="1"/>
                    <a:pt x="176" y="1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9" name="Google Shape;1609;p51"/>
            <p:cNvSpPr/>
            <p:nvPr/>
          </p:nvSpPr>
          <p:spPr>
            <a:xfrm>
              <a:off x="6649591" y="2016847"/>
              <a:ext cx="45159" cy="84561"/>
            </a:xfrm>
            <a:custGeom>
              <a:avLst/>
              <a:gdLst/>
              <a:ahLst/>
              <a:cxnLst/>
              <a:rect l="l" t="t" r="r" b="b"/>
              <a:pathLst>
                <a:path w="549" h="1028" extrusionOk="0">
                  <a:moveTo>
                    <a:pt x="228" y="1"/>
                  </a:moveTo>
                  <a:cubicBezTo>
                    <a:pt x="206" y="1"/>
                    <a:pt x="183" y="24"/>
                    <a:pt x="183" y="46"/>
                  </a:cubicBezTo>
                  <a:lnTo>
                    <a:pt x="160" y="343"/>
                  </a:lnTo>
                  <a:cubicBezTo>
                    <a:pt x="160" y="412"/>
                    <a:pt x="183" y="480"/>
                    <a:pt x="228" y="526"/>
                  </a:cubicBezTo>
                  <a:cubicBezTo>
                    <a:pt x="274" y="571"/>
                    <a:pt x="343" y="594"/>
                    <a:pt x="411" y="594"/>
                  </a:cubicBezTo>
                  <a:cubicBezTo>
                    <a:pt x="411" y="594"/>
                    <a:pt x="434" y="617"/>
                    <a:pt x="457" y="617"/>
                  </a:cubicBezTo>
                  <a:cubicBezTo>
                    <a:pt x="457" y="640"/>
                    <a:pt x="457" y="640"/>
                    <a:pt x="457" y="663"/>
                  </a:cubicBezTo>
                  <a:cubicBezTo>
                    <a:pt x="457" y="822"/>
                    <a:pt x="320" y="959"/>
                    <a:pt x="160" y="959"/>
                  </a:cubicBezTo>
                  <a:lnTo>
                    <a:pt x="23" y="937"/>
                  </a:lnTo>
                  <a:cubicBezTo>
                    <a:pt x="0" y="937"/>
                    <a:pt x="0" y="959"/>
                    <a:pt x="0" y="982"/>
                  </a:cubicBezTo>
                  <a:cubicBezTo>
                    <a:pt x="0" y="1005"/>
                    <a:pt x="0" y="1028"/>
                    <a:pt x="23" y="1028"/>
                  </a:cubicBezTo>
                  <a:lnTo>
                    <a:pt x="160" y="1028"/>
                  </a:lnTo>
                  <a:cubicBezTo>
                    <a:pt x="365" y="1028"/>
                    <a:pt x="548" y="868"/>
                    <a:pt x="548" y="663"/>
                  </a:cubicBezTo>
                  <a:cubicBezTo>
                    <a:pt x="548" y="640"/>
                    <a:pt x="525" y="594"/>
                    <a:pt x="502" y="571"/>
                  </a:cubicBezTo>
                  <a:cubicBezTo>
                    <a:pt x="480" y="549"/>
                    <a:pt x="457" y="526"/>
                    <a:pt x="411" y="526"/>
                  </a:cubicBezTo>
                  <a:cubicBezTo>
                    <a:pt x="365" y="526"/>
                    <a:pt x="320" y="503"/>
                    <a:pt x="297" y="457"/>
                  </a:cubicBezTo>
                  <a:cubicBezTo>
                    <a:pt x="251" y="434"/>
                    <a:pt x="251" y="389"/>
                    <a:pt x="251" y="343"/>
                  </a:cubicBezTo>
                  <a:lnTo>
                    <a:pt x="251" y="46"/>
                  </a:lnTo>
                  <a:cubicBezTo>
                    <a:pt x="251" y="24"/>
                    <a:pt x="251" y="1"/>
                    <a:pt x="228" y="1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0" name="Google Shape;1610;p51"/>
            <p:cNvSpPr/>
            <p:nvPr/>
          </p:nvSpPr>
          <p:spPr>
            <a:xfrm>
              <a:off x="6416726" y="2091699"/>
              <a:ext cx="45159" cy="43514"/>
            </a:xfrm>
            <a:custGeom>
              <a:avLst/>
              <a:gdLst/>
              <a:ahLst/>
              <a:cxnLst/>
              <a:rect l="l" t="t" r="r" b="b"/>
              <a:pathLst>
                <a:path w="549" h="529" extrusionOk="0">
                  <a:moveTo>
                    <a:pt x="275" y="95"/>
                  </a:moveTo>
                  <a:cubicBezTo>
                    <a:pt x="320" y="95"/>
                    <a:pt x="366" y="118"/>
                    <a:pt x="389" y="164"/>
                  </a:cubicBezTo>
                  <a:cubicBezTo>
                    <a:pt x="412" y="186"/>
                    <a:pt x="435" y="232"/>
                    <a:pt x="435" y="278"/>
                  </a:cubicBezTo>
                  <a:cubicBezTo>
                    <a:pt x="435" y="301"/>
                    <a:pt x="412" y="346"/>
                    <a:pt x="366" y="369"/>
                  </a:cubicBezTo>
                  <a:cubicBezTo>
                    <a:pt x="343" y="415"/>
                    <a:pt x="298" y="415"/>
                    <a:pt x="252" y="415"/>
                  </a:cubicBezTo>
                  <a:cubicBezTo>
                    <a:pt x="161" y="415"/>
                    <a:pt x="92" y="346"/>
                    <a:pt x="115" y="255"/>
                  </a:cubicBezTo>
                  <a:cubicBezTo>
                    <a:pt x="115" y="164"/>
                    <a:pt x="184" y="95"/>
                    <a:pt x="275" y="95"/>
                  </a:cubicBezTo>
                  <a:close/>
                  <a:moveTo>
                    <a:pt x="239" y="1"/>
                  </a:moveTo>
                  <a:cubicBezTo>
                    <a:pt x="115" y="1"/>
                    <a:pt x="1" y="107"/>
                    <a:pt x="1" y="232"/>
                  </a:cubicBezTo>
                  <a:cubicBezTo>
                    <a:pt x="1" y="392"/>
                    <a:pt x="115" y="506"/>
                    <a:pt x="252" y="529"/>
                  </a:cubicBezTo>
                  <a:lnTo>
                    <a:pt x="275" y="529"/>
                  </a:lnTo>
                  <a:cubicBezTo>
                    <a:pt x="343" y="529"/>
                    <a:pt x="389" y="506"/>
                    <a:pt x="457" y="460"/>
                  </a:cubicBezTo>
                  <a:cubicBezTo>
                    <a:pt x="503" y="415"/>
                    <a:pt x="526" y="346"/>
                    <a:pt x="526" y="278"/>
                  </a:cubicBezTo>
                  <a:cubicBezTo>
                    <a:pt x="549" y="209"/>
                    <a:pt x="526" y="141"/>
                    <a:pt x="480" y="72"/>
                  </a:cubicBezTo>
                  <a:cubicBezTo>
                    <a:pt x="412" y="27"/>
                    <a:pt x="366" y="4"/>
                    <a:pt x="275" y="4"/>
                  </a:cubicBezTo>
                  <a:cubicBezTo>
                    <a:pt x="263" y="2"/>
                    <a:pt x="251" y="1"/>
                    <a:pt x="239" y="1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1" name="Google Shape;1611;p51"/>
            <p:cNvSpPr/>
            <p:nvPr/>
          </p:nvSpPr>
          <p:spPr>
            <a:xfrm>
              <a:off x="6360463" y="2468591"/>
              <a:ext cx="122070" cy="179239"/>
            </a:xfrm>
            <a:custGeom>
              <a:avLst/>
              <a:gdLst/>
              <a:ahLst/>
              <a:cxnLst/>
              <a:rect l="l" t="t" r="r" b="b"/>
              <a:pathLst>
                <a:path w="1484" h="2179" extrusionOk="0">
                  <a:moveTo>
                    <a:pt x="1406" y="1"/>
                  </a:moveTo>
                  <a:cubicBezTo>
                    <a:pt x="1382" y="1"/>
                    <a:pt x="1370" y="22"/>
                    <a:pt x="1370" y="55"/>
                  </a:cubicBezTo>
                  <a:lnTo>
                    <a:pt x="1027" y="1881"/>
                  </a:lnTo>
                  <a:cubicBezTo>
                    <a:pt x="1007" y="1984"/>
                    <a:pt x="913" y="2067"/>
                    <a:pt x="812" y="2067"/>
                  </a:cubicBezTo>
                  <a:cubicBezTo>
                    <a:pt x="800" y="2067"/>
                    <a:pt x="788" y="2066"/>
                    <a:pt x="776" y="2064"/>
                  </a:cubicBezTo>
                  <a:lnTo>
                    <a:pt x="69" y="1950"/>
                  </a:lnTo>
                  <a:cubicBezTo>
                    <a:pt x="63" y="1944"/>
                    <a:pt x="55" y="1941"/>
                    <a:pt x="47" y="1941"/>
                  </a:cubicBezTo>
                  <a:cubicBezTo>
                    <a:pt x="25" y="1941"/>
                    <a:pt x="0" y="1962"/>
                    <a:pt x="0" y="1995"/>
                  </a:cubicBezTo>
                  <a:cubicBezTo>
                    <a:pt x="0" y="2018"/>
                    <a:pt x="23" y="2041"/>
                    <a:pt x="46" y="2041"/>
                  </a:cubicBezTo>
                  <a:lnTo>
                    <a:pt x="753" y="2155"/>
                  </a:lnTo>
                  <a:cubicBezTo>
                    <a:pt x="776" y="2178"/>
                    <a:pt x="799" y="2178"/>
                    <a:pt x="822" y="2178"/>
                  </a:cubicBezTo>
                  <a:cubicBezTo>
                    <a:pt x="959" y="2178"/>
                    <a:pt x="1119" y="2064"/>
                    <a:pt x="1141" y="1904"/>
                  </a:cubicBezTo>
                  <a:lnTo>
                    <a:pt x="1484" y="55"/>
                  </a:lnTo>
                  <a:cubicBezTo>
                    <a:pt x="1484" y="32"/>
                    <a:pt x="1461" y="10"/>
                    <a:pt x="1438" y="10"/>
                  </a:cubicBezTo>
                  <a:cubicBezTo>
                    <a:pt x="1426" y="4"/>
                    <a:pt x="1415" y="1"/>
                    <a:pt x="1406" y="1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2" name="Google Shape;1612;p51"/>
            <p:cNvSpPr/>
            <p:nvPr/>
          </p:nvSpPr>
          <p:spPr>
            <a:xfrm>
              <a:off x="6809167" y="2866129"/>
              <a:ext cx="54537" cy="33232"/>
            </a:xfrm>
            <a:custGeom>
              <a:avLst/>
              <a:gdLst/>
              <a:ahLst/>
              <a:cxnLst/>
              <a:rect l="l" t="t" r="r" b="b"/>
              <a:pathLst>
                <a:path w="663" h="404" extrusionOk="0">
                  <a:moveTo>
                    <a:pt x="63" y="1"/>
                  </a:moveTo>
                  <a:cubicBezTo>
                    <a:pt x="50" y="1"/>
                    <a:pt x="37" y="12"/>
                    <a:pt x="23" y="38"/>
                  </a:cubicBezTo>
                  <a:cubicBezTo>
                    <a:pt x="0" y="61"/>
                    <a:pt x="23" y="84"/>
                    <a:pt x="46" y="107"/>
                  </a:cubicBezTo>
                  <a:cubicBezTo>
                    <a:pt x="229" y="198"/>
                    <a:pt x="525" y="358"/>
                    <a:pt x="571" y="404"/>
                  </a:cubicBezTo>
                  <a:lnTo>
                    <a:pt x="594" y="404"/>
                  </a:lnTo>
                  <a:cubicBezTo>
                    <a:pt x="617" y="404"/>
                    <a:pt x="640" y="404"/>
                    <a:pt x="640" y="381"/>
                  </a:cubicBezTo>
                  <a:cubicBezTo>
                    <a:pt x="662" y="358"/>
                    <a:pt x="662" y="335"/>
                    <a:pt x="640" y="312"/>
                  </a:cubicBezTo>
                  <a:cubicBezTo>
                    <a:pt x="571" y="267"/>
                    <a:pt x="137" y="38"/>
                    <a:pt x="92" y="16"/>
                  </a:cubicBezTo>
                  <a:cubicBezTo>
                    <a:pt x="82" y="6"/>
                    <a:pt x="73" y="1"/>
                    <a:pt x="63" y="1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3" name="Google Shape;1613;p51"/>
            <p:cNvSpPr/>
            <p:nvPr/>
          </p:nvSpPr>
          <p:spPr>
            <a:xfrm>
              <a:off x="6784737" y="2903719"/>
              <a:ext cx="45159" cy="33232"/>
            </a:xfrm>
            <a:custGeom>
              <a:avLst/>
              <a:gdLst/>
              <a:ahLst/>
              <a:cxnLst/>
              <a:rect l="l" t="t" r="r" b="b"/>
              <a:pathLst>
                <a:path w="549" h="404" extrusionOk="0">
                  <a:moveTo>
                    <a:pt x="45" y="0"/>
                  </a:moveTo>
                  <a:cubicBezTo>
                    <a:pt x="27" y="0"/>
                    <a:pt x="14" y="11"/>
                    <a:pt x="1" y="38"/>
                  </a:cubicBezTo>
                  <a:cubicBezTo>
                    <a:pt x="1" y="61"/>
                    <a:pt x="1" y="84"/>
                    <a:pt x="23" y="106"/>
                  </a:cubicBezTo>
                  <a:lnTo>
                    <a:pt x="457" y="380"/>
                  </a:lnTo>
                  <a:cubicBezTo>
                    <a:pt x="480" y="403"/>
                    <a:pt x="480" y="403"/>
                    <a:pt x="480" y="403"/>
                  </a:cubicBezTo>
                  <a:cubicBezTo>
                    <a:pt x="503" y="403"/>
                    <a:pt x="526" y="380"/>
                    <a:pt x="526" y="380"/>
                  </a:cubicBezTo>
                  <a:cubicBezTo>
                    <a:pt x="548" y="357"/>
                    <a:pt x="548" y="312"/>
                    <a:pt x="526" y="289"/>
                  </a:cubicBezTo>
                  <a:lnTo>
                    <a:pt x="92" y="15"/>
                  </a:lnTo>
                  <a:cubicBezTo>
                    <a:pt x="73" y="6"/>
                    <a:pt x="58" y="0"/>
                    <a:pt x="45" y="0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4" name="Google Shape;1614;p51"/>
            <p:cNvSpPr/>
            <p:nvPr/>
          </p:nvSpPr>
          <p:spPr>
            <a:xfrm>
              <a:off x="6756606" y="2943531"/>
              <a:ext cx="28214" cy="17768"/>
            </a:xfrm>
            <a:custGeom>
              <a:avLst/>
              <a:gdLst/>
              <a:ahLst/>
              <a:cxnLst/>
              <a:rect l="l" t="t" r="r" b="b"/>
              <a:pathLst>
                <a:path w="343" h="216" extrusionOk="0">
                  <a:moveTo>
                    <a:pt x="67" y="1"/>
                  </a:moveTo>
                  <a:cubicBezTo>
                    <a:pt x="46" y="1"/>
                    <a:pt x="23" y="17"/>
                    <a:pt x="23" y="33"/>
                  </a:cubicBezTo>
                  <a:cubicBezTo>
                    <a:pt x="0" y="56"/>
                    <a:pt x="23" y="79"/>
                    <a:pt x="46" y="102"/>
                  </a:cubicBezTo>
                  <a:lnTo>
                    <a:pt x="274" y="216"/>
                  </a:lnTo>
                  <a:lnTo>
                    <a:pt x="297" y="216"/>
                  </a:lnTo>
                  <a:cubicBezTo>
                    <a:pt x="320" y="216"/>
                    <a:pt x="320" y="216"/>
                    <a:pt x="343" y="193"/>
                  </a:cubicBezTo>
                  <a:cubicBezTo>
                    <a:pt x="343" y="170"/>
                    <a:pt x="343" y="125"/>
                    <a:pt x="320" y="125"/>
                  </a:cubicBezTo>
                  <a:lnTo>
                    <a:pt x="92" y="10"/>
                  </a:lnTo>
                  <a:cubicBezTo>
                    <a:pt x="85" y="4"/>
                    <a:pt x="76" y="1"/>
                    <a:pt x="67" y="1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5" name="Google Shape;1615;p51"/>
            <p:cNvSpPr/>
            <p:nvPr/>
          </p:nvSpPr>
          <p:spPr>
            <a:xfrm>
              <a:off x="6788521" y="2908654"/>
              <a:ext cx="35700" cy="22621"/>
            </a:xfrm>
            <a:custGeom>
              <a:avLst/>
              <a:gdLst/>
              <a:ahLst/>
              <a:cxnLst/>
              <a:rect l="l" t="t" r="r" b="b"/>
              <a:pathLst>
                <a:path w="434" h="275" extrusionOk="0">
                  <a:moveTo>
                    <a:pt x="434" y="275"/>
                  </a:moveTo>
                  <a:lnTo>
                    <a:pt x="0" y="1"/>
                  </a:lnTo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6" name="Google Shape;1616;p51"/>
            <p:cNvSpPr/>
            <p:nvPr/>
          </p:nvSpPr>
          <p:spPr>
            <a:xfrm>
              <a:off x="6762199" y="2948137"/>
              <a:ext cx="18919" cy="9460"/>
            </a:xfrm>
            <a:custGeom>
              <a:avLst/>
              <a:gdLst/>
              <a:ahLst/>
              <a:cxnLst/>
              <a:rect l="l" t="t" r="r" b="b"/>
              <a:pathLst>
                <a:path w="230" h="115" extrusionOk="0">
                  <a:moveTo>
                    <a:pt x="229" y="114"/>
                  </a:moveTo>
                  <a:lnTo>
                    <a:pt x="1" y="0"/>
                  </a:lnTo>
                </a:path>
              </a:pathLst>
            </a:custGeom>
            <a:solidFill>
              <a:srgbClr val="F8EE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cxnSp>
        <p:nvCxnSpPr>
          <p:cNvPr id="1617" name="Google Shape;1617;p51"/>
          <p:cNvCxnSpPr/>
          <p:nvPr/>
        </p:nvCxnSpPr>
        <p:spPr>
          <a:xfrm>
            <a:off x="6542325" y="4604100"/>
            <a:ext cx="19515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SALES plan</a:t>
            </a:r>
            <a:endParaRPr dirty="0"/>
          </a:p>
        </p:txBody>
      </p:sp>
      <p:sp>
        <p:nvSpPr>
          <p:cNvPr id="1857" name="Google Shape;1857;p56"/>
          <p:cNvSpPr txBox="1">
            <a:spLocks noGrp="1"/>
          </p:cNvSpPr>
          <p:nvPr>
            <p:ph type="title" idx="2"/>
          </p:nvPr>
        </p:nvSpPr>
        <p:spPr>
          <a:xfrm>
            <a:off x="720000" y="1677075"/>
            <a:ext cx="2274159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Shop direct sales</a:t>
            </a:r>
            <a:endParaRPr dirty="0"/>
          </a:p>
        </p:txBody>
      </p:sp>
      <p:sp>
        <p:nvSpPr>
          <p:cNvPr id="1859" name="Google Shape;1859;p56"/>
          <p:cNvSpPr txBox="1">
            <a:spLocks noGrp="1"/>
          </p:cNvSpPr>
          <p:nvPr>
            <p:ph type="title" idx="3"/>
          </p:nvPr>
        </p:nvSpPr>
        <p:spPr>
          <a:xfrm>
            <a:off x="6149841" y="1677075"/>
            <a:ext cx="2274158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</a:t>
            </a:r>
            <a:r>
              <a:rPr lang="en" dirty="0"/>
              <a:t>obile application</a:t>
            </a:r>
            <a:endParaRPr dirty="0"/>
          </a:p>
        </p:txBody>
      </p:sp>
      <p:sp>
        <p:nvSpPr>
          <p:cNvPr id="1861" name="Google Shape;1861;p56"/>
          <p:cNvSpPr txBox="1">
            <a:spLocks noGrp="1"/>
          </p:cNvSpPr>
          <p:nvPr>
            <p:ph type="title" idx="5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Online webiste</a:t>
            </a:r>
            <a:endParaRPr dirty="0"/>
          </a:p>
        </p:txBody>
      </p:sp>
      <p:sp>
        <p:nvSpPr>
          <p:cNvPr id="1862" name="Google Shape;1862;p56"/>
          <p:cNvSpPr txBox="1">
            <a:spLocks noGrp="1"/>
          </p:cNvSpPr>
          <p:nvPr>
            <p:ph type="title" idx="7"/>
          </p:nvPr>
        </p:nvSpPr>
        <p:spPr>
          <a:xfrm>
            <a:off x="6149840" y="3110475"/>
            <a:ext cx="2388609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</a:t>
            </a:r>
            <a:r>
              <a:rPr lang="en" dirty="0"/>
              <a:t>ooths at stadiums</a:t>
            </a:r>
            <a:endParaRPr dirty="0"/>
          </a:p>
        </p:txBody>
      </p:sp>
      <p:grpSp>
        <p:nvGrpSpPr>
          <p:cNvPr id="1864" name="Google Shape;1864;p56"/>
          <p:cNvGrpSpPr/>
          <p:nvPr/>
        </p:nvGrpSpPr>
        <p:grpSpPr>
          <a:xfrm>
            <a:off x="3519175" y="1908150"/>
            <a:ext cx="2105650" cy="2185875"/>
            <a:chOff x="3519175" y="1908150"/>
            <a:chExt cx="2105650" cy="2185875"/>
          </a:xfrm>
        </p:grpSpPr>
        <p:sp>
          <p:nvSpPr>
            <p:cNvPr id="1865" name="Google Shape;1865;p56"/>
            <p:cNvSpPr/>
            <p:nvPr/>
          </p:nvSpPr>
          <p:spPr>
            <a:xfrm>
              <a:off x="3519175" y="1908150"/>
              <a:ext cx="752100" cy="752100"/>
            </a:xfrm>
            <a:prstGeom prst="ellipse">
              <a:avLst/>
            </a:pr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6" name="Google Shape;1866;p56"/>
            <p:cNvSpPr/>
            <p:nvPr/>
          </p:nvSpPr>
          <p:spPr>
            <a:xfrm>
              <a:off x="3519175" y="3341925"/>
              <a:ext cx="752100" cy="752100"/>
            </a:xfrm>
            <a:prstGeom prst="ellipse">
              <a:avLst/>
            </a:pr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7" name="Google Shape;1867;p56"/>
            <p:cNvSpPr/>
            <p:nvPr/>
          </p:nvSpPr>
          <p:spPr>
            <a:xfrm>
              <a:off x="4872725" y="1908150"/>
              <a:ext cx="752100" cy="752100"/>
            </a:xfrm>
            <a:prstGeom prst="ellipse">
              <a:avLst/>
            </a:pr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8" name="Google Shape;1868;p56"/>
            <p:cNvSpPr/>
            <p:nvPr/>
          </p:nvSpPr>
          <p:spPr>
            <a:xfrm>
              <a:off x="4872725" y="3341925"/>
              <a:ext cx="752100" cy="752100"/>
            </a:xfrm>
            <a:prstGeom prst="ellipse">
              <a:avLst/>
            </a:pr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869" name="Google Shape;1869;p56"/>
            <p:cNvCxnSpPr>
              <a:stCxn id="1865" idx="6"/>
              <a:endCxn id="1867" idx="2"/>
            </p:cNvCxnSpPr>
            <p:nvPr/>
          </p:nvCxnSpPr>
          <p:spPr>
            <a:xfrm>
              <a:off x="4271275" y="2284200"/>
              <a:ext cx="6015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70" name="Google Shape;1870;p56"/>
            <p:cNvCxnSpPr>
              <a:stCxn id="1867" idx="4"/>
              <a:endCxn id="1866" idx="0"/>
            </p:cNvCxnSpPr>
            <p:nvPr/>
          </p:nvCxnSpPr>
          <p:spPr>
            <a:xfrm rot="5400000">
              <a:off x="4231175" y="2324250"/>
              <a:ext cx="681600" cy="1353600"/>
            </a:xfrm>
            <a:prstGeom prst="bentConnector3">
              <a:avLst>
                <a:gd name="adj1" fmla="val 50006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71" name="Google Shape;1871;p56"/>
            <p:cNvCxnSpPr>
              <a:stCxn id="1866" idx="6"/>
              <a:endCxn id="1868" idx="2"/>
            </p:cNvCxnSpPr>
            <p:nvPr/>
          </p:nvCxnSpPr>
          <p:spPr>
            <a:xfrm>
              <a:off x="4271275" y="3717975"/>
              <a:ext cx="6015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872" name="Google Shape;1872;p56"/>
          <p:cNvGrpSpPr/>
          <p:nvPr/>
        </p:nvGrpSpPr>
        <p:grpSpPr>
          <a:xfrm>
            <a:off x="3698936" y="2089587"/>
            <a:ext cx="392588" cy="389229"/>
            <a:chOff x="1331903" y="4303830"/>
            <a:chExt cx="343292" cy="340354"/>
          </a:xfrm>
        </p:grpSpPr>
        <p:sp>
          <p:nvSpPr>
            <p:cNvPr id="1873" name="Google Shape;1873;p56"/>
            <p:cNvSpPr/>
            <p:nvPr/>
          </p:nvSpPr>
          <p:spPr>
            <a:xfrm>
              <a:off x="1364714" y="4308787"/>
              <a:ext cx="277671" cy="91062"/>
            </a:xfrm>
            <a:custGeom>
              <a:avLst/>
              <a:gdLst/>
              <a:ahLst/>
              <a:cxnLst/>
              <a:rect l="l" t="t" r="r" b="b"/>
              <a:pathLst>
                <a:path w="10587" h="3472" extrusionOk="0">
                  <a:moveTo>
                    <a:pt x="5304" y="0"/>
                  </a:moveTo>
                  <a:cubicBezTo>
                    <a:pt x="5278" y="0"/>
                    <a:pt x="5253" y="7"/>
                    <a:pt x="5231" y="22"/>
                  </a:cubicBezTo>
                  <a:lnTo>
                    <a:pt x="0" y="3063"/>
                  </a:lnTo>
                  <a:lnTo>
                    <a:pt x="385" y="3472"/>
                  </a:lnTo>
                  <a:lnTo>
                    <a:pt x="10221" y="3472"/>
                  </a:lnTo>
                  <a:lnTo>
                    <a:pt x="10586" y="3068"/>
                  </a:lnTo>
                  <a:lnTo>
                    <a:pt x="5380" y="22"/>
                  </a:lnTo>
                  <a:cubicBezTo>
                    <a:pt x="5356" y="7"/>
                    <a:pt x="5329" y="0"/>
                    <a:pt x="53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4" name="Google Shape;1874;p56"/>
            <p:cNvSpPr/>
            <p:nvPr/>
          </p:nvSpPr>
          <p:spPr>
            <a:xfrm>
              <a:off x="1398652" y="4332104"/>
              <a:ext cx="209663" cy="68769"/>
            </a:xfrm>
            <a:custGeom>
              <a:avLst/>
              <a:gdLst/>
              <a:ahLst/>
              <a:cxnLst/>
              <a:rect l="l" t="t" r="r" b="b"/>
              <a:pathLst>
                <a:path w="7994" h="2622" extrusionOk="0">
                  <a:moveTo>
                    <a:pt x="4004" y="0"/>
                  </a:moveTo>
                  <a:cubicBezTo>
                    <a:pt x="3985" y="0"/>
                    <a:pt x="3966" y="6"/>
                    <a:pt x="3946" y="18"/>
                  </a:cubicBezTo>
                  <a:lnTo>
                    <a:pt x="1" y="2313"/>
                  </a:lnTo>
                  <a:lnTo>
                    <a:pt x="290" y="2621"/>
                  </a:lnTo>
                  <a:lnTo>
                    <a:pt x="7719" y="2621"/>
                  </a:lnTo>
                  <a:lnTo>
                    <a:pt x="7993" y="2318"/>
                  </a:lnTo>
                  <a:lnTo>
                    <a:pt x="4062" y="18"/>
                  </a:lnTo>
                  <a:cubicBezTo>
                    <a:pt x="4043" y="6"/>
                    <a:pt x="4023" y="0"/>
                    <a:pt x="40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5" name="Google Shape;1875;p56"/>
            <p:cNvSpPr/>
            <p:nvPr/>
          </p:nvSpPr>
          <p:spPr>
            <a:xfrm>
              <a:off x="1363822" y="4598732"/>
              <a:ext cx="279559" cy="20195"/>
            </a:xfrm>
            <a:custGeom>
              <a:avLst/>
              <a:gdLst/>
              <a:ahLst/>
              <a:cxnLst/>
              <a:rect l="l" t="t" r="r" b="b"/>
              <a:pathLst>
                <a:path w="10659" h="770" extrusionOk="0">
                  <a:moveTo>
                    <a:pt x="362" y="0"/>
                  </a:moveTo>
                  <a:cubicBezTo>
                    <a:pt x="160" y="0"/>
                    <a:pt x="1" y="164"/>
                    <a:pt x="1" y="361"/>
                  </a:cubicBezTo>
                  <a:lnTo>
                    <a:pt x="1" y="770"/>
                  </a:lnTo>
                  <a:lnTo>
                    <a:pt x="10654" y="770"/>
                  </a:lnTo>
                  <a:lnTo>
                    <a:pt x="10659" y="361"/>
                  </a:lnTo>
                  <a:cubicBezTo>
                    <a:pt x="10659" y="164"/>
                    <a:pt x="10495" y="0"/>
                    <a:pt x="102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6" name="Google Shape;1876;p56"/>
            <p:cNvSpPr/>
            <p:nvPr/>
          </p:nvSpPr>
          <p:spPr>
            <a:xfrm>
              <a:off x="1353357" y="4619032"/>
              <a:ext cx="300252" cy="20090"/>
            </a:xfrm>
            <a:custGeom>
              <a:avLst/>
              <a:gdLst/>
              <a:ahLst/>
              <a:cxnLst/>
              <a:rect l="l" t="t" r="r" b="b"/>
              <a:pathLst>
                <a:path w="11448" h="766" extrusionOk="0">
                  <a:moveTo>
                    <a:pt x="371" y="1"/>
                  </a:moveTo>
                  <a:cubicBezTo>
                    <a:pt x="169" y="1"/>
                    <a:pt x="0" y="164"/>
                    <a:pt x="0" y="371"/>
                  </a:cubicBezTo>
                  <a:lnTo>
                    <a:pt x="0" y="766"/>
                  </a:lnTo>
                  <a:lnTo>
                    <a:pt x="11448" y="766"/>
                  </a:lnTo>
                  <a:lnTo>
                    <a:pt x="11448" y="371"/>
                  </a:lnTo>
                  <a:cubicBezTo>
                    <a:pt x="11448" y="164"/>
                    <a:pt x="11284" y="1"/>
                    <a:pt x="110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7" name="Google Shape;1877;p56"/>
            <p:cNvSpPr/>
            <p:nvPr/>
          </p:nvSpPr>
          <p:spPr>
            <a:xfrm>
              <a:off x="1362327" y="4388598"/>
              <a:ext cx="282313" cy="33965"/>
            </a:xfrm>
            <a:custGeom>
              <a:avLst/>
              <a:gdLst/>
              <a:ahLst/>
              <a:cxnLst/>
              <a:rect l="l" t="t" r="r" b="b"/>
              <a:pathLst>
                <a:path w="10764" h="1295" extrusionOk="0">
                  <a:moveTo>
                    <a:pt x="178" y="1"/>
                  </a:moveTo>
                  <a:cubicBezTo>
                    <a:pt x="82" y="1"/>
                    <a:pt x="0" y="82"/>
                    <a:pt x="0" y="183"/>
                  </a:cubicBezTo>
                  <a:lnTo>
                    <a:pt x="0" y="1117"/>
                  </a:lnTo>
                  <a:cubicBezTo>
                    <a:pt x="0" y="1213"/>
                    <a:pt x="82" y="1295"/>
                    <a:pt x="178" y="1295"/>
                  </a:cubicBezTo>
                  <a:lnTo>
                    <a:pt x="10586" y="1295"/>
                  </a:lnTo>
                  <a:cubicBezTo>
                    <a:pt x="10682" y="1295"/>
                    <a:pt x="10764" y="1218"/>
                    <a:pt x="10764" y="1122"/>
                  </a:cubicBezTo>
                  <a:lnTo>
                    <a:pt x="10764" y="183"/>
                  </a:lnTo>
                  <a:cubicBezTo>
                    <a:pt x="10764" y="82"/>
                    <a:pt x="10682" y="1"/>
                    <a:pt x="105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8" name="Google Shape;1878;p56"/>
            <p:cNvSpPr/>
            <p:nvPr/>
          </p:nvSpPr>
          <p:spPr>
            <a:xfrm>
              <a:off x="1405471" y="4422536"/>
              <a:ext cx="200824" cy="176327"/>
            </a:xfrm>
            <a:custGeom>
              <a:avLst/>
              <a:gdLst/>
              <a:ahLst/>
              <a:cxnLst/>
              <a:rect l="l" t="t" r="r" b="b"/>
              <a:pathLst>
                <a:path w="7657" h="6723" extrusionOk="0">
                  <a:moveTo>
                    <a:pt x="1" y="1"/>
                  </a:moveTo>
                  <a:lnTo>
                    <a:pt x="1" y="6723"/>
                  </a:lnTo>
                  <a:lnTo>
                    <a:pt x="7656" y="6723"/>
                  </a:lnTo>
                  <a:lnTo>
                    <a:pt x="76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9" name="Google Shape;1879;p56"/>
            <p:cNvSpPr/>
            <p:nvPr/>
          </p:nvSpPr>
          <p:spPr>
            <a:xfrm>
              <a:off x="1405471" y="4422536"/>
              <a:ext cx="200824" cy="176327"/>
            </a:xfrm>
            <a:custGeom>
              <a:avLst/>
              <a:gdLst/>
              <a:ahLst/>
              <a:cxnLst/>
              <a:rect l="l" t="t" r="r" b="b"/>
              <a:pathLst>
                <a:path w="7657" h="6723" extrusionOk="0">
                  <a:moveTo>
                    <a:pt x="1" y="1"/>
                  </a:moveTo>
                  <a:lnTo>
                    <a:pt x="1" y="1127"/>
                  </a:lnTo>
                  <a:lnTo>
                    <a:pt x="4432" y="1127"/>
                  </a:lnTo>
                  <a:cubicBezTo>
                    <a:pt x="6068" y="1127"/>
                    <a:pt x="7396" y="2455"/>
                    <a:pt x="7396" y="4091"/>
                  </a:cubicBezTo>
                  <a:lnTo>
                    <a:pt x="7396" y="6723"/>
                  </a:lnTo>
                  <a:lnTo>
                    <a:pt x="7656" y="6723"/>
                  </a:lnTo>
                  <a:lnTo>
                    <a:pt x="76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0" name="Google Shape;1880;p56"/>
            <p:cNvSpPr/>
            <p:nvPr/>
          </p:nvSpPr>
          <p:spPr>
            <a:xfrm>
              <a:off x="1368674" y="4422536"/>
              <a:ext cx="69136" cy="160696"/>
            </a:xfrm>
            <a:custGeom>
              <a:avLst/>
              <a:gdLst/>
              <a:ahLst/>
              <a:cxnLst/>
              <a:rect l="l" t="t" r="r" b="b"/>
              <a:pathLst>
                <a:path w="2636" h="6127" extrusionOk="0">
                  <a:moveTo>
                    <a:pt x="398" y="1"/>
                  </a:moveTo>
                  <a:cubicBezTo>
                    <a:pt x="196" y="1"/>
                    <a:pt x="28" y="155"/>
                    <a:pt x="13" y="357"/>
                  </a:cubicBezTo>
                  <a:cubicBezTo>
                    <a:pt x="0" y="594"/>
                    <a:pt x="190" y="752"/>
                    <a:pt x="389" y="752"/>
                  </a:cubicBezTo>
                  <a:cubicBezTo>
                    <a:pt x="486" y="752"/>
                    <a:pt x="584" y="714"/>
                    <a:pt x="663" y="631"/>
                  </a:cubicBezTo>
                  <a:cubicBezTo>
                    <a:pt x="674" y="618"/>
                    <a:pt x="689" y="612"/>
                    <a:pt x="703" y="612"/>
                  </a:cubicBezTo>
                  <a:cubicBezTo>
                    <a:pt x="732" y="612"/>
                    <a:pt x="759" y="635"/>
                    <a:pt x="759" y="670"/>
                  </a:cubicBezTo>
                  <a:lnTo>
                    <a:pt x="759" y="6126"/>
                  </a:lnTo>
                  <a:lnTo>
                    <a:pt x="1885" y="6126"/>
                  </a:lnTo>
                  <a:lnTo>
                    <a:pt x="1885" y="670"/>
                  </a:lnTo>
                  <a:cubicBezTo>
                    <a:pt x="1885" y="635"/>
                    <a:pt x="1912" y="612"/>
                    <a:pt x="1942" y="612"/>
                  </a:cubicBezTo>
                  <a:cubicBezTo>
                    <a:pt x="1957" y="612"/>
                    <a:pt x="1973" y="618"/>
                    <a:pt x="1986" y="631"/>
                  </a:cubicBezTo>
                  <a:cubicBezTo>
                    <a:pt x="2053" y="708"/>
                    <a:pt x="2159" y="752"/>
                    <a:pt x="2265" y="752"/>
                  </a:cubicBezTo>
                  <a:cubicBezTo>
                    <a:pt x="2472" y="752"/>
                    <a:pt x="2635" y="583"/>
                    <a:pt x="2635" y="376"/>
                  </a:cubicBezTo>
                  <a:cubicBezTo>
                    <a:pt x="2635" y="169"/>
                    <a:pt x="2467" y="1"/>
                    <a:pt x="22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1" name="Google Shape;1881;p56"/>
            <p:cNvSpPr/>
            <p:nvPr/>
          </p:nvSpPr>
          <p:spPr>
            <a:xfrm>
              <a:off x="1384148" y="4583337"/>
              <a:ext cx="38397" cy="15527"/>
            </a:xfrm>
            <a:custGeom>
              <a:avLst/>
              <a:gdLst/>
              <a:ahLst/>
              <a:cxnLst/>
              <a:rect l="l" t="t" r="r" b="b"/>
              <a:pathLst>
                <a:path w="1464" h="592" extrusionOk="0">
                  <a:moveTo>
                    <a:pt x="145" y="0"/>
                  </a:moveTo>
                  <a:cubicBezTo>
                    <a:pt x="68" y="0"/>
                    <a:pt x="0" y="63"/>
                    <a:pt x="0" y="140"/>
                  </a:cubicBezTo>
                  <a:lnTo>
                    <a:pt x="0" y="592"/>
                  </a:lnTo>
                  <a:lnTo>
                    <a:pt x="1463" y="592"/>
                  </a:lnTo>
                  <a:lnTo>
                    <a:pt x="1463" y="140"/>
                  </a:lnTo>
                  <a:cubicBezTo>
                    <a:pt x="1463" y="63"/>
                    <a:pt x="1401" y="0"/>
                    <a:pt x="13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2" name="Google Shape;1882;p56"/>
            <p:cNvSpPr/>
            <p:nvPr/>
          </p:nvSpPr>
          <p:spPr>
            <a:xfrm>
              <a:off x="1470725" y="4422536"/>
              <a:ext cx="69188" cy="160827"/>
            </a:xfrm>
            <a:custGeom>
              <a:avLst/>
              <a:gdLst/>
              <a:ahLst/>
              <a:cxnLst/>
              <a:rect l="l" t="t" r="r" b="b"/>
              <a:pathLst>
                <a:path w="2638" h="6132" extrusionOk="0">
                  <a:moveTo>
                    <a:pt x="395" y="1"/>
                  </a:moveTo>
                  <a:cubicBezTo>
                    <a:pt x="193" y="1"/>
                    <a:pt x="24" y="155"/>
                    <a:pt x="10" y="357"/>
                  </a:cubicBezTo>
                  <a:cubicBezTo>
                    <a:pt x="0" y="594"/>
                    <a:pt x="191" y="754"/>
                    <a:pt x="389" y="754"/>
                  </a:cubicBezTo>
                  <a:cubicBezTo>
                    <a:pt x="485" y="754"/>
                    <a:pt x="583" y="716"/>
                    <a:pt x="660" y="631"/>
                  </a:cubicBezTo>
                  <a:cubicBezTo>
                    <a:pt x="672" y="619"/>
                    <a:pt x="687" y="613"/>
                    <a:pt x="701" y="613"/>
                  </a:cubicBezTo>
                  <a:cubicBezTo>
                    <a:pt x="732" y="613"/>
                    <a:pt x="761" y="637"/>
                    <a:pt x="761" y="670"/>
                  </a:cubicBezTo>
                  <a:lnTo>
                    <a:pt x="761" y="6131"/>
                  </a:lnTo>
                  <a:lnTo>
                    <a:pt x="1887" y="6131"/>
                  </a:lnTo>
                  <a:lnTo>
                    <a:pt x="1887" y="670"/>
                  </a:lnTo>
                  <a:cubicBezTo>
                    <a:pt x="1887" y="637"/>
                    <a:pt x="1915" y="616"/>
                    <a:pt x="1944" y="616"/>
                  </a:cubicBezTo>
                  <a:cubicBezTo>
                    <a:pt x="1958" y="616"/>
                    <a:pt x="1972" y="620"/>
                    <a:pt x="1983" y="631"/>
                  </a:cubicBezTo>
                  <a:cubicBezTo>
                    <a:pt x="2051" y="709"/>
                    <a:pt x="2146" y="752"/>
                    <a:pt x="2246" y="752"/>
                  </a:cubicBezTo>
                  <a:cubicBezTo>
                    <a:pt x="2251" y="752"/>
                    <a:pt x="2257" y="752"/>
                    <a:pt x="2262" y="752"/>
                  </a:cubicBezTo>
                  <a:cubicBezTo>
                    <a:pt x="2469" y="752"/>
                    <a:pt x="2637" y="583"/>
                    <a:pt x="2637" y="376"/>
                  </a:cubicBezTo>
                  <a:cubicBezTo>
                    <a:pt x="2632" y="172"/>
                    <a:pt x="2469" y="6"/>
                    <a:pt x="2266" y="6"/>
                  </a:cubicBezTo>
                  <a:cubicBezTo>
                    <a:pt x="2263" y="6"/>
                    <a:pt x="2260" y="6"/>
                    <a:pt x="2257" y="6"/>
                  </a:cubicBezTo>
                  <a:lnTo>
                    <a:pt x="225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3" name="Google Shape;1883;p56"/>
            <p:cNvSpPr/>
            <p:nvPr/>
          </p:nvSpPr>
          <p:spPr>
            <a:xfrm>
              <a:off x="1486252" y="4583337"/>
              <a:ext cx="38371" cy="15527"/>
            </a:xfrm>
            <a:custGeom>
              <a:avLst/>
              <a:gdLst/>
              <a:ahLst/>
              <a:cxnLst/>
              <a:rect l="l" t="t" r="r" b="b"/>
              <a:pathLst>
                <a:path w="1463" h="592" extrusionOk="0">
                  <a:moveTo>
                    <a:pt x="145" y="0"/>
                  </a:moveTo>
                  <a:cubicBezTo>
                    <a:pt x="63" y="0"/>
                    <a:pt x="0" y="63"/>
                    <a:pt x="0" y="140"/>
                  </a:cubicBezTo>
                  <a:lnTo>
                    <a:pt x="0" y="592"/>
                  </a:lnTo>
                  <a:lnTo>
                    <a:pt x="1458" y="592"/>
                  </a:lnTo>
                  <a:lnTo>
                    <a:pt x="1463" y="140"/>
                  </a:lnTo>
                  <a:cubicBezTo>
                    <a:pt x="1463" y="63"/>
                    <a:pt x="1396" y="0"/>
                    <a:pt x="13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4" name="Google Shape;1884;p56"/>
            <p:cNvSpPr/>
            <p:nvPr/>
          </p:nvSpPr>
          <p:spPr>
            <a:xfrm>
              <a:off x="1572724" y="4422536"/>
              <a:ext cx="69162" cy="160827"/>
            </a:xfrm>
            <a:custGeom>
              <a:avLst/>
              <a:gdLst/>
              <a:ahLst/>
              <a:cxnLst/>
              <a:rect l="l" t="t" r="r" b="b"/>
              <a:pathLst>
                <a:path w="2637" h="6132" extrusionOk="0">
                  <a:moveTo>
                    <a:pt x="399" y="1"/>
                  </a:moveTo>
                  <a:cubicBezTo>
                    <a:pt x="197" y="1"/>
                    <a:pt x="28" y="155"/>
                    <a:pt x="14" y="357"/>
                  </a:cubicBezTo>
                  <a:cubicBezTo>
                    <a:pt x="1" y="594"/>
                    <a:pt x="191" y="754"/>
                    <a:pt x="390" y="754"/>
                  </a:cubicBezTo>
                  <a:cubicBezTo>
                    <a:pt x="486" y="754"/>
                    <a:pt x="585" y="716"/>
                    <a:pt x="663" y="631"/>
                  </a:cubicBezTo>
                  <a:cubicBezTo>
                    <a:pt x="674" y="619"/>
                    <a:pt x="688" y="613"/>
                    <a:pt x="702" y="613"/>
                  </a:cubicBezTo>
                  <a:cubicBezTo>
                    <a:pt x="731" y="613"/>
                    <a:pt x="759" y="637"/>
                    <a:pt x="759" y="670"/>
                  </a:cubicBezTo>
                  <a:lnTo>
                    <a:pt x="759" y="6131"/>
                  </a:lnTo>
                  <a:lnTo>
                    <a:pt x="1885" y="6131"/>
                  </a:lnTo>
                  <a:lnTo>
                    <a:pt x="1885" y="670"/>
                  </a:lnTo>
                  <a:cubicBezTo>
                    <a:pt x="1885" y="637"/>
                    <a:pt x="1914" y="616"/>
                    <a:pt x="1945" y="616"/>
                  </a:cubicBezTo>
                  <a:cubicBezTo>
                    <a:pt x="1959" y="616"/>
                    <a:pt x="1974" y="620"/>
                    <a:pt x="1986" y="631"/>
                  </a:cubicBezTo>
                  <a:cubicBezTo>
                    <a:pt x="2050" y="709"/>
                    <a:pt x="2149" y="752"/>
                    <a:pt x="2250" y="752"/>
                  </a:cubicBezTo>
                  <a:cubicBezTo>
                    <a:pt x="2255" y="752"/>
                    <a:pt x="2260" y="752"/>
                    <a:pt x="2266" y="752"/>
                  </a:cubicBezTo>
                  <a:cubicBezTo>
                    <a:pt x="2472" y="752"/>
                    <a:pt x="2636" y="583"/>
                    <a:pt x="2636" y="376"/>
                  </a:cubicBezTo>
                  <a:cubicBezTo>
                    <a:pt x="2636" y="172"/>
                    <a:pt x="2472" y="6"/>
                    <a:pt x="2269" y="6"/>
                  </a:cubicBezTo>
                  <a:cubicBezTo>
                    <a:pt x="2267" y="6"/>
                    <a:pt x="2264" y="6"/>
                    <a:pt x="2261" y="6"/>
                  </a:cubicBezTo>
                  <a:lnTo>
                    <a:pt x="226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5" name="Google Shape;1885;p56"/>
            <p:cNvSpPr/>
            <p:nvPr/>
          </p:nvSpPr>
          <p:spPr>
            <a:xfrm>
              <a:off x="1588225" y="4583337"/>
              <a:ext cx="38371" cy="15527"/>
            </a:xfrm>
            <a:custGeom>
              <a:avLst/>
              <a:gdLst/>
              <a:ahLst/>
              <a:cxnLst/>
              <a:rect l="l" t="t" r="r" b="b"/>
              <a:pathLst>
                <a:path w="1463" h="592" extrusionOk="0">
                  <a:moveTo>
                    <a:pt x="144" y="0"/>
                  </a:moveTo>
                  <a:cubicBezTo>
                    <a:pt x="67" y="0"/>
                    <a:pt x="0" y="63"/>
                    <a:pt x="0" y="140"/>
                  </a:cubicBezTo>
                  <a:lnTo>
                    <a:pt x="0" y="592"/>
                  </a:lnTo>
                  <a:lnTo>
                    <a:pt x="1463" y="592"/>
                  </a:lnTo>
                  <a:lnTo>
                    <a:pt x="1463" y="140"/>
                  </a:lnTo>
                  <a:cubicBezTo>
                    <a:pt x="1463" y="63"/>
                    <a:pt x="1400" y="0"/>
                    <a:pt x="13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6" name="Google Shape;1886;p56"/>
            <p:cNvSpPr/>
            <p:nvPr/>
          </p:nvSpPr>
          <p:spPr>
            <a:xfrm>
              <a:off x="1331903" y="4303830"/>
              <a:ext cx="343292" cy="340354"/>
            </a:xfrm>
            <a:custGeom>
              <a:avLst/>
              <a:gdLst/>
              <a:ahLst/>
              <a:cxnLst/>
              <a:rect l="l" t="t" r="r" b="b"/>
              <a:pathLst>
                <a:path w="13089" h="12977" extrusionOk="0">
                  <a:moveTo>
                    <a:pt x="6554" y="389"/>
                  </a:moveTo>
                  <a:lnTo>
                    <a:pt x="11091" y="3040"/>
                  </a:lnTo>
                  <a:lnTo>
                    <a:pt x="10312" y="3040"/>
                  </a:lnTo>
                  <a:lnTo>
                    <a:pt x="6703" y="933"/>
                  </a:lnTo>
                  <a:cubicBezTo>
                    <a:pt x="6655" y="904"/>
                    <a:pt x="6603" y="889"/>
                    <a:pt x="6552" y="889"/>
                  </a:cubicBezTo>
                  <a:cubicBezTo>
                    <a:pt x="6500" y="889"/>
                    <a:pt x="6448" y="904"/>
                    <a:pt x="6400" y="933"/>
                  </a:cubicBezTo>
                  <a:lnTo>
                    <a:pt x="5443" y="1491"/>
                  </a:lnTo>
                  <a:cubicBezTo>
                    <a:pt x="5246" y="1591"/>
                    <a:pt x="5354" y="1852"/>
                    <a:pt x="5524" y="1852"/>
                  </a:cubicBezTo>
                  <a:cubicBezTo>
                    <a:pt x="5557" y="1852"/>
                    <a:pt x="5593" y="1842"/>
                    <a:pt x="5630" y="1818"/>
                  </a:cubicBezTo>
                  <a:lnTo>
                    <a:pt x="6549" y="1284"/>
                  </a:lnTo>
                  <a:lnTo>
                    <a:pt x="9557" y="3040"/>
                  </a:lnTo>
                  <a:lnTo>
                    <a:pt x="3527" y="3040"/>
                  </a:lnTo>
                  <a:lnTo>
                    <a:pt x="4860" y="2265"/>
                  </a:lnTo>
                  <a:cubicBezTo>
                    <a:pt x="5036" y="2155"/>
                    <a:pt x="4931" y="1913"/>
                    <a:pt x="4765" y="1913"/>
                  </a:cubicBezTo>
                  <a:cubicBezTo>
                    <a:pt x="4736" y="1913"/>
                    <a:pt x="4705" y="1921"/>
                    <a:pt x="4673" y="1938"/>
                  </a:cubicBezTo>
                  <a:lnTo>
                    <a:pt x="2772" y="3040"/>
                  </a:lnTo>
                  <a:lnTo>
                    <a:pt x="1988" y="3040"/>
                  </a:lnTo>
                  <a:lnTo>
                    <a:pt x="6554" y="389"/>
                  </a:lnTo>
                  <a:close/>
                  <a:moveTo>
                    <a:pt x="11736" y="3420"/>
                  </a:moveTo>
                  <a:lnTo>
                    <a:pt x="11736" y="4339"/>
                  </a:lnTo>
                  <a:lnTo>
                    <a:pt x="1353" y="4339"/>
                  </a:lnTo>
                  <a:lnTo>
                    <a:pt x="1353" y="3420"/>
                  </a:lnTo>
                  <a:close/>
                  <a:moveTo>
                    <a:pt x="1791" y="4719"/>
                  </a:moveTo>
                  <a:cubicBezTo>
                    <a:pt x="1794" y="4719"/>
                    <a:pt x="1797" y="4719"/>
                    <a:pt x="1800" y="4719"/>
                  </a:cubicBezTo>
                  <a:lnTo>
                    <a:pt x="3657" y="4719"/>
                  </a:lnTo>
                  <a:cubicBezTo>
                    <a:pt x="3763" y="4719"/>
                    <a:pt x="3850" y="4806"/>
                    <a:pt x="3845" y="4912"/>
                  </a:cubicBezTo>
                  <a:cubicBezTo>
                    <a:pt x="3835" y="5008"/>
                    <a:pt x="3758" y="5085"/>
                    <a:pt x="3662" y="5090"/>
                  </a:cubicBezTo>
                  <a:cubicBezTo>
                    <a:pt x="3609" y="5090"/>
                    <a:pt x="3561" y="5066"/>
                    <a:pt x="3523" y="5027"/>
                  </a:cubicBezTo>
                  <a:cubicBezTo>
                    <a:pt x="3473" y="4973"/>
                    <a:pt x="3409" y="4948"/>
                    <a:pt x="3346" y="4948"/>
                  </a:cubicBezTo>
                  <a:cubicBezTo>
                    <a:pt x="3221" y="4948"/>
                    <a:pt x="3099" y="5045"/>
                    <a:pt x="3099" y="5196"/>
                  </a:cubicBezTo>
                  <a:lnTo>
                    <a:pt x="3099" y="10465"/>
                  </a:lnTo>
                  <a:lnTo>
                    <a:pt x="2353" y="10465"/>
                  </a:lnTo>
                  <a:lnTo>
                    <a:pt x="2353" y="5196"/>
                  </a:lnTo>
                  <a:cubicBezTo>
                    <a:pt x="2350" y="5045"/>
                    <a:pt x="2228" y="4948"/>
                    <a:pt x="2102" y="4948"/>
                  </a:cubicBezTo>
                  <a:cubicBezTo>
                    <a:pt x="2039" y="4948"/>
                    <a:pt x="1975" y="4973"/>
                    <a:pt x="1925" y="5027"/>
                  </a:cubicBezTo>
                  <a:cubicBezTo>
                    <a:pt x="1886" y="5070"/>
                    <a:pt x="1837" y="5089"/>
                    <a:pt x="1789" y="5089"/>
                  </a:cubicBezTo>
                  <a:cubicBezTo>
                    <a:pt x="1690" y="5089"/>
                    <a:pt x="1596" y="5009"/>
                    <a:pt x="1603" y="4893"/>
                  </a:cubicBezTo>
                  <a:cubicBezTo>
                    <a:pt x="1612" y="4795"/>
                    <a:pt x="1694" y="4719"/>
                    <a:pt x="1791" y="4719"/>
                  </a:cubicBezTo>
                  <a:close/>
                  <a:moveTo>
                    <a:pt x="7563" y="4719"/>
                  </a:moveTo>
                  <a:cubicBezTo>
                    <a:pt x="7611" y="4719"/>
                    <a:pt x="7654" y="4742"/>
                    <a:pt x="7685" y="4777"/>
                  </a:cubicBezTo>
                  <a:cubicBezTo>
                    <a:pt x="7718" y="4811"/>
                    <a:pt x="7738" y="4864"/>
                    <a:pt x="7738" y="4912"/>
                  </a:cubicBezTo>
                  <a:cubicBezTo>
                    <a:pt x="7728" y="5008"/>
                    <a:pt x="7651" y="5085"/>
                    <a:pt x="7555" y="5090"/>
                  </a:cubicBezTo>
                  <a:cubicBezTo>
                    <a:pt x="7502" y="5090"/>
                    <a:pt x="7454" y="5066"/>
                    <a:pt x="7415" y="5027"/>
                  </a:cubicBezTo>
                  <a:cubicBezTo>
                    <a:pt x="7365" y="4973"/>
                    <a:pt x="7302" y="4948"/>
                    <a:pt x="7239" y="4948"/>
                  </a:cubicBezTo>
                  <a:cubicBezTo>
                    <a:pt x="7113" y="4948"/>
                    <a:pt x="6992" y="5045"/>
                    <a:pt x="6992" y="5196"/>
                  </a:cubicBezTo>
                  <a:lnTo>
                    <a:pt x="6992" y="10465"/>
                  </a:lnTo>
                  <a:lnTo>
                    <a:pt x="6241" y="10465"/>
                  </a:lnTo>
                  <a:lnTo>
                    <a:pt x="6241" y="5196"/>
                  </a:lnTo>
                  <a:cubicBezTo>
                    <a:pt x="6241" y="5045"/>
                    <a:pt x="6120" y="4948"/>
                    <a:pt x="5993" y="4948"/>
                  </a:cubicBezTo>
                  <a:cubicBezTo>
                    <a:pt x="5930" y="4948"/>
                    <a:pt x="5865" y="4973"/>
                    <a:pt x="5813" y="5027"/>
                  </a:cubicBezTo>
                  <a:cubicBezTo>
                    <a:pt x="5775" y="5070"/>
                    <a:pt x="5727" y="5089"/>
                    <a:pt x="5680" y="5089"/>
                  </a:cubicBezTo>
                  <a:cubicBezTo>
                    <a:pt x="5583" y="5089"/>
                    <a:pt x="5489" y="5009"/>
                    <a:pt x="5495" y="4893"/>
                  </a:cubicBezTo>
                  <a:cubicBezTo>
                    <a:pt x="5505" y="4795"/>
                    <a:pt x="5582" y="4719"/>
                    <a:pt x="5679" y="4719"/>
                  </a:cubicBezTo>
                  <a:cubicBezTo>
                    <a:pt x="5682" y="4719"/>
                    <a:pt x="5685" y="4719"/>
                    <a:pt x="5688" y="4719"/>
                  </a:cubicBezTo>
                  <a:lnTo>
                    <a:pt x="7550" y="4719"/>
                  </a:lnTo>
                  <a:cubicBezTo>
                    <a:pt x="7555" y="4719"/>
                    <a:pt x="7559" y="4719"/>
                    <a:pt x="7563" y="4719"/>
                  </a:cubicBezTo>
                  <a:close/>
                  <a:moveTo>
                    <a:pt x="3268" y="10845"/>
                  </a:moveTo>
                  <a:lnTo>
                    <a:pt x="3268" y="11056"/>
                  </a:lnTo>
                  <a:lnTo>
                    <a:pt x="2185" y="11056"/>
                  </a:lnTo>
                  <a:lnTo>
                    <a:pt x="2185" y="10845"/>
                  </a:lnTo>
                  <a:close/>
                  <a:moveTo>
                    <a:pt x="5144" y="4719"/>
                  </a:moveTo>
                  <a:cubicBezTo>
                    <a:pt x="5077" y="4917"/>
                    <a:pt x="5125" y="5143"/>
                    <a:pt x="5269" y="5292"/>
                  </a:cubicBezTo>
                  <a:cubicBezTo>
                    <a:pt x="5378" y="5408"/>
                    <a:pt x="5525" y="5468"/>
                    <a:pt x="5675" y="5468"/>
                  </a:cubicBezTo>
                  <a:cubicBezTo>
                    <a:pt x="5738" y="5468"/>
                    <a:pt x="5800" y="5457"/>
                    <a:pt x="5861" y="5436"/>
                  </a:cubicBezTo>
                  <a:lnTo>
                    <a:pt x="5861" y="10513"/>
                  </a:lnTo>
                  <a:cubicBezTo>
                    <a:pt x="5760" y="10570"/>
                    <a:pt x="5693" y="10681"/>
                    <a:pt x="5693" y="10801"/>
                  </a:cubicBezTo>
                  <a:lnTo>
                    <a:pt x="5693" y="11056"/>
                  </a:lnTo>
                  <a:lnTo>
                    <a:pt x="3643" y="11056"/>
                  </a:lnTo>
                  <a:lnTo>
                    <a:pt x="3643" y="10801"/>
                  </a:lnTo>
                  <a:cubicBezTo>
                    <a:pt x="3643" y="10681"/>
                    <a:pt x="3580" y="10570"/>
                    <a:pt x="3479" y="10513"/>
                  </a:cubicBezTo>
                  <a:lnTo>
                    <a:pt x="3479" y="5436"/>
                  </a:lnTo>
                  <a:cubicBezTo>
                    <a:pt x="3542" y="5458"/>
                    <a:pt x="3604" y="5468"/>
                    <a:pt x="3666" y="5468"/>
                  </a:cubicBezTo>
                  <a:cubicBezTo>
                    <a:pt x="3954" y="5468"/>
                    <a:pt x="4209" y="5241"/>
                    <a:pt x="4225" y="4931"/>
                  </a:cubicBezTo>
                  <a:cubicBezTo>
                    <a:pt x="4225" y="4859"/>
                    <a:pt x="4216" y="4787"/>
                    <a:pt x="4196" y="4719"/>
                  </a:cubicBezTo>
                  <a:close/>
                  <a:moveTo>
                    <a:pt x="7155" y="10845"/>
                  </a:moveTo>
                  <a:lnTo>
                    <a:pt x="7155" y="11056"/>
                  </a:lnTo>
                  <a:lnTo>
                    <a:pt x="6073" y="11056"/>
                  </a:lnTo>
                  <a:lnTo>
                    <a:pt x="6073" y="10845"/>
                  </a:lnTo>
                  <a:close/>
                  <a:moveTo>
                    <a:pt x="11443" y="4715"/>
                  </a:moveTo>
                  <a:cubicBezTo>
                    <a:pt x="11544" y="4715"/>
                    <a:pt x="11630" y="4806"/>
                    <a:pt x="11626" y="4912"/>
                  </a:cubicBezTo>
                  <a:cubicBezTo>
                    <a:pt x="11621" y="5008"/>
                    <a:pt x="11539" y="5085"/>
                    <a:pt x="11444" y="5090"/>
                  </a:cubicBezTo>
                  <a:lnTo>
                    <a:pt x="11444" y="5090"/>
                  </a:lnTo>
                  <a:cubicBezTo>
                    <a:pt x="11392" y="5089"/>
                    <a:pt x="11341" y="5065"/>
                    <a:pt x="11308" y="5027"/>
                  </a:cubicBezTo>
                  <a:cubicBezTo>
                    <a:pt x="11257" y="4973"/>
                    <a:pt x="11192" y="4948"/>
                    <a:pt x="11128" y="4948"/>
                  </a:cubicBezTo>
                  <a:cubicBezTo>
                    <a:pt x="11001" y="4948"/>
                    <a:pt x="10880" y="5045"/>
                    <a:pt x="10880" y="5196"/>
                  </a:cubicBezTo>
                  <a:lnTo>
                    <a:pt x="10880" y="10465"/>
                  </a:lnTo>
                  <a:lnTo>
                    <a:pt x="10134" y="10465"/>
                  </a:lnTo>
                  <a:lnTo>
                    <a:pt x="10134" y="8564"/>
                  </a:lnTo>
                  <a:cubicBezTo>
                    <a:pt x="10134" y="8436"/>
                    <a:pt x="10039" y="8373"/>
                    <a:pt x="9944" y="8373"/>
                  </a:cubicBezTo>
                  <a:cubicBezTo>
                    <a:pt x="9849" y="8373"/>
                    <a:pt x="9754" y="8436"/>
                    <a:pt x="9754" y="8564"/>
                  </a:cubicBezTo>
                  <a:lnTo>
                    <a:pt x="9754" y="10513"/>
                  </a:lnTo>
                  <a:cubicBezTo>
                    <a:pt x="9648" y="10570"/>
                    <a:pt x="9585" y="10681"/>
                    <a:pt x="9585" y="10801"/>
                  </a:cubicBezTo>
                  <a:lnTo>
                    <a:pt x="9585" y="11056"/>
                  </a:lnTo>
                  <a:lnTo>
                    <a:pt x="7536" y="11056"/>
                  </a:lnTo>
                  <a:lnTo>
                    <a:pt x="7536" y="10801"/>
                  </a:lnTo>
                  <a:cubicBezTo>
                    <a:pt x="7536" y="10681"/>
                    <a:pt x="7473" y="10570"/>
                    <a:pt x="7367" y="10513"/>
                  </a:cubicBezTo>
                  <a:lnTo>
                    <a:pt x="7367" y="5436"/>
                  </a:lnTo>
                  <a:cubicBezTo>
                    <a:pt x="7431" y="5458"/>
                    <a:pt x="7494" y="5468"/>
                    <a:pt x="7555" y="5468"/>
                  </a:cubicBezTo>
                  <a:cubicBezTo>
                    <a:pt x="7923" y="5468"/>
                    <a:pt x="8216" y="5099"/>
                    <a:pt x="8084" y="4715"/>
                  </a:cubicBezTo>
                  <a:lnTo>
                    <a:pt x="9037" y="4715"/>
                  </a:lnTo>
                  <a:cubicBezTo>
                    <a:pt x="8965" y="4917"/>
                    <a:pt x="9013" y="5138"/>
                    <a:pt x="9157" y="5292"/>
                  </a:cubicBezTo>
                  <a:cubicBezTo>
                    <a:pt x="9267" y="5405"/>
                    <a:pt x="9416" y="5467"/>
                    <a:pt x="9567" y="5467"/>
                  </a:cubicBezTo>
                  <a:cubicBezTo>
                    <a:pt x="9628" y="5467"/>
                    <a:pt x="9690" y="5457"/>
                    <a:pt x="9749" y="5436"/>
                  </a:cubicBezTo>
                  <a:lnTo>
                    <a:pt x="9749" y="7630"/>
                  </a:lnTo>
                  <a:cubicBezTo>
                    <a:pt x="9749" y="7758"/>
                    <a:pt x="9844" y="7822"/>
                    <a:pt x="9939" y="7822"/>
                  </a:cubicBezTo>
                  <a:cubicBezTo>
                    <a:pt x="10034" y="7822"/>
                    <a:pt x="10129" y="7758"/>
                    <a:pt x="10129" y="7630"/>
                  </a:cubicBezTo>
                  <a:lnTo>
                    <a:pt x="10129" y="5196"/>
                  </a:lnTo>
                  <a:cubicBezTo>
                    <a:pt x="10129" y="5045"/>
                    <a:pt x="10008" y="4948"/>
                    <a:pt x="9881" y="4948"/>
                  </a:cubicBezTo>
                  <a:cubicBezTo>
                    <a:pt x="9817" y="4948"/>
                    <a:pt x="9752" y="4973"/>
                    <a:pt x="9701" y="5027"/>
                  </a:cubicBezTo>
                  <a:cubicBezTo>
                    <a:pt x="9663" y="5068"/>
                    <a:pt x="9615" y="5086"/>
                    <a:pt x="9568" y="5086"/>
                  </a:cubicBezTo>
                  <a:cubicBezTo>
                    <a:pt x="9471" y="5086"/>
                    <a:pt x="9377" y="5009"/>
                    <a:pt x="9383" y="4893"/>
                  </a:cubicBezTo>
                  <a:cubicBezTo>
                    <a:pt x="9393" y="4792"/>
                    <a:pt x="9480" y="4715"/>
                    <a:pt x="9581" y="4715"/>
                  </a:cubicBezTo>
                  <a:close/>
                  <a:moveTo>
                    <a:pt x="11048" y="10845"/>
                  </a:moveTo>
                  <a:lnTo>
                    <a:pt x="11048" y="11056"/>
                  </a:lnTo>
                  <a:lnTo>
                    <a:pt x="9966" y="11056"/>
                  </a:lnTo>
                  <a:lnTo>
                    <a:pt x="9966" y="10845"/>
                  </a:lnTo>
                  <a:close/>
                  <a:moveTo>
                    <a:pt x="11515" y="11441"/>
                  </a:moveTo>
                  <a:cubicBezTo>
                    <a:pt x="11606" y="11441"/>
                    <a:pt x="11683" y="11518"/>
                    <a:pt x="11683" y="11610"/>
                  </a:cubicBezTo>
                  <a:lnTo>
                    <a:pt x="11683" y="11826"/>
                  </a:lnTo>
                  <a:lnTo>
                    <a:pt x="5486" y="11826"/>
                  </a:lnTo>
                  <a:cubicBezTo>
                    <a:pt x="5231" y="11826"/>
                    <a:pt x="5231" y="12206"/>
                    <a:pt x="5486" y="12206"/>
                  </a:cubicBezTo>
                  <a:lnTo>
                    <a:pt x="11895" y="12206"/>
                  </a:lnTo>
                  <a:cubicBezTo>
                    <a:pt x="11996" y="12206"/>
                    <a:pt x="12073" y="12288"/>
                    <a:pt x="12073" y="12389"/>
                  </a:cubicBezTo>
                  <a:lnTo>
                    <a:pt x="12073" y="12596"/>
                  </a:lnTo>
                  <a:lnTo>
                    <a:pt x="1006" y="12596"/>
                  </a:lnTo>
                  <a:lnTo>
                    <a:pt x="1006" y="12389"/>
                  </a:lnTo>
                  <a:cubicBezTo>
                    <a:pt x="1006" y="12288"/>
                    <a:pt x="1088" y="12206"/>
                    <a:pt x="1189" y="12206"/>
                  </a:cubicBezTo>
                  <a:lnTo>
                    <a:pt x="4538" y="12206"/>
                  </a:lnTo>
                  <a:cubicBezTo>
                    <a:pt x="4793" y="12206"/>
                    <a:pt x="4793" y="11826"/>
                    <a:pt x="4538" y="11826"/>
                  </a:cubicBezTo>
                  <a:lnTo>
                    <a:pt x="1405" y="11826"/>
                  </a:lnTo>
                  <a:lnTo>
                    <a:pt x="1405" y="11610"/>
                  </a:lnTo>
                  <a:cubicBezTo>
                    <a:pt x="1405" y="11518"/>
                    <a:pt x="1478" y="11441"/>
                    <a:pt x="1574" y="11441"/>
                  </a:cubicBezTo>
                  <a:close/>
                  <a:moveTo>
                    <a:pt x="6552" y="0"/>
                  </a:moveTo>
                  <a:cubicBezTo>
                    <a:pt x="6494" y="0"/>
                    <a:pt x="6436" y="16"/>
                    <a:pt x="6386" y="47"/>
                  </a:cubicBezTo>
                  <a:lnTo>
                    <a:pt x="1155" y="3088"/>
                  </a:lnTo>
                  <a:cubicBezTo>
                    <a:pt x="1141" y="3098"/>
                    <a:pt x="1126" y="3107"/>
                    <a:pt x="1112" y="3122"/>
                  </a:cubicBezTo>
                  <a:cubicBezTo>
                    <a:pt x="1025" y="3194"/>
                    <a:pt x="972" y="3300"/>
                    <a:pt x="972" y="3411"/>
                  </a:cubicBezTo>
                  <a:lnTo>
                    <a:pt x="972" y="4349"/>
                  </a:lnTo>
                  <a:cubicBezTo>
                    <a:pt x="972" y="4522"/>
                    <a:pt x="1093" y="4671"/>
                    <a:pt x="1261" y="4710"/>
                  </a:cubicBezTo>
                  <a:cubicBezTo>
                    <a:pt x="1184" y="4912"/>
                    <a:pt x="1232" y="5138"/>
                    <a:pt x="1381" y="5292"/>
                  </a:cubicBezTo>
                  <a:cubicBezTo>
                    <a:pt x="1487" y="5408"/>
                    <a:pt x="1633" y="5468"/>
                    <a:pt x="1783" y="5468"/>
                  </a:cubicBezTo>
                  <a:cubicBezTo>
                    <a:pt x="1845" y="5468"/>
                    <a:pt x="1908" y="5457"/>
                    <a:pt x="1968" y="5436"/>
                  </a:cubicBezTo>
                  <a:lnTo>
                    <a:pt x="1968" y="10513"/>
                  </a:lnTo>
                  <a:cubicBezTo>
                    <a:pt x="1867" y="10570"/>
                    <a:pt x="1805" y="10681"/>
                    <a:pt x="1805" y="10801"/>
                  </a:cubicBezTo>
                  <a:lnTo>
                    <a:pt x="1805" y="11056"/>
                  </a:lnTo>
                  <a:lnTo>
                    <a:pt x="1574" y="11056"/>
                  </a:lnTo>
                  <a:cubicBezTo>
                    <a:pt x="1271" y="11056"/>
                    <a:pt x="1025" y="11307"/>
                    <a:pt x="1025" y="11610"/>
                  </a:cubicBezTo>
                  <a:lnTo>
                    <a:pt x="1025" y="11855"/>
                  </a:lnTo>
                  <a:cubicBezTo>
                    <a:pt x="790" y="11927"/>
                    <a:pt x="631" y="12144"/>
                    <a:pt x="631" y="12389"/>
                  </a:cubicBezTo>
                  <a:lnTo>
                    <a:pt x="631" y="12596"/>
                  </a:lnTo>
                  <a:lnTo>
                    <a:pt x="255" y="12596"/>
                  </a:lnTo>
                  <a:cubicBezTo>
                    <a:pt x="0" y="12596"/>
                    <a:pt x="0" y="12976"/>
                    <a:pt x="255" y="12976"/>
                  </a:cubicBezTo>
                  <a:lnTo>
                    <a:pt x="12838" y="12976"/>
                  </a:lnTo>
                  <a:cubicBezTo>
                    <a:pt x="13088" y="12976"/>
                    <a:pt x="13088" y="12596"/>
                    <a:pt x="12838" y="12596"/>
                  </a:cubicBezTo>
                  <a:lnTo>
                    <a:pt x="12458" y="12596"/>
                  </a:lnTo>
                  <a:lnTo>
                    <a:pt x="12458" y="12389"/>
                  </a:lnTo>
                  <a:cubicBezTo>
                    <a:pt x="12458" y="12144"/>
                    <a:pt x="12299" y="11927"/>
                    <a:pt x="12063" y="11850"/>
                  </a:cubicBezTo>
                  <a:lnTo>
                    <a:pt x="12063" y="11610"/>
                  </a:lnTo>
                  <a:cubicBezTo>
                    <a:pt x="12063" y="11302"/>
                    <a:pt x="11818" y="11056"/>
                    <a:pt x="11515" y="11056"/>
                  </a:cubicBezTo>
                  <a:lnTo>
                    <a:pt x="11424" y="11056"/>
                  </a:lnTo>
                  <a:lnTo>
                    <a:pt x="11424" y="10797"/>
                  </a:lnTo>
                  <a:cubicBezTo>
                    <a:pt x="11424" y="10681"/>
                    <a:pt x="11361" y="10570"/>
                    <a:pt x="11260" y="10513"/>
                  </a:cubicBezTo>
                  <a:lnTo>
                    <a:pt x="11260" y="5436"/>
                  </a:lnTo>
                  <a:cubicBezTo>
                    <a:pt x="11324" y="5458"/>
                    <a:pt x="11387" y="5468"/>
                    <a:pt x="11448" y="5468"/>
                  </a:cubicBezTo>
                  <a:cubicBezTo>
                    <a:pt x="11841" y="5468"/>
                    <a:pt x="12140" y="5048"/>
                    <a:pt x="11953" y="4657"/>
                  </a:cubicBezTo>
                  <a:cubicBezTo>
                    <a:pt x="12054" y="4589"/>
                    <a:pt x="12116" y="4474"/>
                    <a:pt x="12116" y="4349"/>
                  </a:cubicBezTo>
                  <a:lnTo>
                    <a:pt x="12116" y="3415"/>
                  </a:lnTo>
                  <a:cubicBezTo>
                    <a:pt x="12116" y="3276"/>
                    <a:pt x="12039" y="3151"/>
                    <a:pt x="11919" y="3088"/>
                  </a:cubicBezTo>
                  <a:lnTo>
                    <a:pt x="6722" y="47"/>
                  </a:lnTo>
                  <a:cubicBezTo>
                    <a:pt x="6670" y="16"/>
                    <a:pt x="6611" y="0"/>
                    <a:pt x="65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887" name="Google Shape;1887;p56"/>
          <p:cNvGrpSpPr/>
          <p:nvPr/>
        </p:nvGrpSpPr>
        <p:grpSpPr>
          <a:xfrm>
            <a:off x="5052522" y="2080398"/>
            <a:ext cx="413794" cy="407615"/>
            <a:chOff x="5359818" y="1996466"/>
            <a:chExt cx="361835" cy="356432"/>
          </a:xfrm>
        </p:grpSpPr>
        <p:sp>
          <p:nvSpPr>
            <p:cNvPr id="1888" name="Google Shape;1888;p56"/>
            <p:cNvSpPr/>
            <p:nvPr/>
          </p:nvSpPr>
          <p:spPr>
            <a:xfrm>
              <a:off x="5370309" y="2153097"/>
              <a:ext cx="93160" cy="103651"/>
            </a:xfrm>
            <a:custGeom>
              <a:avLst/>
              <a:gdLst/>
              <a:ahLst/>
              <a:cxnLst/>
              <a:rect l="l" t="t" r="r" b="b"/>
              <a:pathLst>
                <a:path w="3552" h="3952" extrusionOk="0">
                  <a:moveTo>
                    <a:pt x="1035" y="1"/>
                  </a:moveTo>
                  <a:cubicBezTo>
                    <a:pt x="924" y="1"/>
                    <a:pt x="837" y="87"/>
                    <a:pt x="837" y="198"/>
                  </a:cubicBezTo>
                  <a:lnTo>
                    <a:pt x="837" y="1492"/>
                  </a:lnTo>
                  <a:cubicBezTo>
                    <a:pt x="837" y="1502"/>
                    <a:pt x="837" y="1507"/>
                    <a:pt x="837" y="1516"/>
                  </a:cubicBezTo>
                  <a:lnTo>
                    <a:pt x="837" y="1521"/>
                  </a:lnTo>
                  <a:cubicBezTo>
                    <a:pt x="837" y="1531"/>
                    <a:pt x="833" y="1536"/>
                    <a:pt x="833" y="1540"/>
                  </a:cubicBezTo>
                  <a:cubicBezTo>
                    <a:pt x="833" y="1550"/>
                    <a:pt x="828" y="1555"/>
                    <a:pt x="823" y="1564"/>
                  </a:cubicBezTo>
                  <a:cubicBezTo>
                    <a:pt x="823" y="1574"/>
                    <a:pt x="818" y="1579"/>
                    <a:pt x="813" y="1584"/>
                  </a:cubicBezTo>
                  <a:lnTo>
                    <a:pt x="813" y="1588"/>
                  </a:lnTo>
                  <a:cubicBezTo>
                    <a:pt x="813" y="1593"/>
                    <a:pt x="809" y="1598"/>
                    <a:pt x="804" y="1603"/>
                  </a:cubicBezTo>
                  <a:lnTo>
                    <a:pt x="799" y="1608"/>
                  </a:lnTo>
                  <a:lnTo>
                    <a:pt x="784" y="1622"/>
                  </a:lnTo>
                  <a:lnTo>
                    <a:pt x="765" y="1637"/>
                  </a:lnTo>
                  <a:lnTo>
                    <a:pt x="760" y="1637"/>
                  </a:lnTo>
                  <a:lnTo>
                    <a:pt x="741" y="1646"/>
                  </a:lnTo>
                  <a:cubicBezTo>
                    <a:pt x="718" y="1656"/>
                    <a:pt x="695" y="1660"/>
                    <a:pt x="672" y="1660"/>
                  </a:cubicBezTo>
                  <a:cubicBezTo>
                    <a:pt x="581" y="1660"/>
                    <a:pt x="501" y="1588"/>
                    <a:pt x="501" y="1487"/>
                  </a:cubicBezTo>
                  <a:lnTo>
                    <a:pt x="501" y="1223"/>
                  </a:lnTo>
                  <a:lnTo>
                    <a:pt x="703" y="1179"/>
                  </a:lnTo>
                  <a:lnTo>
                    <a:pt x="438" y="1146"/>
                  </a:lnTo>
                  <a:lnTo>
                    <a:pt x="395" y="1141"/>
                  </a:lnTo>
                  <a:lnTo>
                    <a:pt x="255" y="1141"/>
                  </a:lnTo>
                  <a:lnTo>
                    <a:pt x="236" y="1146"/>
                  </a:lnTo>
                  <a:lnTo>
                    <a:pt x="221" y="1151"/>
                  </a:lnTo>
                  <a:lnTo>
                    <a:pt x="202" y="1155"/>
                  </a:lnTo>
                  <a:lnTo>
                    <a:pt x="188" y="1165"/>
                  </a:lnTo>
                  <a:lnTo>
                    <a:pt x="173" y="1170"/>
                  </a:lnTo>
                  <a:cubicBezTo>
                    <a:pt x="169" y="1175"/>
                    <a:pt x="159" y="1179"/>
                    <a:pt x="149" y="1189"/>
                  </a:cubicBezTo>
                  <a:cubicBezTo>
                    <a:pt x="0" y="1314"/>
                    <a:pt x="24" y="1733"/>
                    <a:pt x="48" y="2103"/>
                  </a:cubicBezTo>
                  <a:cubicBezTo>
                    <a:pt x="77" y="2623"/>
                    <a:pt x="630" y="3138"/>
                    <a:pt x="837" y="3297"/>
                  </a:cubicBezTo>
                  <a:cubicBezTo>
                    <a:pt x="881" y="3330"/>
                    <a:pt x="905" y="3378"/>
                    <a:pt x="905" y="3436"/>
                  </a:cubicBezTo>
                  <a:lnTo>
                    <a:pt x="905" y="3951"/>
                  </a:lnTo>
                  <a:lnTo>
                    <a:pt x="3065" y="3951"/>
                  </a:lnTo>
                  <a:lnTo>
                    <a:pt x="3065" y="3234"/>
                  </a:lnTo>
                  <a:cubicBezTo>
                    <a:pt x="3065" y="3181"/>
                    <a:pt x="3089" y="3133"/>
                    <a:pt x="3128" y="3104"/>
                  </a:cubicBezTo>
                  <a:cubicBezTo>
                    <a:pt x="3527" y="2763"/>
                    <a:pt x="3551" y="1997"/>
                    <a:pt x="3527" y="1733"/>
                  </a:cubicBezTo>
                  <a:cubicBezTo>
                    <a:pt x="3518" y="1728"/>
                    <a:pt x="3518" y="1723"/>
                    <a:pt x="3518" y="1718"/>
                  </a:cubicBezTo>
                  <a:lnTo>
                    <a:pt x="3518" y="703"/>
                  </a:lnTo>
                  <a:cubicBezTo>
                    <a:pt x="3513" y="655"/>
                    <a:pt x="3498" y="612"/>
                    <a:pt x="3469" y="578"/>
                  </a:cubicBezTo>
                  <a:lnTo>
                    <a:pt x="3479" y="568"/>
                  </a:lnTo>
                  <a:lnTo>
                    <a:pt x="3426" y="540"/>
                  </a:lnTo>
                  <a:cubicBezTo>
                    <a:pt x="3402" y="520"/>
                    <a:pt x="3373" y="511"/>
                    <a:pt x="3344" y="506"/>
                  </a:cubicBezTo>
                  <a:lnTo>
                    <a:pt x="3296" y="506"/>
                  </a:lnTo>
                  <a:cubicBezTo>
                    <a:pt x="3186" y="506"/>
                    <a:pt x="3099" y="597"/>
                    <a:pt x="3099" y="708"/>
                  </a:cubicBezTo>
                  <a:lnTo>
                    <a:pt x="3099" y="1141"/>
                  </a:lnTo>
                  <a:cubicBezTo>
                    <a:pt x="3099" y="1146"/>
                    <a:pt x="3099" y="1155"/>
                    <a:pt x="3099" y="1160"/>
                  </a:cubicBezTo>
                  <a:lnTo>
                    <a:pt x="3099" y="1165"/>
                  </a:lnTo>
                  <a:cubicBezTo>
                    <a:pt x="3094" y="1175"/>
                    <a:pt x="3094" y="1179"/>
                    <a:pt x="3094" y="1189"/>
                  </a:cubicBezTo>
                  <a:cubicBezTo>
                    <a:pt x="3089" y="1194"/>
                    <a:pt x="3089" y="1199"/>
                    <a:pt x="3084" y="1208"/>
                  </a:cubicBezTo>
                  <a:lnTo>
                    <a:pt x="3084" y="1213"/>
                  </a:lnTo>
                  <a:cubicBezTo>
                    <a:pt x="3084" y="1218"/>
                    <a:pt x="3080" y="1223"/>
                    <a:pt x="3075" y="1228"/>
                  </a:cubicBezTo>
                  <a:lnTo>
                    <a:pt x="3075" y="1232"/>
                  </a:lnTo>
                  <a:cubicBezTo>
                    <a:pt x="3070" y="1237"/>
                    <a:pt x="3070" y="1242"/>
                    <a:pt x="3065" y="1247"/>
                  </a:cubicBezTo>
                  <a:lnTo>
                    <a:pt x="3060" y="1252"/>
                  </a:lnTo>
                  <a:lnTo>
                    <a:pt x="3046" y="1266"/>
                  </a:lnTo>
                  <a:lnTo>
                    <a:pt x="3041" y="1271"/>
                  </a:lnTo>
                  <a:cubicBezTo>
                    <a:pt x="3036" y="1276"/>
                    <a:pt x="3032" y="1276"/>
                    <a:pt x="3027" y="1281"/>
                  </a:cubicBezTo>
                  <a:lnTo>
                    <a:pt x="3022" y="1281"/>
                  </a:lnTo>
                  <a:lnTo>
                    <a:pt x="3003" y="1290"/>
                  </a:lnTo>
                  <a:lnTo>
                    <a:pt x="2998" y="1290"/>
                  </a:lnTo>
                  <a:cubicBezTo>
                    <a:pt x="2974" y="1301"/>
                    <a:pt x="2950" y="1306"/>
                    <a:pt x="2927" y="1306"/>
                  </a:cubicBezTo>
                  <a:cubicBezTo>
                    <a:pt x="2836" y="1306"/>
                    <a:pt x="2757" y="1231"/>
                    <a:pt x="2757" y="1131"/>
                  </a:cubicBezTo>
                  <a:lnTo>
                    <a:pt x="2757" y="549"/>
                  </a:lnTo>
                  <a:cubicBezTo>
                    <a:pt x="2757" y="501"/>
                    <a:pt x="2743" y="458"/>
                    <a:pt x="2709" y="419"/>
                  </a:cubicBezTo>
                  <a:lnTo>
                    <a:pt x="2724" y="414"/>
                  </a:lnTo>
                  <a:lnTo>
                    <a:pt x="2671" y="386"/>
                  </a:lnTo>
                  <a:cubicBezTo>
                    <a:pt x="2642" y="366"/>
                    <a:pt x="2618" y="357"/>
                    <a:pt x="2584" y="352"/>
                  </a:cubicBezTo>
                  <a:lnTo>
                    <a:pt x="2536" y="352"/>
                  </a:lnTo>
                  <a:cubicBezTo>
                    <a:pt x="2464" y="352"/>
                    <a:pt x="2396" y="395"/>
                    <a:pt x="2363" y="463"/>
                  </a:cubicBezTo>
                  <a:lnTo>
                    <a:pt x="2358" y="472"/>
                  </a:lnTo>
                  <a:lnTo>
                    <a:pt x="2358" y="1030"/>
                  </a:lnTo>
                  <a:cubicBezTo>
                    <a:pt x="2358" y="1040"/>
                    <a:pt x="2358" y="1045"/>
                    <a:pt x="2358" y="1054"/>
                  </a:cubicBezTo>
                  <a:lnTo>
                    <a:pt x="2358" y="1059"/>
                  </a:lnTo>
                  <a:cubicBezTo>
                    <a:pt x="2353" y="1064"/>
                    <a:pt x="2353" y="1074"/>
                    <a:pt x="2353" y="1078"/>
                  </a:cubicBezTo>
                  <a:cubicBezTo>
                    <a:pt x="2348" y="1083"/>
                    <a:pt x="2348" y="1093"/>
                    <a:pt x="2343" y="1098"/>
                  </a:cubicBezTo>
                  <a:lnTo>
                    <a:pt x="2343" y="1103"/>
                  </a:lnTo>
                  <a:cubicBezTo>
                    <a:pt x="2343" y="1112"/>
                    <a:pt x="2339" y="1117"/>
                    <a:pt x="2334" y="1122"/>
                  </a:cubicBezTo>
                  <a:cubicBezTo>
                    <a:pt x="2329" y="1131"/>
                    <a:pt x="2324" y="1136"/>
                    <a:pt x="2319" y="1141"/>
                  </a:cubicBezTo>
                  <a:lnTo>
                    <a:pt x="2319" y="1146"/>
                  </a:lnTo>
                  <a:lnTo>
                    <a:pt x="2305" y="1155"/>
                  </a:lnTo>
                  <a:lnTo>
                    <a:pt x="2300" y="1160"/>
                  </a:lnTo>
                  <a:lnTo>
                    <a:pt x="2286" y="1175"/>
                  </a:lnTo>
                  <a:lnTo>
                    <a:pt x="2281" y="1175"/>
                  </a:lnTo>
                  <a:lnTo>
                    <a:pt x="2262" y="1184"/>
                  </a:lnTo>
                  <a:cubicBezTo>
                    <a:pt x="2240" y="1194"/>
                    <a:pt x="2217" y="1198"/>
                    <a:pt x="2195" y="1198"/>
                  </a:cubicBezTo>
                  <a:cubicBezTo>
                    <a:pt x="2103" y="1198"/>
                    <a:pt x="2021" y="1122"/>
                    <a:pt x="2021" y="1021"/>
                  </a:cubicBezTo>
                  <a:lnTo>
                    <a:pt x="2021" y="414"/>
                  </a:lnTo>
                  <a:cubicBezTo>
                    <a:pt x="2021" y="366"/>
                    <a:pt x="2002" y="318"/>
                    <a:pt x="1973" y="285"/>
                  </a:cubicBezTo>
                  <a:lnTo>
                    <a:pt x="1983" y="280"/>
                  </a:lnTo>
                  <a:lnTo>
                    <a:pt x="1930" y="246"/>
                  </a:lnTo>
                  <a:cubicBezTo>
                    <a:pt x="1906" y="232"/>
                    <a:pt x="1877" y="222"/>
                    <a:pt x="1848" y="217"/>
                  </a:cubicBezTo>
                  <a:lnTo>
                    <a:pt x="1800" y="217"/>
                  </a:lnTo>
                  <a:cubicBezTo>
                    <a:pt x="1728" y="217"/>
                    <a:pt x="1660" y="256"/>
                    <a:pt x="1626" y="323"/>
                  </a:cubicBezTo>
                  <a:lnTo>
                    <a:pt x="1622" y="333"/>
                  </a:lnTo>
                  <a:lnTo>
                    <a:pt x="1622" y="1030"/>
                  </a:lnTo>
                  <a:cubicBezTo>
                    <a:pt x="1622" y="1040"/>
                    <a:pt x="1622" y="1045"/>
                    <a:pt x="1622" y="1054"/>
                  </a:cubicBezTo>
                  <a:lnTo>
                    <a:pt x="1622" y="1059"/>
                  </a:lnTo>
                  <a:cubicBezTo>
                    <a:pt x="1622" y="1064"/>
                    <a:pt x="1617" y="1074"/>
                    <a:pt x="1617" y="1078"/>
                  </a:cubicBezTo>
                  <a:cubicBezTo>
                    <a:pt x="1612" y="1083"/>
                    <a:pt x="1612" y="1093"/>
                    <a:pt x="1607" y="1098"/>
                  </a:cubicBezTo>
                  <a:lnTo>
                    <a:pt x="1607" y="1103"/>
                  </a:lnTo>
                  <a:cubicBezTo>
                    <a:pt x="1607" y="1112"/>
                    <a:pt x="1602" y="1117"/>
                    <a:pt x="1598" y="1122"/>
                  </a:cubicBezTo>
                  <a:cubicBezTo>
                    <a:pt x="1598" y="1131"/>
                    <a:pt x="1593" y="1136"/>
                    <a:pt x="1588" y="1141"/>
                  </a:cubicBezTo>
                  <a:lnTo>
                    <a:pt x="1583" y="1146"/>
                  </a:lnTo>
                  <a:lnTo>
                    <a:pt x="1569" y="1155"/>
                  </a:lnTo>
                  <a:lnTo>
                    <a:pt x="1564" y="1160"/>
                  </a:lnTo>
                  <a:lnTo>
                    <a:pt x="1550" y="1175"/>
                  </a:lnTo>
                  <a:lnTo>
                    <a:pt x="1545" y="1175"/>
                  </a:lnTo>
                  <a:lnTo>
                    <a:pt x="1525" y="1184"/>
                  </a:lnTo>
                  <a:cubicBezTo>
                    <a:pt x="1503" y="1194"/>
                    <a:pt x="1481" y="1198"/>
                    <a:pt x="1459" y="1198"/>
                  </a:cubicBezTo>
                  <a:cubicBezTo>
                    <a:pt x="1367" y="1198"/>
                    <a:pt x="1285" y="1122"/>
                    <a:pt x="1285" y="1021"/>
                  </a:cubicBezTo>
                  <a:lnTo>
                    <a:pt x="1285" y="198"/>
                  </a:lnTo>
                  <a:cubicBezTo>
                    <a:pt x="1285" y="150"/>
                    <a:pt x="1270" y="106"/>
                    <a:pt x="1237" y="68"/>
                  </a:cubicBezTo>
                  <a:lnTo>
                    <a:pt x="1251" y="63"/>
                  </a:lnTo>
                  <a:lnTo>
                    <a:pt x="1198" y="34"/>
                  </a:lnTo>
                  <a:cubicBezTo>
                    <a:pt x="1174" y="15"/>
                    <a:pt x="1145" y="5"/>
                    <a:pt x="11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9" name="Google Shape;1889;p56"/>
            <p:cNvSpPr/>
            <p:nvPr/>
          </p:nvSpPr>
          <p:spPr>
            <a:xfrm>
              <a:off x="5502941" y="2010576"/>
              <a:ext cx="100346" cy="118837"/>
            </a:xfrm>
            <a:custGeom>
              <a:avLst/>
              <a:gdLst/>
              <a:ahLst/>
              <a:cxnLst/>
              <a:rect l="l" t="t" r="r" b="b"/>
              <a:pathLst>
                <a:path w="3826" h="4531" extrusionOk="0">
                  <a:moveTo>
                    <a:pt x="1515" y="0"/>
                  </a:moveTo>
                  <a:cubicBezTo>
                    <a:pt x="1479" y="0"/>
                    <a:pt x="1445" y="11"/>
                    <a:pt x="1415" y="31"/>
                  </a:cubicBezTo>
                  <a:cubicBezTo>
                    <a:pt x="1367" y="55"/>
                    <a:pt x="1338" y="98"/>
                    <a:pt x="1323" y="151"/>
                  </a:cubicBezTo>
                  <a:lnTo>
                    <a:pt x="939" y="1585"/>
                  </a:lnTo>
                  <a:cubicBezTo>
                    <a:pt x="934" y="1595"/>
                    <a:pt x="934" y="1604"/>
                    <a:pt x="929" y="1609"/>
                  </a:cubicBezTo>
                  <a:lnTo>
                    <a:pt x="929" y="1619"/>
                  </a:lnTo>
                  <a:cubicBezTo>
                    <a:pt x="924" y="1624"/>
                    <a:pt x="919" y="1633"/>
                    <a:pt x="914" y="1638"/>
                  </a:cubicBezTo>
                  <a:cubicBezTo>
                    <a:pt x="910" y="1643"/>
                    <a:pt x="905" y="1653"/>
                    <a:pt x="900" y="1657"/>
                  </a:cubicBezTo>
                  <a:lnTo>
                    <a:pt x="895" y="1662"/>
                  </a:lnTo>
                  <a:lnTo>
                    <a:pt x="881" y="1677"/>
                  </a:lnTo>
                  <a:lnTo>
                    <a:pt x="876" y="1681"/>
                  </a:lnTo>
                  <a:cubicBezTo>
                    <a:pt x="871" y="1686"/>
                    <a:pt x="866" y="1686"/>
                    <a:pt x="857" y="1691"/>
                  </a:cubicBezTo>
                  <a:lnTo>
                    <a:pt x="847" y="1696"/>
                  </a:lnTo>
                  <a:cubicBezTo>
                    <a:pt x="822" y="1709"/>
                    <a:pt x="795" y="1716"/>
                    <a:pt x="769" y="1716"/>
                  </a:cubicBezTo>
                  <a:cubicBezTo>
                    <a:pt x="700" y="1716"/>
                    <a:pt x="634" y="1673"/>
                    <a:pt x="607" y="1600"/>
                  </a:cubicBezTo>
                  <a:lnTo>
                    <a:pt x="602" y="1585"/>
                  </a:lnTo>
                  <a:lnTo>
                    <a:pt x="380" y="1494"/>
                  </a:lnTo>
                  <a:lnTo>
                    <a:pt x="149" y="1393"/>
                  </a:lnTo>
                  <a:lnTo>
                    <a:pt x="135" y="1441"/>
                  </a:lnTo>
                  <a:cubicBezTo>
                    <a:pt x="82" y="1624"/>
                    <a:pt x="44" y="1811"/>
                    <a:pt x="15" y="2004"/>
                  </a:cubicBezTo>
                  <a:cubicBezTo>
                    <a:pt x="5" y="2062"/>
                    <a:pt x="0" y="2119"/>
                    <a:pt x="5" y="2177"/>
                  </a:cubicBezTo>
                  <a:cubicBezTo>
                    <a:pt x="15" y="2687"/>
                    <a:pt x="409" y="3212"/>
                    <a:pt x="491" y="3322"/>
                  </a:cubicBezTo>
                  <a:lnTo>
                    <a:pt x="510" y="3342"/>
                  </a:lnTo>
                  <a:cubicBezTo>
                    <a:pt x="534" y="3370"/>
                    <a:pt x="549" y="3409"/>
                    <a:pt x="549" y="3452"/>
                  </a:cubicBezTo>
                  <a:lnTo>
                    <a:pt x="549" y="4530"/>
                  </a:lnTo>
                  <a:lnTo>
                    <a:pt x="2685" y="4530"/>
                  </a:lnTo>
                  <a:lnTo>
                    <a:pt x="2685" y="3827"/>
                  </a:lnTo>
                  <a:cubicBezTo>
                    <a:pt x="2685" y="3760"/>
                    <a:pt x="2724" y="3702"/>
                    <a:pt x="2781" y="3674"/>
                  </a:cubicBezTo>
                  <a:cubicBezTo>
                    <a:pt x="3344" y="3385"/>
                    <a:pt x="3484" y="2442"/>
                    <a:pt x="3484" y="2432"/>
                  </a:cubicBezTo>
                  <a:cubicBezTo>
                    <a:pt x="3489" y="2427"/>
                    <a:pt x="3489" y="2418"/>
                    <a:pt x="3489" y="2413"/>
                  </a:cubicBezTo>
                  <a:lnTo>
                    <a:pt x="3811" y="1253"/>
                  </a:lnTo>
                  <a:cubicBezTo>
                    <a:pt x="3826" y="1191"/>
                    <a:pt x="3806" y="1128"/>
                    <a:pt x="3763" y="1080"/>
                  </a:cubicBezTo>
                  <a:lnTo>
                    <a:pt x="3773" y="1075"/>
                  </a:lnTo>
                  <a:lnTo>
                    <a:pt x="3715" y="1042"/>
                  </a:lnTo>
                  <a:cubicBezTo>
                    <a:pt x="3696" y="1032"/>
                    <a:pt x="3676" y="1027"/>
                    <a:pt x="3657" y="1022"/>
                  </a:cubicBezTo>
                  <a:lnTo>
                    <a:pt x="3638" y="1017"/>
                  </a:lnTo>
                  <a:cubicBezTo>
                    <a:pt x="3621" y="1013"/>
                    <a:pt x="3603" y="1011"/>
                    <a:pt x="3587" y="1011"/>
                  </a:cubicBezTo>
                  <a:cubicBezTo>
                    <a:pt x="3496" y="1011"/>
                    <a:pt x="3418" y="1073"/>
                    <a:pt x="3397" y="1167"/>
                  </a:cubicBezTo>
                  <a:lnTo>
                    <a:pt x="3205" y="1768"/>
                  </a:lnTo>
                  <a:cubicBezTo>
                    <a:pt x="3205" y="1778"/>
                    <a:pt x="3200" y="1783"/>
                    <a:pt x="3195" y="1792"/>
                  </a:cubicBezTo>
                  <a:lnTo>
                    <a:pt x="3195" y="1802"/>
                  </a:lnTo>
                  <a:lnTo>
                    <a:pt x="3186" y="1811"/>
                  </a:lnTo>
                  <a:cubicBezTo>
                    <a:pt x="3166" y="1840"/>
                    <a:pt x="3142" y="1864"/>
                    <a:pt x="3109" y="1874"/>
                  </a:cubicBezTo>
                  <a:lnTo>
                    <a:pt x="3094" y="1884"/>
                  </a:lnTo>
                  <a:cubicBezTo>
                    <a:pt x="3077" y="1888"/>
                    <a:pt x="3059" y="1891"/>
                    <a:pt x="3041" y="1891"/>
                  </a:cubicBezTo>
                  <a:cubicBezTo>
                    <a:pt x="3023" y="1891"/>
                    <a:pt x="3005" y="1888"/>
                    <a:pt x="2988" y="1884"/>
                  </a:cubicBezTo>
                  <a:cubicBezTo>
                    <a:pt x="2897" y="1855"/>
                    <a:pt x="2849" y="1758"/>
                    <a:pt x="2878" y="1667"/>
                  </a:cubicBezTo>
                  <a:lnTo>
                    <a:pt x="3061" y="1080"/>
                  </a:lnTo>
                  <a:lnTo>
                    <a:pt x="3094" y="936"/>
                  </a:lnTo>
                  <a:cubicBezTo>
                    <a:pt x="3109" y="873"/>
                    <a:pt x="3094" y="806"/>
                    <a:pt x="3046" y="758"/>
                  </a:cubicBezTo>
                  <a:lnTo>
                    <a:pt x="3061" y="748"/>
                  </a:lnTo>
                  <a:lnTo>
                    <a:pt x="2993" y="714"/>
                  </a:lnTo>
                  <a:lnTo>
                    <a:pt x="2974" y="705"/>
                  </a:lnTo>
                  <a:lnTo>
                    <a:pt x="2950" y="700"/>
                  </a:lnTo>
                  <a:lnTo>
                    <a:pt x="2931" y="695"/>
                  </a:lnTo>
                  <a:cubicBezTo>
                    <a:pt x="2914" y="691"/>
                    <a:pt x="2897" y="689"/>
                    <a:pt x="2881" y="689"/>
                  </a:cubicBezTo>
                  <a:cubicBezTo>
                    <a:pt x="2818" y="689"/>
                    <a:pt x="2762" y="718"/>
                    <a:pt x="2724" y="767"/>
                  </a:cubicBezTo>
                  <a:lnTo>
                    <a:pt x="2719" y="777"/>
                  </a:lnTo>
                  <a:lnTo>
                    <a:pt x="2507" y="1489"/>
                  </a:lnTo>
                  <a:cubicBezTo>
                    <a:pt x="2502" y="1499"/>
                    <a:pt x="2502" y="1503"/>
                    <a:pt x="2498" y="1513"/>
                  </a:cubicBezTo>
                  <a:lnTo>
                    <a:pt x="2498" y="1518"/>
                  </a:lnTo>
                  <a:cubicBezTo>
                    <a:pt x="2493" y="1527"/>
                    <a:pt x="2493" y="1532"/>
                    <a:pt x="2488" y="1537"/>
                  </a:cubicBezTo>
                  <a:lnTo>
                    <a:pt x="2488" y="1542"/>
                  </a:lnTo>
                  <a:cubicBezTo>
                    <a:pt x="2483" y="1547"/>
                    <a:pt x="2478" y="1552"/>
                    <a:pt x="2474" y="1556"/>
                  </a:cubicBezTo>
                  <a:lnTo>
                    <a:pt x="2469" y="1566"/>
                  </a:lnTo>
                  <a:lnTo>
                    <a:pt x="2459" y="1571"/>
                  </a:lnTo>
                  <a:cubicBezTo>
                    <a:pt x="2445" y="1585"/>
                    <a:pt x="2430" y="1590"/>
                    <a:pt x="2416" y="1600"/>
                  </a:cubicBezTo>
                  <a:cubicBezTo>
                    <a:pt x="2392" y="1609"/>
                    <a:pt x="2372" y="1614"/>
                    <a:pt x="2348" y="1614"/>
                  </a:cubicBezTo>
                  <a:cubicBezTo>
                    <a:pt x="2233" y="1614"/>
                    <a:pt x="2146" y="1503"/>
                    <a:pt x="2180" y="1393"/>
                  </a:cubicBezTo>
                  <a:lnTo>
                    <a:pt x="2406" y="628"/>
                  </a:lnTo>
                  <a:cubicBezTo>
                    <a:pt x="2421" y="565"/>
                    <a:pt x="2406" y="498"/>
                    <a:pt x="2363" y="450"/>
                  </a:cubicBezTo>
                  <a:lnTo>
                    <a:pt x="2372" y="445"/>
                  </a:lnTo>
                  <a:lnTo>
                    <a:pt x="2315" y="416"/>
                  </a:lnTo>
                  <a:cubicBezTo>
                    <a:pt x="2300" y="406"/>
                    <a:pt x="2281" y="397"/>
                    <a:pt x="2262" y="392"/>
                  </a:cubicBezTo>
                  <a:lnTo>
                    <a:pt x="2238" y="387"/>
                  </a:lnTo>
                  <a:cubicBezTo>
                    <a:pt x="2223" y="383"/>
                    <a:pt x="2207" y="381"/>
                    <a:pt x="2192" y="381"/>
                  </a:cubicBezTo>
                  <a:cubicBezTo>
                    <a:pt x="2135" y="381"/>
                    <a:pt x="2079" y="409"/>
                    <a:pt x="2040" y="454"/>
                  </a:cubicBezTo>
                  <a:lnTo>
                    <a:pt x="2036" y="459"/>
                  </a:lnTo>
                  <a:lnTo>
                    <a:pt x="1785" y="1321"/>
                  </a:lnTo>
                  <a:cubicBezTo>
                    <a:pt x="1785" y="1330"/>
                    <a:pt x="1781" y="1335"/>
                    <a:pt x="1776" y="1345"/>
                  </a:cubicBezTo>
                  <a:lnTo>
                    <a:pt x="1776" y="1349"/>
                  </a:lnTo>
                  <a:cubicBezTo>
                    <a:pt x="1776" y="1354"/>
                    <a:pt x="1771" y="1364"/>
                    <a:pt x="1766" y="1369"/>
                  </a:cubicBezTo>
                  <a:lnTo>
                    <a:pt x="1761" y="1374"/>
                  </a:lnTo>
                  <a:cubicBezTo>
                    <a:pt x="1757" y="1378"/>
                    <a:pt x="1757" y="1383"/>
                    <a:pt x="1752" y="1388"/>
                  </a:cubicBezTo>
                  <a:lnTo>
                    <a:pt x="1742" y="1398"/>
                  </a:lnTo>
                  <a:lnTo>
                    <a:pt x="1737" y="1402"/>
                  </a:lnTo>
                  <a:cubicBezTo>
                    <a:pt x="1723" y="1412"/>
                    <a:pt x="1708" y="1422"/>
                    <a:pt x="1694" y="1431"/>
                  </a:cubicBezTo>
                  <a:lnTo>
                    <a:pt x="1680" y="1436"/>
                  </a:lnTo>
                  <a:cubicBezTo>
                    <a:pt x="1660" y="1441"/>
                    <a:pt x="1641" y="1446"/>
                    <a:pt x="1622" y="1446"/>
                  </a:cubicBezTo>
                  <a:cubicBezTo>
                    <a:pt x="1506" y="1446"/>
                    <a:pt x="1425" y="1335"/>
                    <a:pt x="1453" y="1224"/>
                  </a:cubicBezTo>
                  <a:lnTo>
                    <a:pt x="1708" y="339"/>
                  </a:lnTo>
                  <a:lnTo>
                    <a:pt x="1732" y="248"/>
                  </a:lnTo>
                  <a:cubicBezTo>
                    <a:pt x="1742" y="195"/>
                    <a:pt x="1737" y="142"/>
                    <a:pt x="1708" y="98"/>
                  </a:cubicBezTo>
                  <a:cubicBezTo>
                    <a:pt x="1699" y="89"/>
                    <a:pt x="1694" y="79"/>
                    <a:pt x="1684" y="70"/>
                  </a:cubicBezTo>
                  <a:lnTo>
                    <a:pt x="1699" y="65"/>
                  </a:lnTo>
                  <a:lnTo>
                    <a:pt x="1641" y="31"/>
                  </a:lnTo>
                  <a:cubicBezTo>
                    <a:pt x="1622" y="21"/>
                    <a:pt x="1603" y="17"/>
                    <a:pt x="1583" y="12"/>
                  </a:cubicBezTo>
                  <a:lnTo>
                    <a:pt x="1564" y="7"/>
                  </a:lnTo>
                  <a:cubicBezTo>
                    <a:pt x="1548" y="3"/>
                    <a:pt x="1531" y="0"/>
                    <a:pt x="15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0" name="Google Shape;1890;p56"/>
            <p:cNvSpPr/>
            <p:nvPr/>
          </p:nvSpPr>
          <p:spPr>
            <a:xfrm>
              <a:off x="5617529" y="2121938"/>
              <a:ext cx="93160" cy="103625"/>
            </a:xfrm>
            <a:custGeom>
              <a:avLst/>
              <a:gdLst/>
              <a:ahLst/>
              <a:cxnLst/>
              <a:rect l="l" t="t" r="r" b="b"/>
              <a:pathLst>
                <a:path w="3552" h="3951" extrusionOk="0">
                  <a:moveTo>
                    <a:pt x="1040" y="0"/>
                  </a:moveTo>
                  <a:cubicBezTo>
                    <a:pt x="929" y="0"/>
                    <a:pt x="842" y="87"/>
                    <a:pt x="842" y="197"/>
                  </a:cubicBezTo>
                  <a:lnTo>
                    <a:pt x="842" y="1492"/>
                  </a:lnTo>
                  <a:cubicBezTo>
                    <a:pt x="842" y="1497"/>
                    <a:pt x="842" y="1506"/>
                    <a:pt x="842" y="1516"/>
                  </a:cubicBezTo>
                  <a:lnTo>
                    <a:pt x="842" y="1521"/>
                  </a:lnTo>
                  <a:cubicBezTo>
                    <a:pt x="838" y="1525"/>
                    <a:pt x="838" y="1530"/>
                    <a:pt x="838" y="1540"/>
                  </a:cubicBezTo>
                  <a:cubicBezTo>
                    <a:pt x="833" y="1545"/>
                    <a:pt x="833" y="1554"/>
                    <a:pt x="828" y="1559"/>
                  </a:cubicBezTo>
                  <a:lnTo>
                    <a:pt x="828" y="1564"/>
                  </a:lnTo>
                  <a:cubicBezTo>
                    <a:pt x="828" y="1569"/>
                    <a:pt x="823" y="1574"/>
                    <a:pt x="818" y="1578"/>
                  </a:cubicBezTo>
                  <a:lnTo>
                    <a:pt x="818" y="1583"/>
                  </a:lnTo>
                  <a:cubicBezTo>
                    <a:pt x="814" y="1588"/>
                    <a:pt x="814" y="1598"/>
                    <a:pt x="809" y="1602"/>
                  </a:cubicBezTo>
                  <a:lnTo>
                    <a:pt x="804" y="1607"/>
                  </a:lnTo>
                  <a:lnTo>
                    <a:pt x="789" y="1617"/>
                  </a:lnTo>
                  <a:lnTo>
                    <a:pt x="785" y="1622"/>
                  </a:lnTo>
                  <a:lnTo>
                    <a:pt x="770" y="1631"/>
                  </a:lnTo>
                  <a:lnTo>
                    <a:pt x="765" y="1631"/>
                  </a:lnTo>
                  <a:lnTo>
                    <a:pt x="746" y="1641"/>
                  </a:lnTo>
                  <a:cubicBezTo>
                    <a:pt x="722" y="1652"/>
                    <a:pt x="698" y="1657"/>
                    <a:pt x="675" y="1657"/>
                  </a:cubicBezTo>
                  <a:cubicBezTo>
                    <a:pt x="585" y="1657"/>
                    <a:pt x="506" y="1582"/>
                    <a:pt x="506" y="1482"/>
                  </a:cubicBezTo>
                  <a:lnTo>
                    <a:pt x="506" y="1217"/>
                  </a:lnTo>
                  <a:lnTo>
                    <a:pt x="708" y="1179"/>
                  </a:lnTo>
                  <a:lnTo>
                    <a:pt x="443" y="1145"/>
                  </a:lnTo>
                  <a:lnTo>
                    <a:pt x="395" y="1140"/>
                  </a:lnTo>
                  <a:lnTo>
                    <a:pt x="260" y="1140"/>
                  </a:lnTo>
                  <a:lnTo>
                    <a:pt x="236" y="1145"/>
                  </a:lnTo>
                  <a:lnTo>
                    <a:pt x="222" y="1150"/>
                  </a:lnTo>
                  <a:lnTo>
                    <a:pt x="207" y="1155"/>
                  </a:lnTo>
                  <a:lnTo>
                    <a:pt x="188" y="1165"/>
                  </a:lnTo>
                  <a:lnTo>
                    <a:pt x="178" y="1169"/>
                  </a:lnTo>
                  <a:cubicBezTo>
                    <a:pt x="169" y="1174"/>
                    <a:pt x="159" y="1179"/>
                    <a:pt x="154" y="1184"/>
                  </a:cubicBezTo>
                  <a:cubicBezTo>
                    <a:pt x="0" y="1314"/>
                    <a:pt x="24" y="1732"/>
                    <a:pt x="48" y="2103"/>
                  </a:cubicBezTo>
                  <a:cubicBezTo>
                    <a:pt x="87" y="2728"/>
                    <a:pt x="833" y="3287"/>
                    <a:pt x="838" y="3291"/>
                  </a:cubicBezTo>
                  <a:cubicBezTo>
                    <a:pt x="881" y="3325"/>
                    <a:pt x="910" y="3378"/>
                    <a:pt x="910" y="3431"/>
                  </a:cubicBezTo>
                  <a:lnTo>
                    <a:pt x="910" y="3951"/>
                  </a:lnTo>
                  <a:lnTo>
                    <a:pt x="3065" y="3951"/>
                  </a:lnTo>
                  <a:lnTo>
                    <a:pt x="3065" y="3229"/>
                  </a:lnTo>
                  <a:cubicBezTo>
                    <a:pt x="3065" y="3181"/>
                    <a:pt x="3089" y="3133"/>
                    <a:pt x="3128" y="3099"/>
                  </a:cubicBezTo>
                  <a:cubicBezTo>
                    <a:pt x="3532" y="2757"/>
                    <a:pt x="3551" y="1997"/>
                    <a:pt x="3527" y="1732"/>
                  </a:cubicBezTo>
                  <a:cubicBezTo>
                    <a:pt x="3518" y="1728"/>
                    <a:pt x="3508" y="1723"/>
                    <a:pt x="3503" y="1713"/>
                  </a:cubicBezTo>
                  <a:lnTo>
                    <a:pt x="3503" y="698"/>
                  </a:lnTo>
                  <a:cubicBezTo>
                    <a:pt x="3503" y="655"/>
                    <a:pt x="3484" y="606"/>
                    <a:pt x="3455" y="573"/>
                  </a:cubicBezTo>
                  <a:lnTo>
                    <a:pt x="3470" y="568"/>
                  </a:lnTo>
                  <a:lnTo>
                    <a:pt x="3417" y="534"/>
                  </a:lnTo>
                  <a:cubicBezTo>
                    <a:pt x="3393" y="520"/>
                    <a:pt x="3364" y="510"/>
                    <a:pt x="3330" y="505"/>
                  </a:cubicBezTo>
                  <a:lnTo>
                    <a:pt x="3282" y="505"/>
                  </a:lnTo>
                  <a:cubicBezTo>
                    <a:pt x="3176" y="505"/>
                    <a:pt x="3085" y="592"/>
                    <a:pt x="3085" y="703"/>
                  </a:cubicBezTo>
                  <a:lnTo>
                    <a:pt x="3085" y="1136"/>
                  </a:lnTo>
                  <a:cubicBezTo>
                    <a:pt x="3085" y="1145"/>
                    <a:pt x="3085" y="1150"/>
                    <a:pt x="3085" y="1160"/>
                  </a:cubicBezTo>
                  <a:lnTo>
                    <a:pt x="3085" y="1165"/>
                  </a:lnTo>
                  <a:cubicBezTo>
                    <a:pt x="3085" y="1169"/>
                    <a:pt x="3085" y="1179"/>
                    <a:pt x="3080" y="1184"/>
                  </a:cubicBezTo>
                  <a:cubicBezTo>
                    <a:pt x="3080" y="1189"/>
                    <a:pt x="3075" y="1198"/>
                    <a:pt x="3075" y="1203"/>
                  </a:cubicBezTo>
                  <a:lnTo>
                    <a:pt x="3075" y="1208"/>
                  </a:lnTo>
                  <a:cubicBezTo>
                    <a:pt x="3070" y="1213"/>
                    <a:pt x="3065" y="1222"/>
                    <a:pt x="3065" y="1227"/>
                  </a:cubicBezTo>
                  <a:cubicBezTo>
                    <a:pt x="3061" y="1237"/>
                    <a:pt x="3056" y="1242"/>
                    <a:pt x="3051" y="1246"/>
                  </a:cubicBezTo>
                  <a:lnTo>
                    <a:pt x="3046" y="1251"/>
                  </a:lnTo>
                  <a:lnTo>
                    <a:pt x="3037" y="1261"/>
                  </a:lnTo>
                  <a:lnTo>
                    <a:pt x="3032" y="1266"/>
                  </a:lnTo>
                  <a:cubicBezTo>
                    <a:pt x="3027" y="1270"/>
                    <a:pt x="3022" y="1275"/>
                    <a:pt x="3012" y="1280"/>
                  </a:cubicBezTo>
                  <a:lnTo>
                    <a:pt x="3008" y="1280"/>
                  </a:lnTo>
                  <a:lnTo>
                    <a:pt x="2988" y="1290"/>
                  </a:lnTo>
                  <a:lnTo>
                    <a:pt x="2979" y="1290"/>
                  </a:lnTo>
                  <a:cubicBezTo>
                    <a:pt x="2956" y="1299"/>
                    <a:pt x="2932" y="1304"/>
                    <a:pt x="2910" y="1304"/>
                  </a:cubicBezTo>
                  <a:cubicBezTo>
                    <a:pt x="2817" y="1304"/>
                    <a:pt x="2734" y="1231"/>
                    <a:pt x="2738" y="1131"/>
                  </a:cubicBezTo>
                  <a:lnTo>
                    <a:pt x="2738" y="549"/>
                  </a:lnTo>
                  <a:cubicBezTo>
                    <a:pt x="2733" y="501"/>
                    <a:pt x="2719" y="452"/>
                    <a:pt x="2690" y="419"/>
                  </a:cubicBezTo>
                  <a:lnTo>
                    <a:pt x="2700" y="414"/>
                  </a:lnTo>
                  <a:lnTo>
                    <a:pt x="2647" y="380"/>
                  </a:lnTo>
                  <a:cubicBezTo>
                    <a:pt x="2623" y="366"/>
                    <a:pt x="2594" y="356"/>
                    <a:pt x="2565" y="351"/>
                  </a:cubicBezTo>
                  <a:lnTo>
                    <a:pt x="2517" y="351"/>
                  </a:lnTo>
                  <a:cubicBezTo>
                    <a:pt x="2440" y="351"/>
                    <a:pt x="2373" y="395"/>
                    <a:pt x="2339" y="457"/>
                  </a:cubicBezTo>
                  <a:lnTo>
                    <a:pt x="2334" y="467"/>
                  </a:lnTo>
                  <a:lnTo>
                    <a:pt x="2334" y="1025"/>
                  </a:lnTo>
                  <a:cubicBezTo>
                    <a:pt x="2334" y="1035"/>
                    <a:pt x="2334" y="1039"/>
                    <a:pt x="2334" y="1049"/>
                  </a:cubicBezTo>
                  <a:lnTo>
                    <a:pt x="2334" y="1054"/>
                  </a:lnTo>
                  <a:cubicBezTo>
                    <a:pt x="2334" y="1059"/>
                    <a:pt x="2329" y="1068"/>
                    <a:pt x="2329" y="1073"/>
                  </a:cubicBezTo>
                  <a:cubicBezTo>
                    <a:pt x="2329" y="1078"/>
                    <a:pt x="2324" y="1088"/>
                    <a:pt x="2324" y="1092"/>
                  </a:cubicBezTo>
                  <a:lnTo>
                    <a:pt x="2324" y="1097"/>
                  </a:lnTo>
                  <a:cubicBezTo>
                    <a:pt x="2320" y="1102"/>
                    <a:pt x="2315" y="1112"/>
                    <a:pt x="2315" y="1116"/>
                  </a:cubicBezTo>
                  <a:cubicBezTo>
                    <a:pt x="2310" y="1126"/>
                    <a:pt x="2305" y="1131"/>
                    <a:pt x="2300" y="1136"/>
                  </a:cubicBezTo>
                  <a:lnTo>
                    <a:pt x="2296" y="1140"/>
                  </a:lnTo>
                  <a:lnTo>
                    <a:pt x="2281" y="1150"/>
                  </a:lnTo>
                  <a:lnTo>
                    <a:pt x="2281" y="1155"/>
                  </a:lnTo>
                  <a:cubicBezTo>
                    <a:pt x="2276" y="1160"/>
                    <a:pt x="2267" y="1165"/>
                    <a:pt x="2262" y="1169"/>
                  </a:cubicBezTo>
                  <a:lnTo>
                    <a:pt x="2257" y="1169"/>
                  </a:lnTo>
                  <a:lnTo>
                    <a:pt x="2238" y="1179"/>
                  </a:lnTo>
                  <a:lnTo>
                    <a:pt x="2233" y="1179"/>
                  </a:lnTo>
                  <a:cubicBezTo>
                    <a:pt x="2211" y="1189"/>
                    <a:pt x="2188" y="1193"/>
                    <a:pt x="2166" y="1193"/>
                  </a:cubicBezTo>
                  <a:cubicBezTo>
                    <a:pt x="2076" y="1193"/>
                    <a:pt x="1992" y="1121"/>
                    <a:pt x="1992" y="1020"/>
                  </a:cubicBezTo>
                  <a:lnTo>
                    <a:pt x="1992" y="409"/>
                  </a:lnTo>
                  <a:cubicBezTo>
                    <a:pt x="1992" y="361"/>
                    <a:pt x="1978" y="318"/>
                    <a:pt x="1949" y="279"/>
                  </a:cubicBezTo>
                  <a:lnTo>
                    <a:pt x="1959" y="274"/>
                  </a:lnTo>
                  <a:lnTo>
                    <a:pt x="1906" y="246"/>
                  </a:lnTo>
                  <a:cubicBezTo>
                    <a:pt x="1882" y="226"/>
                    <a:pt x="1853" y="217"/>
                    <a:pt x="1824" y="212"/>
                  </a:cubicBezTo>
                  <a:lnTo>
                    <a:pt x="1776" y="212"/>
                  </a:lnTo>
                  <a:cubicBezTo>
                    <a:pt x="1704" y="212"/>
                    <a:pt x="1636" y="255"/>
                    <a:pt x="1598" y="318"/>
                  </a:cubicBezTo>
                  <a:lnTo>
                    <a:pt x="1593" y="327"/>
                  </a:lnTo>
                  <a:lnTo>
                    <a:pt x="1593" y="1030"/>
                  </a:lnTo>
                  <a:cubicBezTo>
                    <a:pt x="1593" y="1035"/>
                    <a:pt x="1593" y="1044"/>
                    <a:pt x="1593" y="1054"/>
                  </a:cubicBezTo>
                  <a:lnTo>
                    <a:pt x="1593" y="1059"/>
                  </a:lnTo>
                  <a:cubicBezTo>
                    <a:pt x="1593" y="1064"/>
                    <a:pt x="1593" y="1073"/>
                    <a:pt x="1588" y="1078"/>
                  </a:cubicBezTo>
                  <a:cubicBezTo>
                    <a:pt x="1588" y="1083"/>
                    <a:pt x="1588" y="1092"/>
                    <a:pt x="1583" y="1097"/>
                  </a:cubicBezTo>
                  <a:lnTo>
                    <a:pt x="1583" y="1102"/>
                  </a:lnTo>
                  <a:cubicBezTo>
                    <a:pt x="1579" y="1107"/>
                    <a:pt x="1579" y="1112"/>
                    <a:pt x="1574" y="1121"/>
                  </a:cubicBezTo>
                  <a:cubicBezTo>
                    <a:pt x="1569" y="1126"/>
                    <a:pt x="1564" y="1136"/>
                    <a:pt x="1559" y="1140"/>
                  </a:cubicBezTo>
                  <a:lnTo>
                    <a:pt x="1555" y="1145"/>
                  </a:lnTo>
                  <a:lnTo>
                    <a:pt x="1545" y="1155"/>
                  </a:lnTo>
                  <a:lnTo>
                    <a:pt x="1540" y="1160"/>
                  </a:lnTo>
                  <a:lnTo>
                    <a:pt x="1521" y="1174"/>
                  </a:lnTo>
                  <a:lnTo>
                    <a:pt x="1516" y="1174"/>
                  </a:lnTo>
                  <a:lnTo>
                    <a:pt x="1502" y="1184"/>
                  </a:lnTo>
                  <a:cubicBezTo>
                    <a:pt x="1479" y="1193"/>
                    <a:pt x="1457" y="1197"/>
                    <a:pt x="1435" y="1197"/>
                  </a:cubicBezTo>
                  <a:cubicBezTo>
                    <a:pt x="1343" y="1197"/>
                    <a:pt x="1261" y="1121"/>
                    <a:pt x="1261" y="1020"/>
                  </a:cubicBezTo>
                  <a:lnTo>
                    <a:pt x="1261" y="193"/>
                  </a:lnTo>
                  <a:cubicBezTo>
                    <a:pt x="1261" y="144"/>
                    <a:pt x="1242" y="101"/>
                    <a:pt x="1213" y="67"/>
                  </a:cubicBezTo>
                  <a:lnTo>
                    <a:pt x="1223" y="58"/>
                  </a:lnTo>
                  <a:lnTo>
                    <a:pt x="1170" y="29"/>
                  </a:lnTo>
                  <a:cubicBezTo>
                    <a:pt x="1146" y="15"/>
                    <a:pt x="1117" y="0"/>
                    <a:pt x="10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1" name="Google Shape;1891;p56"/>
            <p:cNvSpPr/>
            <p:nvPr/>
          </p:nvSpPr>
          <p:spPr>
            <a:xfrm>
              <a:off x="5370047" y="2183258"/>
              <a:ext cx="29821" cy="73726"/>
            </a:xfrm>
            <a:custGeom>
              <a:avLst/>
              <a:gdLst/>
              <a:ahLst/>
              <a:cxnLst/>
              <a:rect l="l" t="t" r="r" b="b"/>
              <a:pathLst>
                <a:path w="1137" h="2811" extrusionOk="0">
                  <a:moveTo>
                    <a:pt x="256" y="1"/>
                  </a:moveTo>
                  <a:lnTo>
                    <a:pt x="236" y="5"/>
                  </a:lnTo>
                  <a:lnTo>
                    <a:pt x="222" y="10"/>
                  </a:lnTo>
                  <a:lnTo>
                    <a:pt x="203" y="15"/>
                  </a:lnTo>
                  <a:lnTo>
                    <a:pt x="188" y="20"/>
                  </a:lnTo>
                  <a:lnTo>
                    <a:pt x="174" y="25"/>
                  </a:lnTo>
                  <a:cubicBezTo>
                    <a:pt x="169" y="29"/>
                    <a:pt x="159" y="39"/>
                    <a:pt x="150" y="44"/>
                  </a:cubicBezTo>
                  <a:cubicBezTo>
                    <a:pt x="1" y="169"/>
                    <a:pt x="25" y="592"/>
                    <a:pt x="49" y="963"/>
                  </a:cubicBezTo>
                  <a:cubicBezTo>
                    <a:pt x="77" y="1483"/>
                    <a:pt x="631" y="1997"/>
                    <a:pt x="838" y="2151"/>
                  </a:cubicBezTo>
                  <a:cubicBezTo>
                    <a:pt x="881" y="2185"/>
                    <a:pt x="905" y="2233"/>
                    <a:pt x="905" y="2291"/>
                  </a:cubicBezTo>
                  <a:lnTo>
                    <a:pt x="905" y="2811"/>
                  </a:lnTo>
                  <a:lnTo>
                    <a:pt x="1136" y="2811"/>
                  </a:lnTo>
                  <a:lnTo>
                    <a:pt x="1136" y="2291"/>
                  </a:lnTo>
                  <a:cubicBezTo>
                    <a:pt x="1136" y="2238"/>
                    <a:pt x="1107" y="2185"/>
                    <a:pt x="1064" y="2156"/>
                  </a:cubicBezTo>
                  <a:cubicBezTo>
                    <a:pt x="857" y="1997"/>
                    <a:pt x="308" y="1483"/>
                    <a:pt x="275" y="963"/>
                  </a:cubicBezTo>
                  <a:cubicBezTo>
                    <a:pt x="256" y="592"/>
                    <a:pt x="227" y="174"/>
                    <a:pt x="381" y="49"/>
                  </a:cubicBezTo>
                  <a:cubicBezTo>
                    <a:pt x="385" y="39"/>
                    <a:pt x="395" y="34"/>
                    <a:pt x="405" y="29"/>
                  </a:cubicBezTo>
                  <a:lnTo>
                    <a:pt x="414" y="25"/>
                  </a:lnTo>
                  <a:lnTo>
                    <a:pt x="434" y="15"/>
                  </a:lnTo>
                  <a:lnTo>
                    <a:pt x="448" y="10"/>
                  </a:lnTo>
                  <a:lnTo>
                    <a:pt x="462" y="5"/>
                  </a:lnTo>
                  <a:lnTo>
                    <a:pt x="438" y="5"/>
                  </a:lnTo>
                  <a:lnTo>
                    <a:pt x="3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2" name="Google Shape;1892;p56"/>
            <p:cNvSpPr/>
            <p:nvPr/>
          </p:nvSpPr>
          <p:spPr>
            <a:xfrm>
              <a:off x="5450067" y="2166604"/>
              <a:ext cx="9730" cy="20851"/>
            </a:xfrm>
            <a:custGeom>
              <a:avLst/>
              <a:gdLst/>
              <a:ahLst/>
              <a:cxnLst/>
              <a:rect l="l" t="t" r="r" b="b"/>
              <a:pathLst>
                <a:path w="371" h="795" extrusionOk="0">
                  <a:moveTo>
                    <a:pt x="246" y="0"/>
                  </a:moveTo>
                  <a:cubicBezTo>
                    <a:pt x="135" y="0"/>
                    <a:pt x="48" y="87"/>
                    <a:pt x="48" y="198"/>
                  </a:cubicBezTo>
                  <a:lnTo>
                    <a:pt x="48" y="631"/>
                  </a:lnTo>
                  <a:cubicBezTo>
                    <a:pt x="48" y="636"/>
                    <a:pt x="48" y="645"/>
                    <a:pt x="48" y="655"/>
                  </a:cubicBezTo>
                  <a:lnTo>
                    <a:pt x="48" y="660"/>
                  </a:lnTo>
                  <a:cubicBezTo>
                    <a:pt x="48" y="664"/>
                    <a:pt x="43" y="669"/>
                    <a:pt x="43" y="679"/>
                  </a:cubicBezTo>
                  <a:cubicBezTo>
                    <a:pt x="43" y="684"/>
                    <a:pt x="39" y="693"/>
                    <a:pt x="34" y="698"/>
                  </a:cubicBezTo>
                  <a:lnTo>
                    <a:pt x="34" y="703"/>
                  </a:lnTo>
                  <a:cubicBezTo>
                    <a:pt x="34" y="708"/>
                    <a:pt x="29" y="713"/>
                    <a:pt x="29" y="717"/>
                  </a:cubicBezTo>
                  <a:lnTo>
                    <a:pt x="29" y="722"/>
                  </a:lnTo>
                  <a:cubicBezTo>
                    <a:pt x="24" y="727"/>
                    <a:pt x="19" y="737"/>
                    <a:pt x="15" y="741"/>
                  </a:cubicBezTo>
                  <a:lnTo>
                    <a:pt x="10" y="746"/>
                  </a:lnTo>
                  <a:lnTo>
                    <a:pt x="0" y="756"/>
                  </a:lnTo>
                  <a:cubicBezTo>
                    <a:pt x="29" y="780"/>
                    <a:pt x="72" y="794"/>
                    <a:pt x="111" y="794"/>
                  </a:cubicBezTo>
                  <a:cubicBezTo>
                    <a:pt x="135" y="794"/>
                    <a:pt x="159" y="790"/>
                    <a:pt x="178" y="780"/>
                  </a:cubicBezTo>
                  <a:lnTo>
                    <a:pt x="183" y="780"/>
                  </a:lnTo>
                  <a:lnTo>
                    <a:pt x="202" y="770"/>
                  </a:lnTo>
                  <a:lnTo>
                    <a:pt x="207" y="770"/>
                  </a:lnTo>
                  <a:cubicBezTo>
                    <a:pt x="212" y="766"/>
                    <a:pt x="217" y="761"/>
                    <a:pt x="226" y="761"/>
                  </a:cubicBezTo>
                  <a:lnTo>
                    <a:pt x="226" y="756"/>
                  </a:lnTo>
                  <a:lnTo>
                    <a:pt x="241" y="741"/>
                  </a:lnTo>
                  <a:lnTo>
                    <a:pt x="246" y="737"/>
                  </a:lnTo>
                  <a:cubicBezTo>
                    <a:pt x="250" y="732"/>
                    <a:pt x="255" y="727"/>
                    <a:pt x="255" y="722"/>
                  </a:cubicBezTo>
                  <a:lnTo>
                    <a:pt x="255" y="717"/>
                  </a:lnTo>
                  <a:cubicBezTo>
                    <a:pt x="260" y="713"/>
                    <a:pt x="265" y="708"/>
                    <a:pt x="265" y="703"/>
                  </a:cubicBezTo>
                  <a:lnTo>
                    <a:pt x="265" y="698"/>
                  </a:lnTo>
                  <a:cubicBezTo>
                    <a:pt x="270" y="689"/>
                    <a:pt x="270" y="684"/>
                    <a:pt x="274" y="674"/>
                  </a:cubicBezTo>
                  <a:cubicBezTo>
                    <a:pt x="274" y="669"/>
                    <a:pt x="279" y="664"/>
                    <a:pt x="279" y="655"/>
                  </a:cubicBezTo>
                  <a:lnTo>
                    <a:pt x="279" y="650"/>
                  </a:lnTo>
                  <a:cubicBezTo>
                    <a:pt x="279" y="645"/>
                    <a:pt x="279" y="636"/>
                    <a:pt x="279" y="626"/>
                  </a:cubicBezTo>
                  <a:lnTo>
                    <a:pt x="279" y="193"/>
                  </a:lnTo>
                  <a:cubicBezTo>
                    <a:pt x="279" y="126"/>
                    <a:pt x="313" y="63"/>
                    <a:pt x="371" y="25"/>
                  </a:cubicBezTo>
                  <a:cubicBezTo>
                    <a:pt x="347" y="10"/>
                    <a:pt x="323" y="0"/>
                    <a:pt x="2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3" name="Google Shape;1893;p56"/>
            <p:cNvSpPr/>
            <p:nvPr/>
          </p:nvSpPr>
          <p:spPr>
            <a:xfrm>
              <a:off x="5430239" y="2162696"/>
              <a:ext cx="9494" cy="21979"/>
            </a:xfrm>
            <a:custGeom>
              <a:avLst/>
              <a:gdLst/>
              <a:ahLst/>
              <a:cxnLst/>
              <a:rect l="l" t="t" r="r" b="b"/>
              <a:pathLst>
                <a:path w="362" h="838" extrusionOk="0">
                  <a:moveTo>
                    <a:pt x="236" y="0"/>
                  </a:moveTo>
                  <a:cubicBezTo>
                    <a:pt x="159" y="0"/>
                    <a:pt x="92" y="44"/>
                    <a:pt x="58" y="106"/>
                  </a:cubicBezTo>
                  <a:lnTo>
                    <a:pt x="54" y="116"/>
                  </a:lnTo>
                  <a:lnTo>
                    <a:pt x="54" y="664"/>
                  </a:lnTo>
                  <a:cubicBezTo>
                    <a:pt x="54" y="674"/>
                    <a:pt x="54" y="679"/>
                    <a:pt x="54" y="688"/>
                  </a:cubicBezTo>
                  <a:lnTo>
                    <a:pt x="54" y="693"/>
                  </a:lnTo>
                  <a:cubicBezTo>
                    <a:pt x="54" y="698"/>
                    <a:pt x="49" y="708"/>
                    <a:pt x="49" y="712"/>
                  </a:cubicBezTo>
                  <a:cubicBezTo>
                    <a:pt x="49" y="717"/>
                    <a:pt x="44" y="727"/>
                    <a:pt x="39" y="732"/>
                  </a:cubicBezTo>
                  <a:lnTo>
                    <a:pt x="39" y="737"/>
                  </a:lnTo>
                  <a:cubicBezTo>
                    <a:pt x="39" y="746"/>
                    <a:pt x="34" y="751"/>
                    <a:pt x="34" y="756"/>
                  </a:cubicBezTo>
                  <a:cubicBezTo>
                    <a:pt x="30" y="765"/>
                    <a:pt x="25" y="770"/>
                    <a:pt x="20" y="775"/>
                  </a:cubicBezTo>
                  <a:lnTo>
                    <a:pt x="15" y="780"/>
                  </a:lnTo>
                  <a:lnTo>
                    <a:pt x="1" y="789"/>
                  </a:lnTo>
                  <a:cubicBezTo>
                    <a:pt x="34" y="818"/>
                    <a:pt x="78" y="838"/>
                    <a:pt x="121" y="838"/>
                  </a:cubicBezTo>
                  <a:cubicBezTo>
                    <a:pt x="145" y="838"/>
                    <a:pt x="164" y="833"/>
                    <a:pt x="188" y="823"/>
                  </a:cubicBezTo>
                  <a:lnTo>
                    <a:pt x="208" y="813"/>
                  </a:lnTo>
                  <a:lnTo>
                    <a:pt x="212" y="813"/>
                  </a:lnTo>
                  <a:lnTo>
                    <a:pt x="227" y="804"/>
                  </a:lnTo>
                  <a:lnTo>
                    <a:pt x="232" y="799"/>
                  </a:lnTo>
                  <a:lnTo>
                    <a:pt x="246" y="785"/>
                  </a:lnTo>
                  <a:lnTo>
                    <a:pt x="251" y="785"/>
                  </a:lnTo>
                  <a:cubicBezTo>
                    <a:pt x="251" y="775"/>
                    <a:pt x="256" y="770"/>
                    <a:pt x="261" y="765"/>
                  </a:cubicBezTo>
                  <a:lnTo>
                    <a:pt x="261" y="761"/>
                  </a:lnTo>
                  <a:cubicBezTo>
                    <a:pt x="265" y="756"/>
                    <a:pt x="270" y="751"/>
                    <a:pt x="270" y="746"/>
                  </a:cubicBezTo>
                  <a:lnTo>
                    <a:pt x="270" y="741"/>
                  </a:lnTo>
                  <a:cubicBezTo>
                    <a:pt x="275" y="737"/>
                    <a:pt x="275" y="727"/>
                    <a:pt x="280" y="722"/>
                  </a:cubicBezTo>
                  <a:cubicBezTo>
                    <a:pt x="280" y="712"/>
                    <a:pt x="280" y="708"/>
                    <a:pt x="285" y="703"/>
                  </a:cubicBezTo>
                  <a:lnTo>
                    <a:pt x="285" y="693"/>
                  </a:lnTo>
                  <a:cubicBezTo>
                    <a:pt x="285" y="688"/>
                    <a:pt x="285" y="679"/>
                    <a:pt x="285" y="674"/>
                  </a:cubicBezTo>
                  <a:lnTo>
                    <a:pt x="285" y="116"/>
                  </a:lnTo>
                  <a:lnTo>
                    <a:pt x="289" y="106"/>
                  </a:lnTo>
                  <a:cubicBezTo>
                    <a:pt x="304" y="72"/>
                    <a:pt x="328" y="48"/>
                    <a:pt x="362" y="29"/>
                  </a:cubicBezTo>
                  <a:cubicBezTo>
                    <a:pt x="338" y="15"/>
                    <a:pt x="309" y="5"/>
                    <a:pt x="28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4" name="Google Shape;1894;p56"/>
            <p:cNvSpPr/>
            <p:nvPr/>
          </p:nvSpPr>
          <p:spPr>
            <a:xfrm>
              <a:off x="5410804" y="2158788"/>
              <a:ext cx="9363" cy="25887"/>
            </a:xfrm>
            <a:custGeom>
              <a:avLst/>
              <a:gdLst/>
              <a:ahLst/>
              <a:cxnLst/>
              <a:rect l="l" t="t" r="r" b="b"/>
              <a:pathLst>
                <a:path w="357" h="987" extrusionOk="0">
                  <a:moveTo>
                    <a:pt x="227" y="0"/>
                  </a:moveTo>
                  <a:cubicBezTo>
                    <a:pt x="155" y="0"/>
                    <a:pt x="87" y="39"/>
                    <a:pt x="54" y="106"/>
                  </a:cubicBezTo>
                  <a:lnTo>
                    <a:pt x="49" y="116"/>
                  </a:lnTo>
                  <a:lnTo>
                    <a:pt x="49" y="813"/>
                  </a:lnTo>
                  <a:cubicBezTo>
                    <a:pt x="49" y="823"/>
                    <a:pt x="49" y="828"/>
                    <a:pt x="49" y="837"/>
                  </a:cubicBezTo>
                  <a:lnTo>
                    <a:pt x="49" y="842"/>
                  </a:lnTo>
                  <a:cubicBezTo>
                    <a:pt x="49" y="847"/>
                    <a:pt x="49" y="857"/>
                    <a:pt x="44" y="861"/>
                  </a:cubicBezTo>
                  <a:cubicBezTo>
                    <a:pt x="44" y="866"/>
                    <a:pt x="39" y="876"/>
                    <a:pt x="39" y="881"/>
                  </a:cubicBezTo>
                  <a:lnTo>
                    <a:pt x="39" y="886"/>
                  </a:lnTo>
                  <a:cubicBezTo>
                    <a:pt x="34" y="895"/>
                    <a:pt x="30" y="900"/>
                    <a:pt x="30" y="905"/>
                  </a:cubicBezTo>
                  <a:cubicBezTo>
                    <a:pt x="25" y="914"/>
                    <a:pt x="20" y="919"/>
                    <a:pt x="15" y="924"/>
                  </a:cubicBezTo>
                  <a:lnTo>
                    <a:pt x="10" y="929"/>
                  </a:lnTo>
                  <a:lnTo>
                    <a:pt x="1" y="938"/>
                  </a:lnTo>
                  <a:cubicBezTo>
                    <a:pt x="30" y="967"/>
                    <a:pt x="73" y="987"/>
                    <a:pt x="116" y="987"/>
                  </a:cubicBezTo>
                  <a:cubicBezTo>
                    <a:pt x="140" y="987"/>
                    <a:pt x="164" y="982"/>
                    <a:pt x="184" y="972"/>
                  </a:cubicBezTo>
                  <a:lnTo>
                    <a:pt x="203" y="962"/>
                  </a:lnTo>
                  <a:lnTo>
                    <a:pt x="208" y="962"/>
                  </a:lnTo>
                  <a:lnTo>
                    <a:pt x="222" y="953"/>
                  </a:lnTo>
                  <a:lnTo>
                    <a:pt x="227" y="948"/>
                  </a:lnTo>
                  <a:lnTo>
                    <a:pt x="241" y="934"/>
                  </a:lnTo>
                  <a:lnTo>
                    <a:pt x="246" y="934"/>
                  </a:lnTo>
                  <a:cubicBezTo>
                    <a:pt x="251" y="924"/>
                    <a:pt x="256" y="919"/>
                    <a:pt x="256" y="914"/>
                  </a:cubicBezTo>
                  <a:lnTo>
                    <a:pt x="256" y="910"/>
                  </a:lnTo>
                  <a:cubicBezTo>
                    <a:pt x="261" y="905"/>
                    <a:pt x="265" y="900"/>
                    <a:pt x="265" y="895"/>
                  </a:cubicBezTo>
                  <a:lnTo>
                    <a:pt x="265" y="890"/>
                  </a:lnTo>
                  <a:cubicBezTo>
                    <a:pt x="270" y="886"/>
                    <a:pt x="270" y="876"/>
                    <a:pt x="275" y="871"/>
                  </a:cubicBezTo>
                  <a:cubicBezTo>
                    <a:pt x="275" y="861"/>
                    <a:pt x="280" y="857"/>
                    <a:pt x="280" y="852"/>
                  </a:cubicBezTo>
                  <a:lnTo>
                    <a:pt x="280" y="842"/>
                  </a:lnTo>
                  <a:cubicBezTo>
                    <a:pt x="280" y="837"/>
                    <a:pt x="280" y="828"/>
                    <a:pt x="280" y="823"/>
                  </a:cubicBezTo>
                  <a:lnTo>
                    <a:pt x="280" y="111"/>
                  </a:lnTo>
                  <a:lnTo>
                    <a:pt x="285" y="101"/>
                  </a:lnTo>
                  <a:cubicBezTo>
                    <a:pt x="299" y="72"/>
                    <a:pt x="323" y="48"/>
                    <a:pt x="357" y="29"/>
                  </a:cubicBezTo>
                  <a:cubicBezTo>
                    <a:pt x="333" y="15"/>
                    <a:pt x="304" y="5"/>
                    <a:pt x="2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5" name="Google Shape;1895;p56"/>
            <p:cNvSpPr/>
            <p:nvPr/>
          </p:nvSpPr>
          <p:spPr>
            <a:xfrm>
              <a:off x="5391002" y="2153097"/>
              <a:ext cx="9730" cy="43590"/>
            </a:xfrm>
            <a:custGeom>
              <a:avLst/>
              <a:gdLst/>
              <a:ahLst/>
              <a:cxnLst/>
              <a:rect l="l" t="t" r="r" b="b"/>
              <a:pathLst>
                <a:path w="371" h="1662" extrusionOk="0">
                  <a:moveTo>
                    <a:pt x="246" y="1"/>
                  </a:moveTo>
                  <a:cubicBezTo>
                    <a:pt x="135" y="1"/>
                    <a:pt x="48" y="87"/>
                    <a:pt x="48" y="198"/>
                  </a:cubicBezTo>
                  <a:lnTo>
                    <a:pt x="48" y="1175"/>
                  </a:lnTo>
                  <a:lnTo>
                    <a:pt x="135" y="1184"/>
                  </a:lnTo>
                  <a:lnTo>
                    <a:pt x="48" y="1204"/>
                  </a:lnTo>
                  <a:lnTo>
                    <a:pt x="48" y="1492"/>
                  </a:lnTo>
                  <a:cubicBezTo>
                    <a:pt x="48" y="1497"/>
                    <a:pt x="48" y="1507"/>
                    <a:pt x="48" y="1516"/>
                  </a:cubicBezTo>
                  <a:lnTo>
                    <a:pt x="48" y="1521"/>
                  </a:lnTo>
                  <a:cubicBezTo>
                    <a:pt x="48" y="1526"/>
                    <a:pt x="48" y="1531"/>
                    <a:pt x="44" y="1540"/>
                  </a:cubicBezTo>
                  <a:cubicBezTo>
                    <a:pt x="44" y="1545"/>
                    <a:pt x="39" y="1555"/>
                    <a:pt x="39" y="1560"/>
                  </a:cubicBezTo>
                  <a:lnTo>
                    <a:pt x="39" y="1564"/>
                  </a:lnTo>
                  <a:cubicBezTo>
                    <a:pt x="34" y="1569"/>
                    <a:pt x="34" y="1574"/>
                    <a:pt x="29" y="1579"/>
                  </a:cubicBezTo>
                  <a:lnTo>
                    <a:pt x="29" y="1584"/>
                  </a:lnTo>
                  <a:cubicBezTo>
                    <a:pt x="24" y="1588"/>
                    <a:pt x="20" y="1598"/>
                    <a:pt x="15" y="1603"/>
                  </a:cubicBezTo>
                  <a:lnTo>
                    <a:pt x="10" y="1608"/>
                  </a:lnTo>
                  <a:lnTo>
                    <a:pt x="0" y="1617"/>
                  </a:lnTo>
                  <a:cubicBezTo>
                    <a:pt x="31" y="1645"/>
                    <a:pt x="72" y="1661"/>
                    <a:pt x="113" y="1661"/>
                  </a:cubicBezTo>
                  <a:cubicBezTo>
                    <a:pt x="136" y="1661"/>
                    <a:pt x="158" y="1656"/>
                    <a:pt x="178" y="1646"/>
                  </a:cubicBezTo>
                  <a:lnTo>
                    <a:pt x="198" y="1637"/>
                  </a:lnTo>
                  <a:lnTo>
                    <a:pt x="202" y="1637"/>
                  </a:lnTo>
                  <a:lnTo>
                    <a:pt x="222" y="1627"/>
                  </a:lnTo>
                  <a:lnTo>
                    <a:pt x="226" y="1622"/>
                  </a:lnTo>
                  <a:lnTo>
                    <a:pt x="236" y="1608"/>
                  </a:lnTo>
                  <a:lnTo>
                    <a:pt x="241" y="1603"/>
                  </a:lnTo>
                  <a:cubicBezTo>
                    <a:pt x="246" y="1598"/>
                    <a:pt x="250" y="1593"/>
                    <a:pt x="255" y="1588"/>
                  </a:cubicBezTo>
                  <a:lnTo>
                    <a:pt x="255" y="1584"/>
                  </a:lnTo>
                  <a:cubicBezTo>
                    <a:pt x="260" y="1579"/>
                    <a:pt x="260" y="1574"/>
                    <a:pt x="265" y="1569"/>
                  </a:cubicBezTo>
                  <a:lnTo>
                    <a:pt x="265" y="1564"/>
                  </a:lnTo>
                  <a:cubicBezTo>
                    <a:pt x="265" y="1555"/>
                    <a:pt x="270" y="1550"/>
                    <a:pt x="270" y="1545"/>
                  </a:cubicBezTo>
                  <a:cubicBezTo>
                    <a:pt x="275" y="1536"/>
                    <a:pt x="275" y="1531"/>
                    <a:pt x="275" y="1521"/>
                  </a:cubicBezTo>
                  <a:lnTo>
                    <a:pt x="275" y="1511"/>
                  </a:lnTo>
                  <a:cubicBezTo>
                    <a:pt x="275" y="1502"/>
                    <a:pt x="275" y="1497"/>
                    <a:pt x="275" y="1487"/>
                  </a:cubicBezTo>
                  <a:lnTo>
                    <a:pt x="275" y="198"/>
                  </a:lnTo>
                  <a:cubicBezTo>
                    <a:pt x="275" y="126"/>
                    <a:pt x="313" y="63"/>
                    <a:pt x="371" y="29"/>
                  </a:cubicBezTo>
                  <a:cubicBezTo>
                    <a:pt x="347" y="15"/>
                    <a:pt x="318" y="5"/>
                    <a:pt x="2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6" name="Google Shape;1896;p56"/>
            <p:cNvSpPr/>
            <p:nvPr/>
          </p:nvSpPr>
          <p:spPr>
            <a:xfrm>
              <a:off x="5585846" y="2037066"/>
              <a:ext cx="14530" cy="23133"/>
            </a:xfrm>
            <a:custGeom>
              <a:avLst/>
              <a:gdLst/>
              <a:ahLst/>
              <a:cxnLst/>
              <a:rect l="l" t="t" r="r" b="b"/>
              <a:pathLst>
                <a:path w="554" h="882" extrusionOk="0">
                  <a:moveTo>
                    <a:pt x="427" y="1"/>
                  </a:moveTo>
                  <a:cubicBezTo>
                    <a:pt x="339" y="1"/>
                    <a:pt x="257" y="63"/>
                    <a:pt x="236" y="157"/>
                  </a:cubicBezTo>
                  <a:lnTo>
                    <a:pt x="49" y="758"/>
                  </a:lnTo>
                  <a:cubicBezTo>
                    <a:pt x="44" y="768"/>
                    <a:pt x="44" y="773"/>
                    <a:pt x="39" y="782"/>
                  </a:cubicBezTo>
                  <a:lnTo>
                    <a:pt x="39" y="792"/>
                  </a:lnTo>
                  <a:lnTo>
                    <a:pt x="29" y="801"/>
                  </a:lnTo>
                  <a:cubicBezTo>
                    <a:pt x="20" y="816"/>
                    <a:pt x="10" y="825"/>
                    <a:pt x="1" y="835"/>
                  </a:cubicBezTo>
                  <a:cubicBezTo>
                    <a:pt x="31" y="866"/>
                    <a:pt x="74" y="882"/>
                    <a:pt x="117" y="882"/>
                  </a:cubicBezTo>
                  <a:cubicBezTo>
                    <a:pt x="134" y="882"/>
                    <a:pt x="152" y="879"/>
                    <a:pt x="169" y="874"/>
                  </a:cubicBezTo>
                  <a:lnTo>
                    <a:pt x="183" y="864"/>
                  </a:lnTo>
                  <a:cubicBezTo>
                    <a:pt x="212" y="854"/>
                    <a:pt x="241" y="830"/>
                    <a:pt x="260" y="801"/>
                  </a:cubicBezTo>
                  <a:lnTo>
                    <a:pt x="265" y="792"/>
                  </a:lnTo>
                  <a:lnTo>
                    <a:pt x="270" y="782"/>
                  </a:lnTo>
                  <a:cubicBezTo>
                    <a:pt x="275" y="773"/>
                    <a:pt x="275" y="768"/>
                    <a:pt x="280" y="758"/>
                  </a:cubicBezTo>
                  <a:lnTo>
                    <a:pt x="467" y="157"/>
                  </a:lnTo>
                  <a:cubicBezTo>
                    <a:pt x="482" y="104"/>
                    <a:pt x="511" y="60"/>
                    <a:pt x="554" y="36"/>
                  </a:cubicBezTo>
                  <a:cubicBezTo>
                    <a:pt x="535" y="22"/>
                    <a:pt x="520" y="17"/>
                    <a:pt x="501" y="12"/>
                  </a:cubicBezTo>
                  <a:lnTo>
                    <a:pt x="477" y="7"/>
                  </a:lnTo>
                  <a:cubicBezTo>
                    <a:pt x="460" y="3"/>
                    <a:pt x="444" y="1"/>
                    <a:pt x="4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7" name="Google Shape;1897;p56"/>
            <p:cNvSpPr/>
            <p:nvPr/>
          </p:nvSpPr>
          <p:spPr>
            <a:xfrm>
              <a:off x="5567540" y="2028647"/>
              <a:ext cx="14294" cy="24287"/>
            </a:xfrm>
            <a:custGeom>
              <a:avLst/>
              <a:gdLst/>
              <a:ahLst/>
              <a:cxnLst/>
              <a:rect l="l" t="t" r="r" b="b"/>
              <a:pathLst>
                <a:path w="545" h="926" extrusionOk="0">
                  <a:moveTo>
                    <a:pt x="424" y="1"/>
                  </a:moveTo>
                  <a:cubicBezTo>
                    <a:pt x="361" y="1"/>
                    <a:pt x="301" y="32"/>
                    <a:pt x="266" y="83"/>
                  </a:cubicBezTo>
                  <a:lnTo>
                    <a:pt x="261" y="88"/>
                  </a:lnTo>
                  <a:lnTo>
                    <a:pt x="49" y="805"/>
                  </a:lnTo>
                  <a:cubicBezTo>
                    <a:pt x="44" y="810"/>
                    <a:pt x="39" y="819"/>
                    <a:pt x="35" y="824"/>
                  </a:cubicBezTo>
                  <a:lnTo>
                    <a:pt x="35" y="834"/>
                  </a:lnTo>
                  <a:cubicBezTo>
                    <a:pt x="35" y="838"/>
                    <a:pt x="30" y="843"/>
                    <a:pt x="25" y="848"/>
                  </a:cubicBezTo>
                  <a:lnTo>
                    <a:pt x="25" y="853"/>
                  </a:lnTo>
                  <a:cubicBezTo>
                    <a:pt x="20" y="858"/>
                    <a:pt x="15" y="863"/>
                    <a:pt x="11" y="872"/>
                  </a:cubicBezTo>
                  <a:lnTo>
                    <a:pt x="6" y="877"/>
                  </a:lnTo>
                  <a:lnTo>
                    <a:pt x="1" y="882"/>
                  </a:lnTo>
                  <a:cubicBezTo>
                    <a:pt x="20" y="896"/>
                    <a:pt x="39" y="911"/>
                    <a:pt x="68" y="920"/>
                  </a:cubicBezTo>
                  <a:cubicBezTo>
                    <a:pt x="83" y="925"/>
                    <a:pt x="97" y="925"/>
                    <a:pt x="116" y="925"/>
                  </a:cubicBezTo>
                  <a:cubicBezTo>
                    <a:pt x="140" y="925"/>
                    <a:pt x="164" y="920"/>
                    <a:pt x="184" y="911"/>
                  </a:cubicBezTo>
                  <a:cubicBezTo>
                    <a:pt x="198" y="906"/>
                    <a:pt x="213" y="896"/>
                    <a:pt x="227" y="887"/>
                  </a:cubicBezTo>
                  <a:lnTo>
                    <a:pt x="237" y="877"/>
                  </a:lnTo>
                  <a:lnTo>
                    <a:pt x="241" y="872"/>
                  </a:lnTo>
                  <a:cubicBezTo>
                    <a:pt x="246" y="867"/>
                    <a:pt x="251" y="863"/>
                    <a:pt x="256" y="853"/>
                  </a:cubicBezTo>
                  <a:cubicBezTo>
                    <a:pt x="261" y="843"/>
                    <a:pt x="266" y="838"/>
                    <a:pt x="266" y="834"/>
                  </a:cubicBezTo>
                  <a:lnTo>
                    <a:pt x="266" y="824"/>
                  </a:lnTo>
                  <a:cubicBezTo>
                    <a:pt x="270" y="819"/>
                    <a:pt x="275" y="810"/>
                    <a:pt x="275" y="805"/>
                  </a:cubicBezTo>
                  <a:lnTo>
                    <a:pt x="487" y="88"/>
                  </a:lnTo>
                  <a:lnTo>
                    <a:pt x="492" y="83"/>
                  </a:lnTo>
                  <a:cubicBezTo>
                    <a:pt x="506" y="64"/>
                    <a:pt x="525" y="45"/>
                    <a:pt x="545" y="35"/>
                  </a:cubicBezTo>
                  <a:lnTo>
                    <a:pt x="535" y="30"/>
                  </a:lnTo>
                  <a:lnTo>
                    <a:pt x="511" y="21"/>
                  </a:lnTo>
                  <a:lnTo>
                    <a:pt x="492" y="11"/>
                  </a:lnTo>
                  <a:lnTo>
                    <a:pt x="468" y="6"/>
                  </a:lnTo>
                  <a:cubicBezTo>
                    <a:pt x="453" y="2"/>
                    <a:pt x="438" y="1"/>
                    <a:pt x="4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8" name="Google Shape;1898;p56"/>
            <p:cNvSpPr/>
            <p:nvPr/>
          </p:nvSpPr>
          <p:spPr>
            <a:xfrm>
              <a:off x="5548498" y="2020490"/>
              <a:ext cx="15159" cy="27880"/>
            </a:xfrm>
            <a:custGeom>
              <a:avLst/>
              <a:gdLst/>
              <a:ahLst/>
              <a:cxnLst/>
              <a:rect l="l" t="t" r="r" b="b"/>
              <a:pathLst>
                <a:path w="578" h="1063" extrusionOk="0">
                  <a:moveTo>
                    <a:pt x="459" y="0"/>
                  </a:moveTo>
                  <a:cubicBezTo>
                    <a:pt x="400" y="0"/>
                    <a:pt x="342" y="25"/>
                    <a:pt x="303" y="72"/>
                  </a:cubicBezTo>
                  <a:lnTo>
                    <a:pt x="299" y="76"/>
                  </a:lnTo>
                  <a:lnTo>
                    <a:pt x="48" y="938"/>
                  </a:lnTo>
                  <a:cubicBezTo>
                    <a:pt x="44" y="947"/>
                    <a:pt x="44" y="957"/>
                    <a:pt x="39" y="962"/>
                  </a:cubicBezTo>
                  <a:lnTo>
                    <a:pt x="39" y="971"/>
                  </a:lnTo>
                  <a:cubicBezTo>
                    <a:pt x="34" y="976"/>
                    <a:pt x="29" y="981"/>
                    <a:pt x="29" y="986"/>
                  </a:cubicBezTo>
                  <a:lnTo>
                    <a:pt x="24" y="991"/>
                  </a:lnTo>
                  <a:cubicBezTo>
                    <a:pt x="20" y="996"/>
                    <a:pt x="15" y="1005"/>
                    <a:pt x="10" y="1010"/>
                  </a:cubicBezTo>
                  <a:lnTo>
                    <a:pt x="0" y="1015"/>
                  </a:lnTo>
                  <a:lnTo>
                    <a:pt x="0" y="1020"/>
                  </a:lnTo>
                  <a:cubicBezTo>
                    <a:pt x="20" y="1039"/>
                    <a:pt x="39" y="1048"/>
                    <a:pt x="68" y="1058"/>
                  </a:cubicBezTo>
                  <a:cubicBezTo>
                    <a:pt x="82" y="1063"/>
                    <a:pt x="97" y="1063"/>
                    <a:pt x="116" y="1063"/>
                  </a:cubicBezTo>
                  <a:cubicBezTo>
                    <a:pt x="135" y="1063"/>
                    <a:pt x="154" y="1063"/>
                    <a:pt x="174" y="1053"/>
                  </a:cubicBezTo>
                  <a:lnTo>
                    <a:pt x="183" y="1048"/>
                  </a:lnTo>
                  <a:cubicBezTo>
                    <a:pt x="202" y="1044"/>
                    <a:pt x="217" y="1034"/>
                    <a:pt x="231" y="1020"/>
                  </a:cubicBezTo>
                  <a:lnTo>
                    <a:pt x="236" y="1015"/>
                  </a:lnTo>
                  <a:lnTo>
                    <a:pt x="246" y="1005"/>
                  </a:lnTo>
                  <a:lnTo>
                    <a:pt x="255" y="991"/>
                  </a:lnTo>
                  <a:lnTo>
                    <a:pt x="260" y="986"/>
                  </a:lnTo>
                  <a:cubicBezTo>
                    <a:pt x="265" y="981"/>
                    <a:pt x="265" y="976"/>
                    <a:pt x="270" y="967"/>
                  </a:cubicBezTo>
                  <a:lnTo>
                    <a:pt x="270" y="962"/>
                  </a:lnTo>
                  <a:cubicBezTo>
                    <a:pt x="275" y="957"/>
                    <a:pt x="275" y="947"/>
                    <a:pt x="279" y="938"/>
                  </a:cubicBezTo>
                  <a:lnTo>
                    <a:pt x="530" y="76"/>
                  </a:lnTo>
                  <a:lnTo>
                    <a:pt x="534" y="72"/>
                  </a:lnTo>
                  <a:cubicBezTo>
                    <a:pt x="544" y="57"/>
                    <a:pt x="563" y="43"/>
                    <a:pt x="578" y="33"/>
                  </a:cubicBezTo>
                  <a:cubicBezTo>
                    <a:pt x="558" y="24"/>
                    <a:pt x="544" y="14"/>
                    <a:pt x="525" y="9"/>
                  </a:cubicBezTo>
                  <a:lnTo>
                    <a:pt x="501" y="4"/>
                  </a:lnTo>
                  <a:cubicBezTo>
                    <a:pt x="487" y="2"/>
                    <a:pt x="473" y="0"/>
                    <a:pt x="4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9" name="Google Shape;1899;p56"/>
            <p:cNvSpPr/>
            <p:nvPr/>
          </p:nvSpPr>
          <p:spPr>
            <a:xfrm>
              <a:off x="5526021" y="2010498"/>
              <a:ext cx="19723" cy="45085"/>
            </a:xfrm>
            <a:custGeom>
              <a:avLst/>
              <a:gdLst/>
              <a:ahLst/>
              <a:cxnLst/>
              <a:rect l="l" t="t" r="r" b="b"/>
              <a:pathLst>
                <a:path w="752" h="1719" extrusionOk="0">
                  <a:moveTo>
                    <a:pt x="630" y="1"/>
                  </a:moveTo>
                  <a:cubicBezTo>
                    <a:pt x="595" y="1"/>
                    <a:pt x="559" y="9"/>
                    <a:pt x="525" y="29"/>
                  </a:cubicBezTo>
                  <a:cubicBezTo>
                    <a:pt x="482" y="58"/>
                    <a:pt x="448" y="101"/>
                    <a:pt x="439" y="150"/>
                  </a:cubicBezTo>
                  <a:lnTo>
                    <a:pt x="49" y="1588"/>
                  </a:lnTo>
                  <a:cubicBezTo>
                    <a:pt x="49" y="1593"/>
                    <a:pt x="44" y="1603"/>
                    <a:pt x="44" y="1612"/>
                  </a:cubicBezTo>
                  <a:lnTo>
                    <a:pt x="44" y="1617"/>
                  </a:lnTo>
                  <a:cubicBezTo>
                    <a:pt x="39" y="1622"/>
                    <a:pt x="34" y="1632"/>
                    <a:pt x="30" y="1636"/>
                  </a:cubicBezTo>
                  <a:cubicBezTo>
                    <a:pt x="25" y="1646"/>
                    <a:pt x="20" y="1651"/>
                    <a:pt x="15" y="1660"/>
                  </a:cubicBezTo>
                  <a:lnTo>
                    <a:pt x="10" y="1660"/>
                  </a:lnTo>
                  <a:lnTo>
                    <a:pt x="1" y="1670"/>
                  </a:lnTo>
                  <a:cubicBezTo>
                    <a:pt x="20" y="1689"/>
                    <a:pt x="44" y="1704"/>
                    <a:pt x="73" y="1713"/>
                  </a:cubicBezTo>
                  <a:cubicBezTo>
                    <a:pt x="86" y="1717"/>
                    <a:pt x="99" y="1718"/>
                    <a:pt x="113" y="1718"/>
                  </a:cubicBezTo>
                  <a:cubicBezTo>
                    <a:pt x="140" y="1718"/>
                    <a:pt x="168" y="1712"/>
                    <a:pt x="193" y="1699"/>
                  </a:cubicBezTo>
                  <a:lnTo>
                    <a:pt x="203" y="1694"/>
                  </a:lnTo>
                  <a:cubicBezTo>
                    <a:pt x="208" y="1689"/>
                    <a:pt x="213" y="1689"/>
                    <a:pt x="222" y="1684"/>
                  </a:cubicBezTo>
                  <a:lnTo>
                    <a:pt x="227" y="1680"/>
                  </a:lnTo>
                  <a:lnTo>
                    <a:pt x="241" y="1665"/>
                  </a:lnTo>
                  <a:lnTo>
                    <a:pt x="246" y="1660"/>
                  </a:lnTo>
                  <a:cubicBezTo>
                    <a:pt x="251" y="1656"/>
                    <a:pt x="256" y="1646"/>
                    <a:pt x="261" y="1641"/>
                  </a:cubicBezTo>
                  <a:cubicBezTo>
                    <a:pt x="265" y="1636"/>
                    <a:pt x="270" y="1627"/>
                    <a:pt x="270" y="1622"/>
                  </a:cubicBezTo>
                  <a:lnTo>
                    <a:pt x="270" y="1612"/>
                  </a:lnTo>
                  <a:cubicBezTo>
                    <a:pt x="275" y="1607"/>
                    <a:pt x="280" y="1598"/>
                    <a:pt x="280" y="1588"/>
                  </a:cubicBezTo>
                  <a:lnTo>
                    <a:pt x="670" y="154"/>
                  </a:lnTo>
                  <a:cubicBezTo>
                    <a:pt x="679" y="101"/>
                    <a:pt x="708" y="58"/>
                    <a:pt x="751" y="34"/>
                  </a:cubicBezTo>
                  <a:cubicBezTo>
                    <a:pt x="737" y="24"/>
                    <a:pt x="718" y="15"/>
                    <a:pt x="699" y="10"/>
                  </a:cubicBezTo>
                  <a:lnTo>
                    <a:pt x="674" y="5"/>
                  </a:lnTo>
                  <a:cubicBezTo>
                    <a:pt x="660" y="2"/>
                    <a:pt x="645" y="1"/>
                    <a:pt x="63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0" name="Google Shape;1900;p56"/>
            <p:cNvSpPr/>
            <p:nvPr/>
          </p:nvSpPr>
          <p:spPr>
            <a:xfrm>
              <a:off x="5502810" y="2047216"/>
              <a:ext cx="20457" cy="82302"/>
            </a:xfrm>
            <a:custGeom>
              <a:avLst/>
              <a:gdLst/>
              <a:ahLst/>
              <a:cxnLst/>
              <a:rect l="l" t="t" r="r" b="b"/>
              <a:pathLst>
                <a:path w="780" h="3138" extrusionOk="0">
                  <a:moveTo>
                    <a:pt x="150" y="1"/>
                  </a:moveTo>
                  <a:lnTo>
                    <a:pt x="135" y="44"/>
                  </a:lnTo>
                  <a:cubicBezTo>
                    <a:pt x="87" y="232"/>
                    <a:pt x="44" y="419"/>
                    <a:pt x="15" y="607"/>
                  </a:cubicBezTo>
                  <a:cubicBezTo>
                    <a:pt x="5" y="665"/>
                    <a:pt x="0" y="722"/>
                    <a:pt x="5" y="785"/>
                  </a:cubicBezTo>
                  <a:cubicBezTo>
                    <a:pt x="15" y="1290"/>
                    <a:pt x="409" y="1819"/>
                    <a:pt x="496" y="1925"/>
                  </a:cubicBezTo>
                  <a:lnTo>
                    <a:pt x="511" y="1945"/>
                  </a:lnTo>
                  <a:cubicBezTo>
                    <a:pt x="535" y="1978"/>
                    <a:pt x="549" y="2017"/>
                    <a:pt x="549" y="2055"/>
                  </a:cubicBezTo>
                  <a:lnTo>
                    <a:pt x="549" y="3138"/>
                  </a:lnTo>
                  <a:lnTo>
                    <a:pt x="780" y="3138"/>
                  </a:lnTo>
                  <a:lnTo>
                    <a:pt x="780" y="2055"/>
                  </a:lnTo>
                  <a:cubicBezTo>
                    <a:pt x="780" y="2017"/>
                    <a:pt x="766" y="1978"/>
                    <a:pt x="737" y="1945"/>
                  </a:cubicBezTo>
                  <a:lnTo>
                    <a:pt x="722" y="1925"/>
                  </a:lnTo>
                  <a:cubicBezTo>
                    <a:pt x="636" y="1819"/>
                    <a:pt x="241" y="1290"/>
                    <a:pt x="231" y="785"/>
                  </a:cubicBezTo>
                  <a:cubicBezTo>
                    <a:pt x="231" y="722"/>
                    <a:pt x="236" y="665"/>
                    <a:pt x="246" y="607"/>
                  </a:cubicBezTo>
                  <a:cubicBezTo>
                    <a:pt x="275" y="434"/>
                    <a:pt x="308" y="256"/>
                    <a:pt x="357" y="87"/>
                  </a:cubicBezTo>
                  <a:lnTo>
                    <a:pt x="1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1" name="Google Shape;1901;p56"/>
            <p:cNvSpPr/>
            <p:nvPr/>
          </p:nvSpPr>
          <p:spPr>
            <a:xfrm>
              <a:off x="5677354" y="2131380"/>
              <a:ext cx="9363" cy="22031"/>
            </a:xfrm>
            <a:custGeom>
              <a:avLst/>
              <a:gdLst/>
              <a:ahLst/>
              <a:cxnLst/>
              <a:rect l="l" t="t" r="r" b="b"/>
              <a:pathLst>
                <a:path w="357" h="840" extrusionOk="0">
                  <a:moveTo>
                    <a:pt x="231" y="1"/>
                  </a:moveTo>
                  <a:cubicBezTo>
                    <a:pt x="154" y="1"/>
                    <a:pt x="87" y="44"/>
                    <a:pt x="53" y="107"/>
                  </a:cubicBezTo>
                  <a:lnTo>
                    <a:pt x="48" y="116"/>
                  </a:lnTo>
                  <a:lnTo>
                    <a:pt x="48" y="675"/>
                  </a:lnTo>
                  <a:cubicBezTo>
                    <a:pt x="48" y="684"/>
                    <a:pt x="48" y="689"/>
                    <a:pt x="48" y="699"/>
                  </a:cubicBezTo>
                  <a:lnTo>
                    <a:pt x="48" y="704"/>
                  </a:lnTo>
                  <a:cubicBezTo>
                    <a:pt x="48" y="708"/>
                    <a:pt x="48" y="718"/>
                    <a:pt x="43" y="723"/>
                  </a:cubicBezTo>
                  <a:cubicBezTo>
                    <a:pt x="43" y="728"/>
                    <a:pt x="39" y="737"/>
                    <a:pt x="39" y="742"/>
                  </a:cubicBezTo>
                  <a:lnTo>
                    <a:pt x="39" y="747"/>
                  </a:lnTo>
                  <a:cubicBezTo>
                    <a:pt x="34" y="752"/>
                    <a:pt x="34" y="761"/>
                    <a:pt x="29" y="766"/>
                  </a:cubicBezTo>
                  <a:cubicBezTo>
                    <a:pt x="24" y="776"/>
                    <a:pt x="19" y="780"/>
                    <a:pt x="15" y="785"/>
                  </a:cubicBezTo>
                  <a:lnTo>
                    <a:pt x="10" y="790"/>
                  </a:lnTo>
                  <a:lnTo>
                    <a:pt x="0" y="800"/>
                  </a:lnTo>
                  <a:cubicBezTo>
                    <a:pt x="29" y="825"/>
                    <a:pt x="63" y="839"/>
                    <a:pt x="99" y="839"/>
                  </a:cubicBezTo>
                  <a:cubicBezTo>
                    <a:pt x="105" y="839"/>
                    <a:pt x="110" y="839"/>
                    <a:pt x="116" y="838"/>
                  </a:cubicBezTo>
                  <a:cubicBezTo>
                    <a:pt x="135" y="838"/>
                    <a:pt x="159" y="833"/>
                    <a:pt x="178" y="829"/>
                  </a:cubicBezTo>
                  <a:lnTo>
                    <a:pt x="183" y="829"/>
                  </a:lnTo>
                  <a:lnTo>
                    <a:pt x="202" y="814"/>
                  </a:lnTo>
                  <a:lnTo>
                    <a:pt x="207" y="814"/>
                  </a:lnTo>
                  <a:cubicBezTo>
                    <a:pt x="212" y="814"/>
                    <a:pt x="217" y="809"/>
                    <a:pt x="226" y="805"/>
                  </a:cubicBezTo>
                  <a:lnTo>
                    <a:pt x="226" y="800"/>
                  </a:lnTo>
                  <a:lnTo>
                    <a:pt x="241" y="790"/>
                  </a:lnTo>
                  <a:lnTo>
                    <a:pt x="245" y="785"/>
                  </a:lnTo>
                  <a:cubicBezTo>
                    <a:pt x="250" y="780"/>
                    <a:pt x="255" y="771"/>
                    <a:pt x="260" y="766"/>
                  </a:cubicBezTo>
                  <a:lnTo>
                    <a:pt x="260" y="761"/>
                  </a:lnTo>
                  <a:cubicBezTo>
                    <a:pt x="260" y="756"/>
                    <a:pt x="265" y="752"/>
                    <a:pt x="265" y="747"/>
                  </a:cubicBezTo>
                  <a:lnTo>
                    <a:pt x="265" y="742"/>
                  </a:lnTo>
                  <a:cubicBezTo>
                    <a:pt x="270" y="737"/>
                    <a:pt x="274" y="728"/>
                    <a:pt x="274" y="723"/>
                  </a:cubicBezTo>
                  <a:cubicBezTo>
                    <a:pt x="274" y="713"/>
                    <a:pt x="279" y="708"/>
                    <a:pt x="279" y="704"/>
                  </a:cubicBezTo>
                  <a:lnTo>
                    <a:pt x="279" y="694"/>
                  </a:lnTo>
                  <a:cubicBezTo>
                    <a:pt x="279" y="689"/>
                    <a:pt x="279" y="679"/>
                    <a:pt x="279" y="675"/>
                  </a:cubicBezTo>
                  <a:lnTo>
                    <a:pt x="279" y="116"/>
                  </a:lnTo>
                  <a:lnTo>
                    <a:pt x="284" y="107"/>
                  </a:lnTo>
                  <a:cubicBezTo>
                    <a:pt x="298" y="73"/>
                    <a:pt x="327" y="49"/>
                    <a:pt x="356" y="30"/>
                  </a:cubicBezTo>
                  <a:cubicBezTo>
                    <a:pt x="332" y="15"/>
                    <a:pt x="308" y="6"/>
                    <a:pt x="27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2" name="Google Shape;1902;p56"/>
            <p:cNvSpPr/>
            <p:nvPr/>
          </p:nvSpPr>
          <p:spPr>
            <a:xfrm>
              <a:off x="5696894" y="2135314"/>
              <a:ext cx="9888" cy="20851"/>
            </a:xfrm>
            <a:custGeom>
              <a:avLst/>
              <a:gdLst/>
              <a:ahLst/>
              <a:cxnLst/>
              <a:rect l="l" t="t" r="r" b="b"/>
              <a:pathLst>
                <a:path w="377" h="795" extrusionOk="0">
                  <a:moveTo>
                    <a:pt x="251" y="0"/>
                  </a:moveTo>
                  <a:cubicBezTo>
                    <a:pt x="140" y="0"/>
                    <a:pt x="54" y="87"/>
                    <a:pt x="54" y="197"/>
                  </a:cubicBezTo>
                  <a:lnTo>
                    <a:pt x="54" y="626"/>
                  </a:lnTo>
                  <a:cubicBezTo>
                    <a:pt x="54" y="635"/>
                    <a:pt x="54" y="640"/>
                    <a:pt x="54" y="650"/>
                  </a:cubicBezTo>
                  <a:lnTo>
                    <a:pt x="54" y="655"/>
                  </a:lnTo>
                  <a:cubicBezTo>
                    <a:pt x="49" y="659"/>
                    <a:pt x="49" y="669"/>
                    <a:pt x="49" y="674"/>
                  </a:cubicBezTo>
                  <a:cubicBezTo>
                    <a:pt x="44" y="679"/>
                    <a:pt x="44" y="688"/>
                    <a:pt x="39" y="693"/>
                  </a:cubicBezTo>
                  <a:lnTo>
                    <a:pt x="39" y="698"/>
                  </a:lnTo>
                  <a:cubicBezTo>
                    <a:pt x="39" y="703"/>
                    <a:pt x="35" y="712"/>
                    <a:pt x="30" y="717"/>
                  </a:cubicBezTo>
                  <a:cubicBezTo>
                    <a:pt x="25" y="727"/>
                    <a:pt x="25" y="732"/>
                    <a:pt x="20" y="736"/>
                  </a:cubicBezTo>
                  <a:lnTo>
                    <a:pt x="15" y="741"/>
                  </a:lnTo>
                  <a:lnTo>
                    <a:pt x="1" y="751"/>
                  </a:lnTo>
                  <a:cubicBezTo>
                    <a:pt x="35" y="780"/>
                    <a:pt x="73" y="794"/>
                    <a:pt x="116" y="794"/>
                  </a:cubicBezTo>
                  <a:cubicBezTo>
                    <a:pt x="140" y="794"/>
                    <a:pt x="160" y="789"/>
                    <a:pt x="184" y="784"/>
                  </a:cubicBezTo>
                  <a:lnTo>
                    <a:pt x="189" y="784"/>
                  </a:lnTo>
                  <a:lnTo>
                    <a:pt x="208" y="770"/>
                  </a:lnTo>
                  <a:cubicBezTo>
                    <a:pt x="217" y="770"/>
                    <a:pt x="222" y="765"/>
                    <a:pt x="227" y="760"/>
                  </a:cubicBezTo>
                  <a:lnTo>
                    <a:pt x="232" y="756"/>
                  </a:lnTo>
                  <a:lnTo>
                    <a:pt x="241" y="746"/>
                  </a:lnTo>
                  <a:lnTo>
                    <a:pt x="246" y="741"/>
                  </a:lnTo>
                  <a:cubicBezTo>
                    <a:pt x="251" y="736"/>
                    <a:pt x="256" y="727"/>
                    <a:pt x="261" y="722"/>
                  </a:cubicBezTo>
                  <a:lnTo>
                    <a:pt x="261" y="717"/>
                  </a:lnTo>
                  <a:cubicBezTo>
                    <a:pt x="266" y="712"/>
                    <a:pt x="266" y="707"/>
                    <a:pt x="270" y="703"/>
                  </a:cubicBezTo>
                  <a:lnTo>
                    <a:pt x="270" y="698"/>
                  </a:lnTo>
                  <a:cubicBezTo>
                    <a:pt x="270" y="693"/>
                    <a:pt x="275" y="683"/>
                    <a:pt x="275" y="679"/>
                  </a:cubicBezTo>
                  <a:cubicBezTo>
                    <a:pt x="280" y="669"/>
                    <a:pt x="280" y="664"/>
                    <a:pt x="280" y="659"/>
                  </a:cubicBezTo>
                  <a:lnTo>
                    <a:pt x="280" y="655"/>
                  </a:lnTo>
                  <a:cubicBezTo>
                    <a:pt x="280" y="645"/>
                    <a:pt x="280" y="635"/>
                    <a:pt x="280" y="630"/>
                  </a:cubicBezTo>
                  <a:lnTo>
                    <a:pt x="280" y="197"/>
                  </a:lnTo>
                  <a:cubicBezTo>
                    <a:pt x="280" y="125"/>
                    <a:pt x="318" y="63"/>
                    <a:pt x="376" y="29"/>
                  </a:cubicBezTo>
                  <a:cubicBezTo>
                    <a:pt x="352" y="15"/>
                    <a:pt x="328" y="5"/>
                    <a:pt x="2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3" name="Google Shape;1903;p56"/>
            <p:cNvSpPr/>
            <p:nvPr/>
          </p:nvSpPr>
          <p:spPr>
            <a:xfrm>
              <a:off x="5637856" y="2121807"/>
              <a:ext cx="9730" cy="43643"/>
            </a:xfrm>
            <a:custGeom>
              <a:avLst/>
              <a:gdLst/>
              <a:ahLst/>
              <a:cxnLst/>
              <a:rect l="l" t="t" r="r" b="b"/>
              <a:pathLst>
                <a:path w="371" h="1664" extrusionOk="0">
                  <a:moveTo>
                    <a:pt x="245" y="0"/>
                  </a:moveTo>
                  <a:cubicBezTo>
                    <a:pt x="135" y="0"/>
                    <a:pt x="48" y="92"/>
                    <a:pt x="48" y="202"/>
                  </a:cubicBezTo>
                  <a:lnTo>
                    <a:pt x="48" y="1179"/>
                  </a:lnTo>
                  <a:lnTo>
                    <a:pt x="140" y="1189"/>
                  </a:lnTo>
                  <a:lnTo>
                    <a:pt x="53" y="1203"/>
                  </a:lnTo>
                  <a:lnTo>
                    <a:pt x="53" y="1492"/>
                  </a:lnTo>
                  <a:cubicBezTo>
                    <a:pt x="53" y="1502"/>
                    <a:pt x="53" y="1506"/>
                    <a:pt x="53" y="1516"/>
                  </a:cubicBezTo>
                  <a:lnTo>
                    <a:pt x="53" y="1521"/>
                  </a:lnTo>
                  <a:cubicBezTo>
                    <a:pt x="53" y="1530"/>
                    <a:pt x="48" y="1535"/>
                    <a:pt x="48" y="1540"/>
                  </a:cubicBezTo>
                  <a:cubicBezTo>
                    <a:pt x="43" y="1550"/>
                    <a:pt x="43" y="1554"/>
                    <a:pt x="39" y="1559"/>
                  </a:cubicBezTo>
                  <a:lnTo>
                    <a:pt x="39" y="1564"/>
                  </a:lnTo>
                  <a:cubicBezTo>
                    <a:pt x="39" y="1574"/>
                    <a:pt x="34" y="1579"/>
                    <a:pt x="29" y="1583"/>
                  </a:cubicBezTo>
                  <a:lnTo>
                    <a:pt x="29" y="1588"/>
                  </a:lnTo>
                  <a:cubicBezTo>
                    <a:pt x="29" y="1593"/>
                    <a:pt x="24" y="1598"/>
                    <a:pt x="19" y="1603"/>
                  </a:cubicBezTo>
                  <a:lnTo>
                    <a:pt x="14" y="1607"/>
                  </a:lnTo>
                  <a:lnTo>
                    <a:pt x="0" y="1617"/>
                  </a:lnTo>
                  <a:cubicBezTo>
                    <a:pt x="35" y="1648"/>
                    <a:pt x="75" y="1663"/>
                    <a:pt x="117" y="1663"/>
                  </a:cubicBezTo>
                  <a:cubicBezTo>
                    <a:pt x="139" y="1663"/>
                    <a:pt x="161" y="1659"/>
                    <a:pt x="183" y="1651"/>
                  </a:cubicBezTo>
                  <a:lnTo>
                    <a:pt x="202" y="1641"/>
                  </a:lnTo>
                  <a:lnTo>
                    <a:pt x="207" y="1641"/>
                  </a:lnTo>
                  <a:lnTo>
                    <a:pt x="221" y="1627"/>
                  </a:lnTo>
                  <a:lnTo>
                    <a:pt x="226" y="1622"/>
                  </a:lnTo>
                  <a:lnTo>
                    <a:pt x="241" y="1612"/>
                  </a:lnTo>
                  <a:lnTo>
                    <a:pt x="245" y="1607"/>
                  </a:lnTo>
                  <a:cubicBezTo>
                    <a:pt x="250" y="1603"/>
                    <a:pt x="255" y="1598"/>
                    <a:pt x="255" y="1588"/>
                  </a:cubicBezTo>
                  <a:cubicBezTo>
                    <a:pt x="260" y="1583"/>
                    <a:pt x="265" y="1579"/>
                    <a:pt x="265" y="1569"/>
                  </a:cubicBezTo>
                  <a:lnTo>
                    <a:pt x="265" y="1564"/>
                  </a:lnTo>
                  <a:cubicBezTo>
                    <a:pt x="269" y="1559"/>
                    <a:pt x="269" y="1554"/>
                    <a:pt x="274" y="1545"/>
                  </a:cubicBezTo>
                  <a:cubicBezTo>
                    <a:pt x="274" y="1540"/>
                    <a:pt x="279" y="1530"/>
                    <a:pt x="279" y="1526"/>
                  </a:cubicBezTo>
                  <a:lnTo>
                    <a:pt x="279" y="1521"/>
                  </a:lnTo>
                  <a:cubicBezTo>
                    <a:pt x="279" y="1511"/>
                    <a:pt x="279" y="1506"/>
                    <a:pt x="279" y="1497"/>
                  </a:cubicBezTo>
                  <a:lnTo>
                    <a:pt x="279" y="198"/>
                  </a:lnTo>
                  <a:cubicBezTo>
                    <a:pt x="279" y="130"/>
                    <a:pt x="313" y="68"/>
                    <a:pt x="371" y="29"/>
                  </a:cubicBezTo>
                  <a:cubicBezTo>
                    <a:pt x="346" y="15"/>
                    <a:pt x="322" y="5"/>
                    <a:pt x="2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4" name="Google Shape;1904;p56"/>
            <p:cNvSpPr/>
            <p:nvPr/>
          </p:nvSpPr>
          <p:spPr>
            <a:xfrm>
              <a:off x="5657657" y="2127472"/>
              <a:ext cx="9363" cy="25913"/>
            </a:xfrm>
            <a:custGeom>
              <a:avLst/>
              <a:gdLst/>
              <a:ahLst/>
              <a:cxnLst/>
              <a:rect l="l" t="t" r="r" b="b"/>
              <a:pathLst>
                <a:path w="357" h="988" extrusionOk="0">
                  <a:moveTo>
                    <a:pt x="231" y="1"/>
                  </a:moveTo>
                  <a:cubicBezTo>
                    <a:pt x="159" y="1"/>
                    <a:pt x="92" y="44"/>
                    <a:pt x="58" y="107"/>
                  </a:cubicBezTo>
                  <a:lnTo>
                    <a:pt x="49" y="116"/>
                  </a:lnTo>
                  <a:lnTo>
                    <a:pt x="49" y="819"/>
                  </a:lnTo>
                  <a:cubicBezTo>
                    <a:pt x="49" y="824"/>
                    <a:pt x="49" y="833"/>
                    <a:pt x="49" y="843"/>
                  </a:cubicBezTo>
                  <a:lnTo>
                    <a:pt x="49" y="848"/>
                  </a:lnTo>
                  <a:cubicBezTo>
                    <a:pt x="49" y="853"/>
                    <a:pt x="49" y="862"/>
                    <a:pt x="49" y="867"/>
                  </a:cubicBezTo>
                  <a:cubicBezTo>
                    <a:pt x="44" y="872"/>
                    <a:pt x="44" y="881"/>
                    <a:pt x="39" y="886"/>
                  </a:cubicBezTo>
                  <a:lnTo>
                    <a:pt x="39" y="891"/>
                  </a:lnTo>
                  <a:cubicBezTo>
                    <a:pt x="34" y="896"/>
                    <a:pt x="34" y="901"/>
                    <a:pt x="29" y="905"/>
                  </a:cubicBezTo>
                  <a:lnTo>
                    <a:pt x="29" y="910"/>
                  </a:lnTo>
                  <a:cubicBezTo>
                    <a:pt x="25" y="915"/>
                    <a:pt x="20" y="925"/>
                    <a:pt x="15" y="929"/>
                  </a:cubicBezTo>
                  <a:lnTo>
                    <a:pt x="15" y="934"/>
                  </a:lnTo>
                  <a:lnTo>
                    <a:pt x="0" y="944"/>
                  </a:lnTo>
                  <a:cubicBezTo>
                    <a:pt x="34" y="973"/>
                    <a:pt x="77" y="987"/>
                    <a:pt x="121" y="987"/>
                  </a:cubicBezTo>
                  <a:cubicBezTo>
                    <a:pt x="140" y="987"/>
                    <a:pt x="164" y="982"/>
                    <a:pt x="183" y="978"/>
                  </a:cubicBezTo>
                  <a:lnTo>
                    <a:pt x="203" y="968"/>
                  </a:lnTo>
                  <a:lnTo>
                    <a:pt x="207" y="968"/>
                  </a:lnTo>
                  <a:lnTo>
                    <a:pt x="227" y="954"/>
                  </a:lnTo>
                  <a:lnTo>
                    <a:pt x="231" y="949"/>
                  </a:lnTo>
                  <a:lnTo>
                    <a:pt x="241" y="939"/>
                  </a:lnTo>
                  <a:lnTo>
                    <a:pt x="246" y="934"/>
                  </a:lnTo>
                  <a:cubicBezTo>
                    <a:pt x="251" y="929"/>
                    <a:pt x="255" y="920"/>
                    <a:pt x="260" y="915"/>
                  </a:cubicBezTo>
                  <a:cubicBezTo>
                    <a:pt x="260" y="905"/>
                    <a:pt x="265" y="901"/>
                    <a:pt x="270" y="896"/>
                  </a:cubicBezTo>
                  <a:lnTo>
                    <a:pt x="270" y="891"/>
                  </a:lnTo>
                  <a:cubicBezTo>
                    <a:pt x="270" y="886"/>
                    <a:pt x="275" y="877"/>
                    <a:pt x="275" y="872"/>
                  </a:cubicBezTo>
                  <a:cubicBezTo>
                    <a:pt x="280" y="867"/>
                    <a:pt x="280" y="857"/>
                    <a:pt x="280" y="853"/>
                  </a:cubicBezTo>
                  <a:lnTo>
                    <a:pt x="280" y="848"/>
                  </a:lnTo>
                  <a:cubicBezTo>
                    <a:pt x="280" y="838"/>
                    <a:pt x="280" y="828"/>
                    <a:pt x="280" y="824"/>
                  </a:cubicBezTo>
                  <a:lnTo>
                    <a:pt x="280" y="116"/>
                  </a:lnTo>
                  <a:lnTo>
                    <a:pt x="284" y="107"/>
                  </a:lnTo>
                  <a:cubicBezTo>
                    <a:pt x="304" y="73"/>
                    <a:pt x="328" y="49"/>
                    <a:pt x="357" y="30"/>
                  </a:cubicBezTo>
                  <a:cubicBezTo>
                    <a:pt x="332" y="15"/>
                    <a:pt x="308" y="6"/>
                    <a:pt x="2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5" name="Google Shape;1905;p56"/>
            <p:cNvSpPr/>
            <p:nvPr/>
          </p:nvSpPr>
          <p:spPr>
            <a:xfrm>
              <a:off x="5616900" y="2151969"/>
              <a:ext cx="29794" cy="73726"/>
            </a:xfrm>
            <a:custGeom>
              <a:avLst/>
              <a:gdLst/>
              <a:ahLst/>
              <a:cxnLst/>
              <a:rect l="l" t="t" r="r" b="b"/>
              <a:pathLst>
                <a:path w="1136" h="2811" extrusionOk="0">
                  <a:moveTo>
                    <a:pt x="260" y="0"/>
                  </a:moveTo>
                  <a:lnTo>
                    <a:pt x="236" y="5"/>
                  </a:lnTo>
                  <a:lnTo>
                    <a:pt x="222" y="10"/>
                  </a:lnTo>
                  <a:lnTo>
                    <a:pt x="207" y="15"/>
                  </a:lnTo>
                  <a:lnTo>
                    <a:pt x="188" y="24"/>
                  </a:lnTo>
                  <a:lnTo>
                    <a:pt x="178" y="29"/>
                  </a:lnTo>
                  <a:cubicBezTo>
                    <a:pt x="169" y="34"/>
                    <a:pt x="159" y="39"/>
                    <a:pt x="154" y="44"/>
                  </a:cubicBezTo>
                  <a:cubicBezTo>
                    <a:pt x="0" y="174"/>
                    <a:pt x="29" y="592"/>
                    <a:pt x="48" y="963"/>
                  </a:cubicBezTo>
                  <a:cubicBezTo>
                    <a:pt x="87" y="1588"/>
                    <a:pt x="833" y="2146"/>
                    <a:pt x="838" y="2151"/>
                  </a:cubicBezTo>
                  <a:cubicBezTo>
                    <a:pt x="881" y="2185"/>
                    <a:pt x="910" y="2238"/>
                    <a:pt x="910" y="2291"/>
                  </a:cubicBezTo>
                  <a:lnTo>
                    <a:pt x="910" y="2810"/>
                  </a:lnTo>
                  <a:lnTo>
                    <a:pt x="1136" y="2810"/>
                  </a:lnTo>
                  <a:lnTo>
                    <a:pt x="1136" y="2296"/>
                  </a:lnTo>
                  <a:cubicBezTo>
                    <a:pt x="1136" y="2238"/>
                    <a:pt x="1112" y="2190"/>
                    <a:pt x="1068" y="2156"/>
                  </a:cubicBezTo>
                  <a:cubicBezTo>
                    <a:pt x="1059" y="2151"/>
                    <a:pt x="318" y="1588"/>
                    <a:pt x="279" y="967"/>
                  </a:cubicBezTo>
                  <a:cubicBezTo>
                    <a:pt x="255" y="597"/>
                    <a:pt x="231" y="174"/>
                    <a:pt x="380" y="48"/>
                  </a:cubicBezTo>
                  <a:cubicBezTo>
                    <a:pt x="390" y="44"/>
                    <a:pt x="400" y="39"/>
                    <a:pt x="404" y="34"/>
                  </a:cubicBezTo>
                  <a:lnTo>
                    <a:pt x="419" y="24"/>
                  </a:lnTo>
                  <a:lnTo>
                    <a:pt x="433" y="20"/>
                  </a:lnTo>
                  <a:lnTo>
                    <a:pt x="453" y="15"/>
                  </a:lnTo>
                  <a:lnTo>
                    <a:pt x="467" y="10"/>
                  </a:lnTo>
                  <a:lnTo>
                    <a:pt x="472" y="10"/>
                  </a:lnTo>
                  <a:lnTo>
                    <a:pt x="443" y="5"/>
                  </a:lnTo>
                  <a:lnTo>
                    <a:pt x="4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6" name="Google Shape;1906;p56"/>
            <p:cNvSpPr/>
            <p:nvPr/>
          </p:nvSpPr>
          <p:spPr>
            <a:xfrm>
              <a:off x="5458512" y="2007088"/>
              <a:ext cx="19094" cy="13140"/>
            </a:xfrm>
            <a:custGeom>
              <a:avLst/>
              <a:gdLst/>
              <a:ahLst/>
              <a:cxnLst/>
              <a:rect l="l" t="t" r="r" b="b"/>
              <a:pathLst>
                <a:path w="728" h="501" extrusionOk="0">
                  <a:moveTo>
                    <a:pt x="1" y="0"/>
                  </a:moveTo>
                  <a:lnTo>
                    <a:pt x="515" y="501"/>
                  </a:lnTo>
                  <a:lnTo>
                    <a:pt x="727" y="4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7" name="Google Shape;1907;p56"/>
            <p:cNvSpPr/>
            <p:nvPr/>
          </p:nvSpPr>
          <p:spPr>
            <a:xfrm>
              <a:off x="5604153" y="2062350"/>
              <a:ext cx="18071" cy="20615"/>
            </a:xfrm>
            <a:custGeom>
              <a:avLst/>
              <a:gdLst/>
              <a:ahLst/>
              <a:cxnLst/>
              <a:rect l="l" t="t" r="r" b="b"/>
              <a:pathLst>
                <a:path w="689" h="786" extrusionOk="0">
                  <a:moveTo>
                    <a:pt x="164" y="1"/>
                  </a:moveTo>
                  <a:lnTo>
                    <a:pt x="10" y="569"/>
                  </a:lnTo>
                  <a:cubicBezTo>
                    <a:pt x="5" y="583"/>
                    <a:pt x="5" y="593"/>
                    <a:pt x="0" y="607"/>
                  </a:cubicBezTo>
                  <a:lnTo>
                    <a:pt x="429" y="785"/>
                  </a:lnTo>
                  <a:lnTo>
                    <a:pt x="688" y="218"/>
                  </a:lnTo>
                  <a:lnTo>
                    <a:pt x="16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8" name="Google Shape;1908;p56"/>
            <p:cNvSpPr/>
            <p:nvPr/>
          </p:nvSpPr>
          <p:spPr>
            <a:xfrm>
              <a:off x="5480858" y="2011494"/>
              <a:ext cx="44062" cy="30948"/>
            </a:xfrm>
            <a:custGeom>
              <a:avLst/>
              <a:gdLst/>
              <a:ahLst/>
              <a:cxnLst/>
              <a:rect l="l" t="t" r="r" b="b"/>
              <a:pathLst>
                <a:path w="1680" h="1180" extrusionOk="0">
                  <a:moveTo>
                    <a:pt x="255" y="1"/>
                  </a:moveTo>
                  <a:lnTo>
                    <a:pt x="0" y="535"/>
                  </a:lnTo>
                  <a:lnTo>
                    <a:pt x="1526" y="1180"/>
                  </a:lnTo>
                  <a:lnTo>
                    <a:pt x="1680" y="602"/>
                  </a:lnTo>
                  <a:lnTo>
                    <a:pt x="25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9" name="Google Shape;1909;p56"/>
            <p:cNvSpPr/>
            <p:nvPr/>
          </p:nvSpPr>
          <p:spPr>
            <a:xfrm>
              <a:off x="5624978" y="2072080"/>
              <a:ext cx="16182" cy="17966"/>
            </a:xfrm>
            <a:custGeom>
              <a:avLst/>
              <a:gdLst/>
              <a:ahLst/>
              <a:cxnLst/>
              <a:rect l="l" t="t" r="r" b="b"/>
              <a:pathLst>
                <a:path w="617" h="685" extrusionOk="0">
                  <a:moveTo>
                    <a:pt x="260" y="0"/>
                  </a:moveTo>
                  <a:lnTo>
                    <a:pt x="0" y="563"/>
                  </a:lnTo>
                  <a:lnTo>
                    <a:pt x="270" y="674"/>
                  </a:lnTo>
                  <a:cubicBezTo>
                    <a:pt x="287" y="681"/>
                    <a:pt x="305" y="684"/>
                    <a:pt x="324" y="684"/>
                  </a:cubicBezTo>
                  <a:cubicBezTo>
                    <a:pt x="380" y="684"/>
                    <a:pt x="435" y="652"/>
                    <a:pt x="457" y="597"/>
                  </a:cubicBezTo>
                  <a:lnTo>
                    <a:pt x="587" y="299"/>
                  </a:lnTo>
                  <a:cubicBezTo>
                    <a:pt x="616" y="222"/>
                    <a:pt x="582" y="135"/>
                    <a:pt x="510" y="106"/>
                  </a:cubicBezTo>
                  <a:lnTo>
                    <a:pt x="2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0" name="Google Shape;1910;p56"/>
            <p:cNvSpPr/>
            <p:nvPr/>
          </p:nvSpPr>
          <p:spPr>
            <a:xfrm>
              <a:off x="5386334" y="2267186"/>
              <a:ext cx="72204" cy="17808"/>
            </a:xfrm>
            <a:custGeom>
              <a:avLst/>
              <a:gdLst/>
              <a:ahLst/>
              <a:cxnLst/>
              <a:rect l="l" t="t" r="r" b="b"/>
              <a:pathLst>
                <a:path w="2753" h="679" extrusionOk="0">
                  <a:moveTo>
                    <a:pt x="0" y="0"/>
                  </a:moveTo>
                  <a:lnTo>
                    <a:pt x="0" y="679"/>
                  </a:lnTo>
                  <a:lnTo>
                    <a:pt x="2753" y="679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rgbClr val="FAF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1" name="Google Shape;1911;p56"/>
            <p:cNvSpPr/>
            <p:nvPr/>
          </p:nvSpPr>
          <p:spPr>
            <a:xfrm>
              <a:off x="5386203" y="2296325"/>
              <a:ext cx="72204" cy="44849"/>
            </a:xfrm>
            <a:custGeom>
              <a:avLst/>
              <a:gdLst/>
              <a:ahLst/>
              <a:cxnLst/>
              <a:rect l="l" t="t" r="r" b="b"/>
              <a:pathLst>
                <a:path w="2753" h="1710" extrusionOk="0">
                  <a:moveTo>
                    <a:pt x="0" y="1"/>
                  </a:moveTo>
                  <a:lnTo>
                    <a:pt x="0" y="1709"/>
                  </a:lnTo>
                  <a:lnTo>
                    <a:pt x="2753" y="1709"/>
                  </a:lnTo>
                  <a:lnTo>
                    <a:pt x="275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2" name="Google Shape;1912;p56"/>
            <p:cNvSpPr/>
            <p:nvPr/>
          </p:nvSpPr>
          <p:spPr>
            <a:xfrm>
              <a:off x="5398451" y="2267186"/>
              <a:ext cx="60087" cy="17808"/>
            </a:xfrm>
            <a:custGeom>
              <a:avLst/>
              <a:gdLst/>
              <a:ahLst/>
              <a:cxnLst/>
              <a:rect l="l" t="t" r="r" b="b"/>
              <a:pathLst>
                <a:path w="2291" h="679" extrusionOk="0">
                  <a:moveTo>
                    <a:pt x="0" y="0"/>
                  </a:moveTo>
                  <a:lnTo>
                    <a:pt x="0" y="679"/>
                  </a:lnTo>
                  <a:lnTo>
                    <a:pt x="2291" y="679"/>
                  </a:lnTo>
                  <a:lnTo>
                    <a:pt x="2291" y="0"/>
                  </a:lnTo>
                  <a:close/>
                </a:path>
              </a:pathLst>
            </a:custGeom>
            <a:solidFill>
              <a:srgbClr val="F2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3" name="Google Shape;1913;p56"/>
            <p:cNvSpPr/>
            <p:nvPr/>
          </p:nvSpPr>
          <p:spPr>
            <a:xfrm>
              <a:off x="5398451" y="2296325"/>
              <a:ext cx="60087" cy="44849"/>
            </a:xfrm>
            <a:custGeom>
              <a:avLst/>
              <a:gdLst/>
              <a:ahLst/>
              <a:cxnLst/>
              <a:rect l="l" t="t" r="r" b="b"/>
              <a:pathLst>
                <a:path w="2291" h="1710" extrusionOk="0">
                  <a:moveTo>
                    <a:pt x="0" y="1"/>
                  </a:moveTo>
                  <a:lnTo>
                    <a:pt x="0" y="1709"/>
                  </a:lnTo>
                  <a:lnTo>
                    <a:pt x="2291" y="1709"/>
                  </a:lnTo>
                  <a:lnTo>
                    <a:pt x="229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4" name="Google Shape;1914;p56"/>
            <p:cNvSpPr/>
            <p:nvPr/>
          </p:nvSpPr>
          <p:spPr>
            <a:xfrm>
              <a:off x="5633161" y="2265036"/>
              <a:ext cx="72231" cy="76138"/>
            </a:xfrm>
            <a:custGeom>
              <a:avLst/>
              <a:gdLst/>
              <a:ahLst/>
              <a:cxnLst/>
              <a:rect l="l" t="t" r="r" b="b"/>
              <a:pathLst>
                <a:path w="2754" h="2903" extrusionOk="0">
                  <a:moveTo>
                    <a:pt x="1" y="1"/>
                  </a:moveTo>
                  <a:lnTo>
                    <a:pt x="1" y="2902"/>
                  </a:lnTo>
                  <a:lnTo>
                    <a:pt x="2753" y="2902"/>
                  </a:lnTo>
                  <a:lnTo>
                    <a:pt x="275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5" name="Google Shape;1915;p56"/>
            <p:cNvSpPr/>
            <p:nvPr/>
          </p:nvSpPr>
          <p:spPr>
            <a:xfrm>
              <a:off x="5633161" y="2235897"/>
              <a:ext cx="72231" cy="17940"/>
            </a:xfrm>
            <a:custGeom>
              <a:avLst/>
              <a:gdLst/>
              <a:ahLst/>
              <a:cxnLst/>
              <a:rect l="l" t="t" r="r" b="b"/>
              <a:pathLst>
                <a:path w="2754" h="684" extrusionOk="0">
                  <a:moveTo>
                    <a:pt x="1" y="0"/>
                  </a:moveTo>
                  <a:lnTo>
                    <a:pt x="1" y="683"/>
                  </a:lnTo>
                  <a:lnTo>
                    <a:pt x="2753" y="683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6" name="Google Shape;1916;p56"/>
            <p:cNvSpPr/>
            <p:nvPr/>
          </p:nvSpPr>
          <p:spPr>
            <a:xfrm>
              <a:off x="5648819" y="2265036"/>
              <a:ext cx="56573" cy="76138"/>
            </a:xfrm>
            <a:custGeom>
              <a:avLst/>
              <a:gdLst/>
              <a:ahLst/>
              <a:cxnLst/>
              <a:rect l="l" t="t" r="r" b="b"/>
              <a:pathLst>
                <a:path w="2157" h="2903" extrusionOk="0">
                  <a:moveTo>
                    <a:pt x="1" y="1"/>
                  </a:moveTo>
                  <a:lnTo>
                    <a:pt x="1" y="2902"/>
                  </a:lnTo>
                  <a:lnTo>
                    <a:pt x="2156" y="2902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7" name="Google Shape;1917;p56"/>
            <p:cNvSpPr/>
            <p:nvPr/>
          </p:nvSpPr>
          <p:spPr>
            <a:xfrm>
              <a:off x="5648819" y="2235897"/>
              <a:ext cx="56573" cy="17940"/>
            </a:xfrm>
            <a:custGeom>
              <a:avLst/>
              <a:gdLst/>
              <a:ahLst/>
              <a:cxnLst/>
              <a:rect l="l" t="t" r="r" b="b"/>
              <a:pathLst>
                <a:path w="2157" h="684" extrusionOk="0">
                  <a:moveTo>
                    <a:pt x="1" y="0"/>
                  </a:moveTo>
                  <a:lnTo>
                    <a:pt x="1" y="683"/>
                  </a:lnTo>
                  <a:lnTo>
                    <a:pt x="2156" y="683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8" name="Google Shape;1918;p56"/>
            <p:cNvSpPr/>
            <p:nvPr/>
          </p:nvSpPr>
          <p:spPr>
            <a:xfrm>
              <a:off x="5507977" y="2140219"/>
              <a:ext cx="72231" cy="17835"/>
            </a:xfrm>
            <a:custGeom>
              <a:avLst/>
              <a:gdLst/>
              <a:ahLst/>
              <a:cxnLst/>
              <a:rect l="l" t="t" r="r" b="b"/>
              <a:pathLst>
                <a:path w="2754" h="680" extrusionOk="0">
                  <a:moveTo>
                    <a:pt x="1" y="1"/>
                  </a:moveTo>
                  <a:lnTo>
                    <a:pt x="1" y="679"/>
                  </a:lnTo>
                  <a:lnTo>
                    <a:pt x="2753" y="679"/>
                  </a:lnTo>
                  <a:lnTo>
                    <a:pt x="27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9" name="Google Shape;1919;p56"/>
            <p:cNvSpPr/>
            <p:nvPr/>
          </p:nvSpPr>
          <p:spPr>
            <a:xfrm>
              <a:off x="5507977" y="2169384"/>
              <a:ext cx="72231" cy="171790"/>
            </a:xfrm>
            <a:custGeom>
              <a:avLst/>
              <a:gdLst/>
              <a:ahLst/>
              <a:cxnLst/>
              <a:rect l="l" t="t" r="r" b="b"/>
              <a:pathLst>
                <a:path w="2754" h="6550" extrusionOk="0">
                  <a:moveTo>
                    <a:pt x="1" y="0"/>
                  </a:moveTo>
                  <a:lnTo>
                    <a:pt x="1" y="6549"/>
                  </a:lnTo>
                  <a:lnTo>
                    <a:pt x="2753" y="6549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0" name="Google Shape;1920;p56"/>
            <p:cNvSpPr/>
            <p:nvPr/>
          </p:nvSpPr>
          <p:spPr>
            <a:xfrm>
              <a:off x="5519333" y="2140219"/>
              <a:ext cx="60874" cy="17835"/>
            </a:xfrm>
            <a:custGeom>
              <a:avLst/>
              <a:gdLst/>
              <a:ahLst/>
              <a:cxnLst/>
              <a:rect l="l" t="t" r="r" b="b"/>
              <a:pathLst>
                <a:path w="2321" h="680" extrusionOk="0">
                  <a:moveTo>
                    <a:pt x="1" y="1"/>
                  </a:moveTo>
                  <a:lnTo>
                    <a:pt x="1" y="679"/>
                  </a:lnTo>
                  <a:lnTo>
                    <a:pt x="2320" y="679"/>
                  </a:lnTo>
                  <a:lnTo>
                    <a:pt x="23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1" name="Google Shape;1921;p56"/>
            <p:cNvSpPr/>
            <p:nvPr/>
          </p:nvSpPr>
          <p:spPr>
            <a:xfrm>
              <a:off x="5519333" y="2169384"/>
              <a:ext cx="66041" cy="171790"/>
            </a:xfrm>
            <a:custGeom>
              <a:avLst/>
              <a:gdLst/>
              <a:ahLst/>
              <a:cxnLst/>
              <a:rect l="l" t="t" r="r" b="b"/>
              <a:pathLst>
                <a:path w="2518" h="6550" extrusionOk="0">
                  <a:moveTo>
                    <a:pt x="1" y="0"/>
                  </a:moveTo>
                  <a:lnTo>
                    <a:pt x="1" y="6549"/>
                  </a:lnTo>
                  <a:lnTo>
                    <a:pt x="2517" y="6549"/>
                  </a:lnTo>
                  <a:lnTo>
                    <a:pt x="25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2" name="Google Shape;1922;p56"/>
            <p:cNvSpPr/>
            <p:nvPr/>
          </p:nvSpPr>
          <p:spPr>
            <a:xfrm>
              <a:off x="5479966" y="2018314"/>
              <a:ext cx="44193" cy="25152"/>
            </a:xfrm>
            <a:custGeom>
              <a:avLst/>
              <a:gdLst/>
              <a:ahLst/>
              <a:cxnLst/>
              <a:rect l="l" t="t" r="r" b="b"/>
              <a:pathLst>
                <a:path w="1685" h="959" extrusionOk="0">
                  <a:moveTo>
                    <a:pt x="130" y="1"/>
                  </a:moveTo>
                  <a:lnTo>
                    <a:pt x="1" y="280"/>
                  </a:lnTo>
                  <a:lnTo>
                    <a:pt x="1603" y="958"/>
                  </a:lnTo>
                  <a:lnTo>
                    <a:pt x="1685" y="660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3" name="Google Shape;1923;p56"/>
            <p:cNvSpPr/>
            <p:nvPr/>
          </p:nvSpPr>
          <p:spPr>
            <a:xfrm>
              <a:off x="5603261" y="2070192"/>
              <a:ext cx="15159" cy="13009"/>
            </a:xfrm>
            <a:custGeom>
              <a:avLst/>
              <a:gdLst/>
              <a:ahLst/>
              <a:cxnLst/>
              <a:rect l="l" t="t" r="r" b="b"/>
              <a:pathLst>
                <a:path w="578" h="496" extrusionOk="0">
                  <a:moveTo>
                    <a:pt x="82" y="0"/>
                  </a:moveTo>
                  <a:lnTo>
                    <a:pt x="5" y="265"/>
                  </a:lnTo>
                  <a:cubicBezTo>
                    <a:pt x="5" y="275"/>
                    <a:pt x="5" y="289"/>
                    <a:pt x="1" y="303"/>
                  </a:cubicBezTo>
                  <a:lnTo>
                    <a:pt x="453" y="496"/>
                  </a:lnTo>
                  <a:lnTo>
                    <a:pt x="578" y="222"/>
                  </a:lnTo>
                  <a:lnTo>
                    <a:pt x="578" y="212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4" name="Google Shape;1924;p56"/>
            <p:cNvSpPr/>
            <p:nvPr/>
          </p:nvSpPr>
          <p:spPr>
            <a:xfrm>
              <a:off x="5649212" y="2124325"/>
              <a:ext cx="11383" cy="30555"/>
            </a:xfrm>
            <a:custGeom>
              <a:avLst/>
              <a:gdLst/>
              <a:ahLst/>
              <a:cxnLst/>
              <a:rect l="l" t="t" r="r" b="b"/>
              <a:pathLst>
                <a:path w="434" h="1165" extrusionOk="0">
                  <a:moveTo>
                    <a:pt x="217" y="1"/>
                  </a:moveTo>
                  <a:cubicBezTo>
                    <a:pt x="108" y="1"/>
                    <a:pt x="0" y="73"/>
                    <a:pt x="0" y="217"/>
                  </a:cubicBezTo>
                  <a:lnTo>
                    <a:pt x="0" y="948"/>
                  </a:lnTo>
                  <a:cubicBezTo>
                    <a:pt x="0" y="1069"/>
                    <a:pt x="96" y="1165"/>
                    <a:pt x="217" y="1165"/>
                  </a:cubicBezTo>
                  <a:cubicBezTo>
                    <a:pt x="337" y="1165"/>
                    <a:pt x="433" y="1069"/>
                    <a:pt x="433" y="948"/>
                  </a:cubicBezTo>
                  <a:lnTo>
                    <a:pt x="433" y="217"/>
                  </a:lnTo>
                  <a:cubicBezTo>
                    <a:pt x="433" y="73"/>
                    <a:pt x="325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5" name="Google Shape;1925;p56"/>
            <p:cNvSpPr/>
            <p:nvPr/>
          </p:nvSpPr>
          <p:spPr>
            <a:xfrm>
              <a:off x="5668752" y="2127368"/>
              <a:ext cx="11383" cy="27513"/>
            </a:xfrm>
            <a:custGeom>
              <a:avLst/>
              <a:gdLst/>
              <a:ahLst/>
              <a:cxnLst/>
              <a:rect l="l" t="t" r="r" b="b"/>
              <a:pathLst>
                <a:path w="434" h="1049" extrusionOk="0">
                  <a:moveTo>
                    <a:pt x="217" y="0"/>
                  </a:moveTo>
                  <a:cubicBezTo>
                    <a:pt x="109" y="0"/>
                    <a:pt x="1" y="72"/>
                    <a:pt x="1" y="217"/>
                  </a:cubicBezTo>
                  <a:lnTo>
                    <a:pt x="1" y="832"/>
                  </a:lnTo>
                  <a:cubicBezTo>
                    <a:pt x="1" y="953"/>
                    <a:pt x="97" y="1049"/>
                    <a:pt x="217" y="1049"/>
                  </a:cubicBezTo>
                  <a:cubicBezTo>
                    <a:pt x="338" y="1049"/>
                    <a:pt x="434" y="953"/>
                    <a:pt x="434" y="832"/>
                  </a:cubicBezTo>
                  <a:lnTo>
                    <a:pt x="434" y="217"/>
                  </a:lnTo>
                  <a:cubicBezTo>
                    <a:pt x="434" y="72"/>
                    <a:pt x="326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6" name="Google Shape;1926;p56"/>
            <p:cNvSpPr/>
            <p:nvPr/>
          </p:nvSpPr>
          <p:spPr>
            <a:xfrm>
              <a:off x="5688317" y="2135052"/>
              <a:ext cx="11383" cy="22608"/>
            </a:xfrm>
            <a:custGeom>
              <a:avLst/>
              <a:gdLst/>
              <a:ahLst/>
              <a:cxnLst/>
              <a:rect l="l" t="t" r="r" b="b"/>
              <a:pathLst>
                <a:path w="434" h="862" extrusionOk="0">
                  <a:moveTo>
                    <a:pt x="217" y="1"/>
                  </a:moveTo>
                  <a:cubicBezTo>
                    <a:pt x="109" y="1"/>
                    <a:pt x="1" y="73"/>
                    <a:pt x="1" y="217"/>
                  </a:cubicBezTo>
                  <a:lnTo>
                    <a:pt x="1" y="645"/>
                  </a:lnTo>
                  <a:cubicBezTo>
                    <a:pt x="1" y="766"/>
                    <a:pt x="97" y="862"/>
                    <a:pt x="217" y="862"/>
                  </a:cubicBezTo>
                  <a:cubicBezTo>
                    <a:pt x="338" y="862"/>
                    <a:pt x="434" y="766"/>
                    <a:pt x="434" y="650"/>
                  </a:cubicBezTo>
                  <a:lnTo>
                    <a:pt x="434" y="217"/>
                  </a:lnTo>
                  <a:cubicBezTo>
                    <a:pt x="434" y="73"/>
                    <a:pt x="326" y="1"/>
                    <a:pt x="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7" name="Google Shape;1927;p56"/>
            <p:cNvSpPr/>
            <p:nvPr/>
          </p:nvSpPr>
          <p:spPr>
            <a:xfrm>
              <a:off x="5606540" y="2111946"/>
              <a:ext cx="115112" cy="240952"/>
            </a:xfrm>
            <a:custGeom>
              <a:avLst/>
              <a:gdLst/>
              <a:ahLst/>
              <a:cxnLst/>
              <a:rect l="l" t="t" r="r" b="b"/>
              <a:pathLst>
                <a:path w="4389" h="9187" extrusionOk="0">
                  <a:moveTo>
                    <a:pt x="1468" y="434"/>
                  </a:moveTo>
                  <a:cubicBezTo>
                    <a:pt x="1555" y="434"/>
                    <a:pt x="1627" y="501"/>
                    <a:pt x="1627" y="588"/>
                  </a:cubicBezTo>
                  <a:lnTo>
                    <a:pt x="1627" y="689"/>
                  </a:lnTo>
                  <a:cubicBezTo>
                    <a:pt x="1627" y="827"/>
                    <a:pt x="1735" y="904"/>
                    <a:pt x="1843" y="904"/>
                  </a:cubicBezTo>
                  <a:cubicBezTo>
                    <a:pt x="1928" y="904"/>
                    <a:pt x="2012" y="858"/>
                    <a:pt x="2046" y="756"/>
                  </a:cubicBezTo>
                  <a:cubicBezTo>
                    <a:pt x="2065" y="694"/>
                    <a:pt x="2127" y="651"/>
                    <a:pt x="2195" y="651"/>
                  </a:cubicBezTo>
                  <a:lnTo>
                    <a:pt x="2214" y="651"/>
                  </a:lnTo>
                  <a:cubicBezTo>
                    <a:pt x="2301" y="651"/>
                    <a:pt x="2368" y="718"/>
                    <a:pt x="2368" y="805"/>
                  </a:cubicBezTo>
                  <a:lnTo>
                    <a:pt x="2368" y="833"/>
                  </a:lnTo>
                  <a:cubicBezTo>
                    <a:pt x="2371" y="971"/>
                    <a:pt x="2480" y="1049"/>
                    <a:pt x="2589" y="1049"/>
                  </a:cubicBezTo>
                  <a:cubicBezTo>
                    <a:pt x="2673" y="1049"/>
                    <a:pt x="2758" y="1002"/>
                    <a:pt x="2792" y="901"/>
                  </a:cubicBezTo>
                  <a:cubicBezTo>
                    <a:pt x="2811" y="833"/>
                    <a:pt x="2873" y="790"/>
                    <a:pt x="2941" y="790"/>
                  </a:cubicBezTo>
                  <a:lnTo>
                    <a:pt x="2960" y="790"/>
                  </a:lnTo>
                  <a:cubicBezTo>
                    <a:pt x="3047" y="790"/>
                    <a:pt x="3114" y="857"/>
                    <a:pt x="3114" y="944"/>
                  </a:cubicBezTo>
                  <a:lnTo>
                    <a:pt x="3114" y="1098"/>
                  </a:lnTo>
                  <a:cubicBezTo>
                    <a:pt x="3114" y="1240"/>
                    <a:pt x="3222" y="1311"/>
                    <a:pt x="3330" y="1311"/>
                  </a:cubicBezTo>
                  <a:cubicBezTo>
                    <a:pt x="3439" y="1311"/>
                    <a:pt x="3547" y="1240"/>
                    <a:pt x="3547" y="1098"/>
                  </a:cubicBezTo>
                  <a:cubicBezTo>
                    <a:pt x="3547" y="1011"/>
                    <a:pt x="3619" y="939"/>
                    <a:pt x="3701" y="939"/>
                  </a:cubicBezTo>
                  <a:lnTo>
                    <a:pt x="3725" y="939"/>
                  </a:lnTo>
                  <a:cubicBezTo>
                    <a:pt x="3812" y="939"/>
                    <a:pt x="3879" y="1011"/>
                    <a:pt x="3879" y="1098"/>
                  </a:cubicBezTo>
                  <a:lnTo>
                    <a:pt x="3879" y="2109"/>
                  </a:lnTo>
                  <a:lnTo>
                    <a:pt x="3879" y="2133"/>
                  </a:lnTo>
                  <a:cubicBezTo>
                    <a:pt x="3903" y="2388"/>
                    <a:pt x="3884" y="3133"/>
                    <a:pt x="3494" y="3461"/>
                  </a:cubicBezTo>
                  <a:cubicBezTo>
                    <a:pt x="3446" y="3504"/>
                    <a:pt x="3417" y="3562"/>
                    <a:pt x="3417" y="3624"/>
                  </a:cubicBezTo>
                  <a:lnTo>
                    <a:pt x="3417" y="4312"/>
                  </a:lnTo>
                  <a:lnTo>
                    <a:pt x="1353" y="4312"/>
                  </a:lnTo>
                  <a:lnTo>
                    <a:pt x="1353" y="3836"/>
                  </a:lnTo>
                  <a:cubicBezTo>
                    <a:pt x="1353" y="3769"/>
                    <a:pt x="1319" y="3701"/>
                    <a:pt x="1266" y="3663"/>
                  </a:cubicBezTo>
                  <a:lnTo>
                    <a:pt x="1261" y="3658"/>
                  </a:lnTo>
                  <a:cubicBezTo>
                    <a:pt x="1257" y="3653"/>
                    <a:pt x="530" y="3105"/>
                    <a:pt x="492" y="2498"/>
                  </a:cubicBezTo>
                  <a:cubicBezTo>
                    <a:pt x="472" y="2157"/>
                    <a:pt x="443" y="1733"/>
                    <a:pt x="578" y="1618"/>
                  </a:cubicBezTo>
                  <a:cubicBezTo>
                    <a:pt x="614" y="1588"/>
                    <a:pt x="669" y="1575"/>
                    <a:pt x="743" y="1575"/>
                  </a:cubicBezTo>
                  <a:cubicBezTo>
                    <a:pt x="779" y="1575"/>
                    <a:pt x="818" y="1578"/>
                    <a:pt x="862" y="1584"/>
                  </a:cubicBezTo>
                  <a:lnTo>
                    <a:pt x="862" y="1878"/>
                  </a:lnTo>
                  <a:cubicBezTo>
                    <a:pt x="862" y="2022"/>
                    <a:pt x="970" y="2094"/>
                    <a:pt x="1079" y="2094"/>
                  </a:cubicBezTo>
                  <a:cubicBezTo>
                    <a:pt x="1187" y="2094"/>
                    <a:pt x="1295" y="2022"/>
                    <a:pt x="1295" y="1878"/>
                  </a:cubicBezTo>
                  <a:lnTo>
                    <a:pt x="1295" y="588"/>
                  </a:lnTo>
                  <a:cubicBezTo>
                    <a:pt x="1295" y="501"/>
                    <a:pt x="1362" y="434"/>
                    <a:pt x="1449" y="434"/>
                  </a:cubicBezTo>
                  <a:close/>
                  <a:moveTo>
                    <a:pt x="3773" y="4741"/>
                  </a:moveTo>
                  <a:lnTo>
                    <a:pt x="3773" y="5419"/>
                  </a:lnTo>
                  <a:lnTo>
                    <a:pt x="1021" y="5419"/>
                  </a:lnTo>
                  <a:lnTo>
                    <a:pt x="1021" y="4741"/>
                  </a:lnTo>
                  <a:close/>
                  <a:moveTo>
                    <a:pt x="3773" y="5852"/>
                  </a:moveTo>
                  <a:lnTo>
                    <a:pt x="3773" y="8749"/>
                  </a:lnTo>
                  <a:lnTo>
                    <a:pt x="1021" y="8749"/>
                  </a:lnTo>
                  <a:lnTo>
                    <a:pt x="1021" y="5852"/>
                  </a:lnTo>
                  <a:close/>
                  <a:moveTo>
                    <a:pt x="1449" y="1"/>
                  </a:moveTo>
                  <a:cubicBezTo>
                    <a:pt x="1127" y="1"/>
                    <a:pt x="862" y="266"/>
                    <a:pt x="862" y="588"/>
                  </a:cubicBezTo>
                  <a:lnTo>
                    <a:pt x="862" y="1156"/>
                  </a:lnTo>
                  <a:cubicBezTo>
                    <a:pt x="820" y="1152"/>
                    <a:pt x="780" y="1149"/>
                    <a:pt x="741" y="1149"/>
                  </a:cubicBezTo>
                  <a:cubicBezTo>
                    <a:pt x="561" y="1149"/>
                    <a:pt x="415" y="1196"/>
                    <a:pt x="304" y="1291"/>
                  </a:cubicBezTo>
                  <a:cubicBezTo>
                    <a:pt x="1" y="1546"/>
                    <a:pt x="30" y="2046"/>
                    <a:pt x="63" y="2532"/>
                  </a:cubicBezTo>
                  <a:cubicBezTo>
                    <a:pt x="102" y="3196"/>
                    <a:pt x="694" y="3749"/>
                    <a:pt x="920" y="3942"/>
                  </a:cubicBezTo>
                  <a:lnTo>
                    <a:pt x="920" y="4312"/>
                  </a:lnTo>
                  <a:lnTo>
                    <a:pt x="804" y="4312"/>
                  </a:lnTo>
                  <a:cubicBezTo>
                    <a:pt x="689" y="4312"/>
                    <a:pt x="593" y="4409"/>
                    <a:pt x="593" y="4529"/>
                  </a:cubicBezTo>
                  <a:lnTo>
                    <a:pt x="593" y="8970"/>
                  </a:lnTo>
                  <a:cubicBezTo>
                    <a:pt x="593" y="9090"/>
                    <a:pt x="689" y="9187"/>
                    <a:pt x="804" y="9187"/>
                  </a:cubicBezTo>
                  <a:lnTo>
                    <a:pt x="3990" y="9187"/>
                  </a:lnTo>
                  <a:cubicBezTo>
                    <a:pt x="4110" y="9187"/>
                    <a:pt x="4206" y="9090"/>
                    <a:pt x="4206" y="8970"/>
                  </a:cubicBezTo>
                  <a:lnTo>
                    <a:pt x="4206" y="4524"/>
                  </a:lnTo>
                  <a:cubicBezTo>
                    <a:pt x="4206" y="4404"/>
                    <a:pt x="4110" y="4307"/>
                    <a:pt x="3990" y="4307"/>
                  </a:cubicBezTo>
                  <a:lnTo>
                    <a:pt x="3855" y="4307"/>
                  </a:lnTo>
                  <a:lnTo>
                    <a:pt x="3855" y="3720"/>
                  </a:lnTo>
                  <a:cubicBezTo>
                    <a:pt x="4389" y="3182"/>
                    <a:pt x="4326" y="2219"/>
                    <a:pt x="4317" y="2099"/>
                  </a:cubicBezTo>
                  <a:lnTo>
                    <a:pt x="4317" y="1098"/>
                  </a:lnTo>
                  <a:cubicBezTo>
                    <a:pt x="4317" y="771"/>
                    <a:pt x="4052" y="511"/>
                    <a:pt x="3730" y="511"/>
                  </a:cubicBezTo>
                  <a:lnTo>
                    <a:pt x="3711" y="511"/>
                  </a:lnTo>
                  <a:cubicBezTo>
                    <a:pt x="3620" y="559"/>
                    <a:pt x="3523" y="582"/>
                    <a:pt x="3427" y="582"/>
                  </a:cubicBezTo>
                  <a:cubicBezTo>
                    <a:pt x="3251" y="582"/>
                    <a:pt x="3080" y="505"/>
                    <a:pt x="2965" y="362"/>
                  </a:cubicBezTo>
                  <a:lnTo>
                    <a:pt x="2945" y="362"/>
                  </a:lnTo>
                  <a:cubicBezTo>
                    <a:pt x="2859" y="406"/>
                    <a:pt x="2766" y="427"/>
                    <a:pt x="2673" y="427"/>
                  </a:cubicBezTo>
                  <a:cubicBezTo>
                    <a:pt x="2502" y="427"/>
                    <a:pt x="2334" y="355"/>
                    <a:pt x="2219" y="218"/>
                  </a:cubicBezTo>
                  <a:lnTo>
                    <a:pt x="2195" y="218"/>
                  </a:lnTo>
                  <a:cubicBezTo>
                    <a:pt x="2118" y="251"/>
                    <a:pt x="2038" y="267"/>
                    <a:pt x="1959" y="267"/>
                  </a:cubicBezTo>
                  <a:cubicBezTo>
                    <a:pt x="1766" y="267"/>
                    <a:pt x="1582" y="172"/>
                    <a:pt x="14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8" name="Google Shape;1928;p56"/>
            <p:cNvSpPr/>
            <p:nvPr/>
          </p:nvSpPr>
          <p:spPr>
            <a:xfrm>
              <a:off x="5402359" y="2155510"/>
              <a:ext cx="11252" cy="30686"/>
            </a:xfrm>
            <a:custGeom>
              <a:avLst/>
              <a:gdLst/>
              <a:ahLst/>
              <a:cxnLst/>
              <a:rect l="l" t="t" r="r" b="b"/>
              <a:pathLst>
                <a:path w="429" h="1170" extrusionOk="0">
                  <a:moveTo>
                    <a:pt x="214" y="0"/>
                  </a:moveTo>
                  <a:cubicBezTo>
                    <a:pt x="107" y="0"/>
                    <a:pt x="0" y="72"/>
                    <a:pt x="0" y="217"/>
                  </a:cubicBezTo>
                  <a:lnTo>
                    <a:pt x="0" y="953"/>
                  </a:lnTo>
                  <a:cubicBezTo>
                    <a:pt x="0" y="1073"/>
                    <a:pt x="97" y="1169"/>
                    <a:pt x="212" y="1169"/>
                  </a:cubicBezTo>
                  <a:cubicBezTo>
                    <a:pt x="332" y="1169"/>
                    <a:pt x="429" y="1068"/>
                    <a:pt x="429" y="953"/>
                  </a:cubicBezTo>
                  <a:lnTo>
                    <a:pt x="429" y="217"/>
                  </a:lnTo>
                  <a:cubicBezTo>
                    <a:pt x="429" y="72"/>
                    <a:pt x="321" y="0"/>
                    <a:pt x="2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9" name="Google Shape;1929;p56"/>
            <p:cNvSpPr/>
            <p:nvPr/>
          </p:nvSpPr>
          <p:spPr>
            <a:xfrm>
              <a:off x="5421925" y="2158657"/>
              <a:ext cx="11252" cy="27539"/>
            </a:xfrm>
            <a:custGeom>
              <a:avLst/>
              <a:gdLst/>
              <a:ahLst/>
              <a:cxnLst/>
              <a:rect l="l" t="t" r="r" b="b"/>
              <a:pathLst>
                <a:path w="429" h="1050" extrusionOk="0">
                  <a:moveTo>
                    <a:pt x="214" y="0"/>
                  </a:moveTo>
                  <a:cubicBezTo>
                    <a:pt x="107" y="0"/>
                    <a:pt x="0" y="73"/>
                    <a:pt x="0" y="217"/>
                  </a:cubicBezTo>
                  <a:lnTo>
                    <a:pt x="0" y="833"/>
                  </a:lnTo>
                  <a:cubicBezTo>
                    <a:pt x="0" y="953"/>
                    <a:pt x="96" y="1049"/>
                    <a:pt x="212" y="1049"/>
                  </a:cubicBezTo>
                  <a:cubicBezTo>
                    <a:pt x="332" y="1049"/>
                    <a:pt x="428" y="953"/>
                    <a:pt x="428" y="833"/>
                  </a:cubicBezTo>
                  <a:lnTo>
                    <a:pt x="428" y="217"/>
                  </a:lnTo>
                  <a:cubicBezTo>
                    <a:pt x="428" y="73"/>
                    <a:pt x="321" y="0"/>
                    <a:pt x="2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0" name="Google Shape;1930;p56"/>
            <p:cNvSpPr/>
            <p:nvPr/>
          </p:nvSpPr>
          <p:spPr>
            <a:xfrm>
              <a:off x="5441464" y="2166237"/>
              <a:ext cx="11383" cy="22739"/>
            </a:xfrm>
            <a:custGeom>
              <a:avLst/>
              <a:gdLst/>
              <a:ahLst/>
              <a:cxnLst/>
              <a:rect l="l" t="t" r="r" b="b"/>
              <a:pathLst>
                <a:path w="434" h="867" extrusionOk="0">
                  <a:moveTo>
                    <a:pt x="217" y="0"/>
                  </a:moveTo>
                  <a:cubicBezTo>
                    <a:pt x="109" y="0"/>
                    <a:pt x="1" y="72"/>
                    <a:pt x="1" y="217"/>
                  </a:cubicBezTo>
                  <a:lnTo>
                    <a:pt x="1" y="650"/>
                  </a:lnTo>
                  <a:cubicBezTo>
                    <a:pt x="1" y="770"/>
                    <a:pt x="97" y="866"/>
                    <a:pt x="217" y="866"/>
                  </a:cubicBezTo>
                  <a:cubicBezTo>
                    <a:pt x="333" y="866"/>
                    <a:pt x="434" y="770"/>
                    <a:pt x="434" y="650"/>
                  </a:cubicBezTo>
                  <a:lnTo>
                    <a:pt x="434" y="217"/>
                  </a:lnTo>
                  <a:cubicBezTo>
                    <a:pt x="434" y="72"/>
                    <a:pt x="326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1" name="Google Shape;1931;p56"/>
            <p:cNvSpPr/>
            <p:nvPr/>
          </p:nvSpPr>
          <p:spPr>
            <a:xfrm>
              <a:off x="5359818" y="2143130"/>
              <a:ext cx="114876" cy="209636"/>
            </a:xfrm>
            <a:custGeom>
              <a:avLst/>
              <a:gdLst/>
              <a:ahLst/>
              <a:cxnLst/>
              <a:rect l="l" t="t" r="r" b="b"/>
              <a:pathLst>
                <a:path w="4380" h="7993" extrusionOk="0">
                  <a:moveTo>
                    <a:pt x="1464" y="434"/>
                  </a:moveTo>
                  <a:cubicBezTo>
                    <a:pt x="1550" y="434"/>
                    <a:pt x="1617" y="506"/>
                    <a:pt x="1617" y="592"/>
                  </a:cubicBezTo>
                  <a:lnTo>
                    <a:pt x="1617" y="689"/>
                  </a:lnTo>
                  <a:cubicBezTo>
                    <a:pt x="1617" y="827"/>
                    <a:pt x="1727" y="904"/>
                    <a:pt x="1837" y="904"/>
                  </a:cubicBezTo>
                  <a:cubicBezTo>
                    <a:pt x="1922" y="904"/>
                    <a:pt x="2007" y="857"/>
                    <a:pt x="2041" y="756"/>
                  </a:cubicBezTo>
                  <a:cubicBezTo>
                    <a:pt x="2060" y="693"/>
                    <a:pt x="2118" y="650"/>
                    <a:pt x="2185" y="650"/>
                  </a:cubicBezTo>
                  <a:lnTo>
                    <a:pt x="2209" y="650"/>
                  </a:lnTo>
                  <a:cubicBezTo>
                    <a:pt x="2296" y="650"/>
                    <a:pt x="2363" y="717"/>
                    <a:pt x="2363" y="804"/>
                  </a:cubicBezTo>
                  <a:lnTo>
                    <a:pt x="2363" y="838"/>
                  </a:lnTo>
                  <a:cubicBezTo>
                    <a:pt x="2366" y="973"/>
                    <a:pt x="2475" y="1048"/>
                    <a:pt x="2582" y="1048"/>
                  </a:cubicBezTo>
                  <a:cubicBezTo>
                    <a:pt x="2666" y="1048"/>
                    <a:pt x="2750" y="1002"/>
                    <a:pt x="2782" y="900"/>
                  </a:cubicBezTo>
                  <a:cubicBezTo>
                    <a:pt x="2806" y="833"/>
                    <a:pt x="2864" y="790"/>
                    <a:pt x="2931" y="790"/>
                  </a:cubicBezTo>
                  <a:lnTo>
                    <a:pt x="2955" y="790"/>
                  </a:lnTo>
                  <a:cubicBezTo>
                    <a:pt x="3042" y="790"/>
                    <a:pt x="3109" y="862"/>
                    <a:pt x="3109" y="944"/>
                  </a:cubicBezTo>
                  <a:lnTo>
                    <a:pt x="3109" y="1093"/>
                  </a:lnTo>
                  <a:cubicBezTo>
                    <a:pt x="3109" y="1237"/>
                    <a:pt x="3217" y="1309"/>
                    <a:pt x="3326" y="1309"/>
                  </a:cubicBezTo>
                  <a:cubicBezTo>
                    <a:pt x="3434" y="1309"/>
                    <a:pt x="3542" y="1237"/>
                    <a:pt x="3542" y="1093"/>
                  </a:cubicBezTo>
                  <a:cubicBezTo>
                    <a:pt x="3542" y="1011"/>
                    <a:pt x="3610" y="939"/>
                    <a:pt x="3696" y="939"/>
                  </a:cubicBezTo>
                  <a:lnTo>
                    <a:pt x="3720" y="939"/>
                  </a:lnTo>
                  <a:cubicBezTo>
                    <a:pt x="3807" y="939"/>
                    <a:pt x="3874" y="1011"/>
                    <a:pt x="3874" y="1093"/>
                  </a:cubicBezTo>
                  <a:lnTo>
                    <a:pt x="3874" y="2108"/>
                  </a:lnTo>
                  <a:lnTo>
                    <a:pt x="3874" y="2132"/>
                  </a:lnTo>
                  <a:cubicBezTo>
                    <a:pt x="3898" y="2387"/>
                    <a:pt x="3879" y="3133"/>
                    <a:pt x="3489" y="3460"/>
                  </a:cubicBezTo>
                  <a:cubicBezTo>
                    <a:pt x="3441" y="3503"/>
                    <a:pt x="3412" y="3561"/>
                    <a:pt x="3412" y="3624"/>
                  </a:cubicBezTo>
                  <a:lnTo>
                    <a:pt x="3412" y="4307"/>
                  </a:lnTo>
                  <a:lnTo>
                    <a:pt x="1343" y="4307"/>
                  </a:lnTo>
                  <a:lnTo>
                    <a:pt x="1343" y="3835"/>
                  </a:lnTo>
                  <a:cubicBezTo>
                    <a:pt x="1343" y="3763"/>
                    <a:pt x="1310" y="3701"/>
                    <a:pt x="1257" y="3662"/>
                  </a:cubicBezTo>
                  <a:cubicBezTo>
                    <a:pt x="1050" y="3508"/>
                    <a:pt x="516" y="3008"/>
                    <a:pt x="482" y="2503"/>
                  </a:cubicBezTo>
                  <a:cubicBezTo>
                    <a:pt x="463" y="2161"/>
                    <a:pt x="434" y="1733"/>
                    <a:pt x="573" y="1622"/>
                  </a:cubicBezTo>
                  <a:cubicBezTo>
                    <a:pt x="606" y="1593"/>
                    <a:pt x="660" y="1579"/>
                    <a:pt x="734" y="1579"/>
                  </a:cubicBezTo>
                  <a:cubicBezTo>
                    <a:pt x="769" y="1579"/>
                    <a:pt x="809" y="1582"/>
                    <a:pt x="852" y="1588"/>
                  </a:cubicBezTo>
                  <a:lnTo>
                    <a:pt x="852" y="1882"/>
                  </a:lnTo>
                  <a:cubicBezTo>
                    <a:pt x="852" y="2026"/>
                    <a:pt x="961" y="2098"/>
                    <a:pt x="1069" y="2098"/>
                  </a:cubicBezTo>
                  <a:cubicBezTo>
                    <a:pt x="1177" y="2098"/>
                    <a:pt x="1285" y="2026"/>
                    <a:pt x="1285" y="1882"/>
                  </a:cubicBezTo>
                  <a:lnTo>
                    <a:pt x="1285" y="592"/>
                  </a:lnTo>
                  <a:cubicBezTo>
                    <a:pt x="1285" y="506"/>
                    <a:pt x="1353" y="434"/>
                    <a:pt x="1439" y="434"/>
                  </a:cubicBezTo>
                  <a:close/>
                  <a:moveTo>
                    <a:pt x="3768" y="4745"/>
                  </a:moveTo>
                  <a:lnTo>
                    <a:pt x="3768" y="5423"/>
                  </a:lnTo>
                  <a:lnTo>
                    <a:pt x="1016" y="5423"/>
                  </a:lnTo>
                  <a:lnTo>
                    <a:pt x="1016" y="4745"/>
                  </a:lnTo>
                  <a:close/>
                  <a:moveTo>
                    <a:pt x="3768" y="5856"/>
                  </a:moveTo>
                  <a:lnTo>
                    <a:pt x="3764" y="7560"/>
                  </a:lnTo>
                  <a:lnTo>
                    <a:pt x="1016" y="7560"/>
                  </a:lnTo>
                  <a:lnTo>
                    <a:pt x="1016" y="5856"/>
                  </a:lnTo>
                  <a:close/>
                  <a:moveTo>
                    <a:pt x="1449" y="0"/>
                  </a:moveTo>
                  <a:cubicBezTo>
                    <a:pt x="1122" y="0"/>
                    <a:pt x="862" y="265"/>
                    <a:pt x="862" y="588"/>
                  </a:cubicBezTo>
                  <a:lnTo>
                    <a:pt x="862" y="1155"/>
                  </a:lnTo>
                  <a:cubicBezTo>
                    <a:pt x="817" y="1150"/>
                    <a:pt x="774" y="1147"/>
                    <a:pt x="733" y="1147"/>
                  </a:cubicBezTo>
                  <a:cubicBezTo>
                    <a:pt x="557" y="1147"/>
                    <a:pt x="412" y="1196"/>
                    <a:pt x="299" y="1290"/>
                  </a:cubicBezTo>
                  <a:cubicBezTo>
                    <a:pt x="1" y="1545"/>
                    <a:pt x="30" y="2045"/>
                    <a:pt x="58" y="2531"/>
                  </a:cubicBezTo>
                  <a:cubicBezTo>
                    <a:pt x="102" y="3191"/>
                    <a:pt x="689" y="3749"/>
                    <a:pt x="920" y="3941"/>
                  </a:cubicBezTo>
                  <a:lnTo>
                    <a:pt x="920" y="4312"/>
                  </a:lnTo>
                  <a:lnTo>
                    <a:pt x="804" y="4312"/>
                  </a:lnTo>
                  <a:cubicBezTo>
                    <a:pt x="684" y="4312"/>
                    <a:pt x="588" y="4408"/>
                    <a:pt x="588" y="4528"/>
                  </a:cubicBezTo>
                  <a:lnTo>
                    <a:pt x="588" y="7776"/>
                  </a:lnTo>
                  <a:cubicBezTo>
                    <a:pt x="588" y="7897"/>
                    <a:pt x="684" y="7993"/>
                    <a:pt x="804" y="7993"/>
                  </a:cubicBezTo>
                  <a:lnTo>
                    <a:pt x="3990" y="7993"/>
                  </a:lnTo>
                  <a:cubicBezTo>
                    <a:pt x="4110" y="7993"/>
                    <a:pt x="4206" y="7897"/>
                    <a:pt x="4206" y="7776"/>
                  </a:cubicBezTo>
                  <a:lnTo>
                    <a:pt x="4206" y="4528"/>
                  </a:lnTo>
                  <a:cubicBezTo>
                    <a:pt x="4206" y="4411"/>
                    <a:pt x="4110" y="4312"/>
                    <a:pt x="3993" y="4312"/>
                  </a:cubicBezTo>
                  <a:cubicBezTo>
                    <a:pt x="3990" y="4312"/>
                    <a:pt x="3988" y="4312"/>
                    <a:pt x="3985" y="4312"/>
                  </a:cubicBezTo>
                  <a:lnTo>
                    <a:pt x="3850" y="4312"/>
                  </a:lnTo>
                  <a:lnTo>
                    <a:pt x="3850" y="3720"/>
                  </a:lnTo>
                  <a:cubicBezTo>
                    <a:pt x="4379" y="3181"/>
                    <a:pt x="4322" y="2224"/>
                    <a:pt x="4312" y="2103"/>
                  </a:cubicBezTo>
                  <a:lnTo>
                    <a:pt x="4312" y="1098"/>
                  </a:lnTo>
                  <a:cubicBezTo>
                    <a:pt x="4312" y="773"/>
                    <a:pt x="4052" y="510"/>
                    <a:pt x="3729" y="510"/>
                  </a:cubicBezTo>
                  <a:cubicBezTo>
                    <a:pt x="3726" y="510"/>
                    <a:pt x="3723" y="510"/>
                    <a:pt x="3720" y="511"/>
                  </a:cubicBezTo>
                  <a:lnTo>
                    <a:pt x="3696" y="511"/>
                  </a:lnTo>
                  <a:cubicBezTo>
                    <a:pt x="3608" y="558"/>
                    <a:pt x="3511" y="581"/>
                    <a:pt x="3416" y="581"/>
                  </a:cubicBezTo>
                  <a:cubicBezTo>
                    <a:pt x="3242" y="581"/>
                    <a:pt x="3070" y="504"/>
                    <a:pt x="2955" y="361"/>
                  </a:cubicBezTo>
                  <a:lnTo>
                    <a:pt x="2941" y="361"/>
                  </a:lnTo>
                  <a:cubicBezTo>
                    <a:pt x="2854" y="405"/>
                    <a:pt x="2761" y="427"/>
                    <a:pt x="2668" y="427"/>
                  </a:cubicBezTo>
                  <a:cubicBezTo>
                    <a:pt x="2497" y="427"/>
                    <a:pt x="2330" y="354"/>
                    <a:pt x="2214" y="217"/>
                  </a:cubicBezTo>
                  <a:lnTo>
                    <a:pt x="2190" y="217"/>
                  </a:lnTo>
                  <a:cubicBezTo>
                    <a:pt x="2115" y="251"/>
                    <a:pt x="2035" y="267"/>
                    <a:pt x="1957" y="267"/>
                  </a:cubicBezTo>
                  <a:cubicBezTo>
                    <a:pt x="1766" y="267"/>
                    <a:pt x="1581" y="171"/>
                    <a:pt x="1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2" name="Google Shape;1932;p56"/>
            <p:cNvSpPr/>
            <p:nvPr/>
          </p:nvSpPr>
          <p:spPr>
            <a:xfrm>
              <a:off x="5467088" y="1998853"/>
              <a:ext cx="184668" cy="354045"/>
            </a:xfrm>
            <a:custGeom>
              <a:avLst/>
              <a:gdLst/>
              <a:ahLst/>
              <a:cxnLst/>
              <a:rect l="l" t="t" r="r" b="b"/>
              <a:pathLst>
                <a:path w="7041" h="13499" extrusionOk="0">
                  <a:moveTo>
                    <a:pt x="780" y="497"/>
                  </a:moveTo>
                  <a:lnTo>
                    <a:pt x="2161" y="1084"/>
                  </a:lnTo>
                  <a:lnTo>
                    <a:pt x="2012" y="1642"/>
                  </a:lnTo>
                  <a:lnTo>
                    <a:pt x="535" y="1017"/>
                  </a:lnTo>
                  <a:lnTo>
                    <a:pt x="780" y="497"/>
                  </a:lnTo>
                  <a:close/>
                  <a:moveTo>
                    <a:pt x="5385" y="2436"/>
                  </a:moveTo>
                  <a:lnTo>
                    <a:pt x="5871" y="2643"/>
                  </a:lnTo>
                  <a:lnTo>
                    <a:pt x="5630" y="3168"/>
                  </a:lnTo>
                  <a:lnTo>
                    <a:pt x="5231" y="3004"/>
                  </a:lnTo>
                  <a:cubicBezTo>
                    <a:pt x="5231" y="2990"/>
                    <a:pt x="5236" y="2975"/>
                    <a:pt x="5241" y="2966"/>
                  </a:cubicBezTo>
                  <a:lnTo>
                    <a:pt x="5385" y="2436"/>
                  </a:lnTo>
                  <a:close/>
                  <a:moveTo>
                    <a:pt x="6266" y="2807"/>
                  </a:moveTo>
                  <a:lnTo>
                    <a:pt x="6506" y="2908"/>
                  </a:lnTo>
                  <a:cubicBezTo>
                    <a:pt x="6574" y="2937"/>
                    <a:pt x="6607" y="3019"/>
                    <a:pt x="6578" y="3091"/>
                  </a:cubicBezTo>
                  <a:lnTo>
                    <a:pt x="6578" y="3086"/>
                  </a:lnTo>
                  <a:lnTo>
                    <a:pt x="6458" y="3370"/>
                  </a:lnTo>
                  <a:cubicBezTo>
                    <a:pt x="6437" y="3423"/>
                    <a:pt x="6387" y="3455"/>
                    <a:pt x="6335" y="3455"/>
                  </a:cubicBezTo>
                  <a:cubicBezTo>
                    <a:pt x="6317" y="3455"/>
                    <a:pt x="6298" y="3451"/>
                    <a:pt x="6280" y="3442"/>
                  </a:cubicBezTo>
                  <a:lnTo>
                    <a:pt x="6025" y="3336"/>
                  </a:lnTo>
                  <a:lnTo>
                    <a:pt x="6266" y="2807"/>
                  </a:lnTo>
                  <a:close/>
                  <a:moveTo>
                    <a:pt x="2887" y="498"/>
                  </a:moveTo>
                  <a:cubicBezTo>
                    <a:pt x="2899" y="498"/>
                    <a:pt x="2910" y="499"/>
                    <a:pt x="2921" y="502"/>
                  </a:cubicBezTo>
                  <a:lnTo>
                    <a:pt x="2946" y="507"/>
                  </a:lnTo>
                  <a:cubicBezTo>
                    <a:pt x="3027" y="526"/>
                    <a:pt x="3080" y="613"/>
                    <a:pt x="3061" y="695"/>
                  </a:cubicBezTo>
                  <a:lnTo>
                    <a:pt x="3037" y="786"/>
                  </a:lnTo>
                  <a:lnTo>
                    <a:pt x="2782" y="1671"/>
                  </a:lnTo>
                  <a:cubicBezTo>
                    <a:pt x="2735" y="1837"/>
                    <a:pt x="2868" y="1947"/>
                    <a:pt x="2999" y="1947"/>
                  </a:cubicBezTo>
                  <a:cubicBezTo>
                    <a:pt x="3084" y="1947"/>
                    <a:pt x="3168" y="1900"/>
                    <a:pt x="3201" y="1792"/>
                  </a:cubicBezTo>
                  <a:lnTo>
                    <a:pt x="3446" y="935"/>
                  </a:lnTo>
                  <a:cubicBezTo>
                    <a:pt x="3472" y="901"/>
                    <a:pt x="3516" y="882"/>
                    <a:pt x="3561" y="882"/>
                  </a:cubicBezTo>
                  <a:cubicBezTo>
                    <a:pt x="3574" y="882"/>
                    <a:pt x="3587" y="884"/>
                    <a:pt x="3600" y="887"/>
                  </a:cubicBezTo>
                  <a:lnTo>
                    <a:pt x="3619" y="892"/>
                  </a:lnTo>
                  <a:cubicBezTo>
                    <a:pt x="3701" y="911"/>
                    <a:pt x="3754" y="993"/>
                    <a:pt x="3735" y="1075"/>
                  </a:cubicBezTo>
                  <a:lnTo>
                    <a:pt x="3508" y="1840"/>
                  </a:lnTo>
                  <a:cubicBezTo>
                    <a:pt x="3453" y="2011"/>
                    <a:pt x="3589" y="2126"/>
                    <a:pt x="3721" y="2126"/>
                  </a:cubicBezTo>
                  <a:cubicBezTo>
                    <a:pt x="3808" y="2126"/>
                    <a:pt x="3894" y="2076"/>
                    <a:pt x="3922" y="1960"/>
                  </a:cubicBezTo>
                  <a:lnTo>
                    <a:pt x="4134" y="1253"/>
                  </a:lnTo>
                  <a:cubicBezTo>
                    <a:pt x="4162" y="1209"/>
                    <a:pt x="4214" y="1188"/>
                    <a:pt x="4264" y="1188"/>
                  </a:cubicBezTo>
                  <a:cubicBezTo>
                    <a:pt x="4274" y="1188"/>
                    <a:pt x="4283" y="1189"/>
                    <a:pt x="4293" y="1190"/>
                  </a:cubicBezTo>
                  <a:lnTo>
                    <a:pt x="4317" y="1200"/>
                  </a:lnTo>
                  <a:cubicBezTo>
                    <a:pt x="4399" y="1219"/>
                    <a:pt x="4452" y="1301"/>
                    <a:pt x="4432" y="1383"/>
                  </a:cubicBezTo>
                  <a:lnTo>
                    <a:pt x="4399" y="1522"/>
                  </a:lnTo>
                  <a:lnTo>
                    <a:pt x="4211" y="2109"/>
                  </a:lnTo>
                  <a:cubicBezTo>
                    <a:pt x="4158" y="2280"/>
                    <a:pt x="4294" y="2394"/>
                    <a:pt x="4426" y="2394"/>
                  </a:cubicBezTo>
                  <a:cubicBezTo>
                    <a:pt x="4510" y="2394"/>
                    <a:pt x="4593" y="2348"/>
                    <a:pt x="4625" y="2239"/>
                  </a:cubicBezTo>
                  <a:lnTo>
                    <a:pt x="4812" y="1642"/>
                  </a:lnTo>
                  <a:lnTo>
                    <a:pt x="4812" y="1638"/>
                  </a:lnTo>
                  <a:lnTo>
                    <a:pt x="4812" y="1628"/>
                  </a:lnTo>
                  <a:cubicBezTo>
                    <a:pt x="4829" y="1558"/>
                    <a:pt x="4892" y="1509"/>
                    <a:pt x="4961" y="1509"/>
                  </a:cubicBezTo>
                  <a:cubicBezTo>
                    <a:pt x="4973" y="1509"/>
                    <a:pt x="4984" y="1510"/>
                    <a:pt x="4995" y="1513"/>
                  </a:cubicBezTo>
                  <a:lnTo>
                    <a:pt x="5019" y="1517"/>
                  </a:lnTo>
                  <a:cubicBezTo>
                    <a:pt x="5106" y="1537"/>
                    <a:pt x="5159" y="1623"/>
                    <a:pt x="5140" y="1705"/>
                  </a:cubicBezTo>
                  <a:lnTo>
                    <a:pt x="5140" y="1710"/>
                  </a:lnTo>
                  <a:lnTo>
                    <a:pt x="4817" y="2865"/>
                  </a:lnTo>
                  <a:cubicBezTo>
                    <a:pt x="4817" y="2874"/>
                    <a:pt x="4812" y="2884"/>
                    <a:pt x="4812" y="2894"/>
                  </a:cubicBezTo>
                  <a:cubicBezTo>
                    <a:pt x="4812" y="2903"/>
                    <a:pt x="4678" y="3822"/>
                    <a:pt x="4129" y="4096"/>
                  </a:cubicBezTo>
                  <a:cubicBezTo>
                    <a:pt x="4057" y="4130"/>
                    <a:pt x="4009" y="4207"/>
                    <a:pt x="4009" y="4289"/>
                  </a:cubicBezTo>
                  <a:lnTo>
                    <a:pt x="4009" y="4948"/>
                  </a:lnTo>
                  <a:lnTo>
                    <a:pt x="1959" y="4948"/>
                  </a:lnTo>
                  <a:lnTo>
                    <a:pt x="1959" y="3914"/>
                  </a:lnTo>
                  <a:cubicBezTo>
                    <a:pt x="1959" y="3861"/>
                    <a:pt x="1940" y="3813"/>
                    <a:pt x="1911" y="3774"/>
                  </a:cubicBezTo>
                  <a:cubicBezTo>
                    <a:pt x="1901" y="3769"/>
                    <a:pt x="1324" y="3062"/>
                    <a:pt x="1430" y="2470"/>
                  </a:cubicBezTo>
                  <a:cubicBezTo>
                    <a:pt x="1459" y="2282"/>
                    <a:pt x="1497" y="2095"/>
                    <a:pt x="1550" y="1912"/>
                  </a:cubicBezTo>
                  <a:lnTo>
                    <a:pt x="1940" y="2076"/>
                  </a:lnTo>
                  <a:cubicBezTo>
                    <a:pt x="1974" y="2170"/>
                    <a:pt x="2058" y="2216"/>
                    <a:pt x="2141" y="2216"/>
                  </a:cubicBezTo>
                  <a:cubicBezTo>
                    <a:pt x="2231" y="2216"/>
                    <a:pt x="2321" y="2162"/>
                    <a:pt x="2349" y="2056"/>
                  </a:cubicBezTo>
                  <a:lnTo>
                    <a:pt x="2734" y="622"/>
                  </a:lnTo>
                  <a:lnTo>
                    <a:pt x="2734" y="618"/>
                  </a:lnTo>
                  <a:cubicBezTo>
                    <a:pt x="2750" y="547"/>
                    <a:pt x="2817" y="498"/>
                    <a:pt x="2887" y="498"/>
                  </a:cubicBezTo>
                  <a:close/>
                  <a:moveTo>
                    <a:pt x="4317" y="5405"/>
                  </a:moveTo>
                  <a:lnTo>
                    <a:pt x="4317" y="6084"/>
                  </a:lnTo>
                  <a:lnTo>
                    <a:pt x="1565" y="6084"/>
                  </a:lnTo>
                  <a:lnTo>
                    <a:pt x="1565" y="5405"/>
                  </a:lnTo>
                  <a:close/>
                  <a:moveTo>
                    <a:pt x="675" y="0"/>
                  </a:moveTo>
                  <a:cubicBezTo>
                    <a:pt x="593" y="0"/>
                    <a:pt x="513" y="46"/>
                    <a:pt x="477" y="122"/>
                  </a:cubicBezTo>
                  <a:lnTo>
                    <a:pt x="49" y="1027"/>
                  </a:lnTo>
                  <a:cubicBezTo>
                    <a:pt x="1" y="1123"/>
                    <a:pt x="34" y="1238"/>
                    <a:pt x="121" y="1296"/>
                  </a:cubicBezTo>
                  <a:cubicBezTo>
                    <a:pt x="155" y="1320"/>
                    <a:pt x="188" y="1335"/>
                    <a:pt x="222" y="1349"/>
                  </a:cubicBezTo>
                  <a:lnTo>
                    <a:pt x="1146" y="1744"/>
                  </a:lnTo>
                  <a:cubicBezTo>
                    <a:pt x="1083" y="1955"/>
                    <a:pt x="1030" y="2172"/>
                    <a:pt x="1002" y="2393"/>
                  </a:cubicBezTo>
                  <a:cubicBezTo>
                    <a:pt x="881" y="3072"/>
                    <a:pt x="1362" y="3774"/>
                    <a:pt x="1526" y="3986"/>
                  </a:cubicBezTo>
                  <a:lnTo>
                    <a:pt x="1526" y="4967"/>
                  </a:lnTo>
                  <a:lnTo>
                    <a:pt x="1348" y="4967"/>
                  </a:lnTo>
                  <a:cubicBezTo>
                    <a:pt x="1228" y="4967"/>
                    <a:pt x="1131" y="5064"/>
                    <a:pt x="1131" y="5184"/>
                  </a:cubicBezTo>
                  <a:lnTo>
                    <a:pt x="1131" y="13282"/>
                  </a:lnTo>
                  <a:cubicBezTo>
                    <a:pt x="1131" y="13398"/>
                    <a:pt x="1228" y="13499"/>
                    <a:pt x="1348" y="13499"/>
                  </a:cubicBezTo>
                  <a:lnTo>
                    <a:pt x="4529" y="13499"/>
                  </a:lnTo>
                  <a:cubicBezTo>
                    <a:pt x="4649" y="13499"/>
                    <a:pt x="4745" y="13398"/>
                    <a:pt x="4745" y="13282"/>
                  </a:cubicBezTo>
                  <a:lnTo>
                    <a:pt x="4745" y="7874"/>
                  </a:lnTo>
                  <a:cubicBezTo>
                    <a:pt x="4745" y="7729"/>
                    <a:pt x="4638" y="7657"/>
                    <a:pt x="4531" y="7657"/>
                  </a:cubicBezTo>
                  <a:cubicBezTo>
                    <a:pt x="4424" y="7657"/>
                    <a:pt x="4317" y="7729"/>
                    <a:pt x="4317" y="7874"/>
                  </a:cubicBezTo>
                  <a:lnTo>
                    <a:pt x="4317" y="13066"/>
                  </a:lnTo>
                  <a:lnTo>
                    <a:pt x="1565" y="13066"/>
                  </a:lnTo>
                  <a:lnTo>
                    <a:pt x="1565" y="6517"/>
                  </a:lnTo>
                  <a:lnTo>
                    <a:pt x="4317" y="6517"/>
                  </a:lnTo>
                  <a:lnTo>
                    <a:pt x="4317" y="7118"/>
                  </a:lnTo>
                  <a:cubicBezTo>
                    <a:pt x="4314" y="7260"/>
                    <a:pt x="4422" y="7331"/>
                    <a:pt x="4529" y="7331"/>
                  </a:cubicBezTo>
                  <a:cubicBezTo>
                    <a:pt x="4637" y="7331"/>
                    <a:pt x="4745" y="7260"/>
                    <a:pt x="4745" y="7118"/>
                  </a:cubicBezTo>
                  <a:lnTo>
                    <a:pt x="4745" y="5194"/>
                  </a:lnTo>
                  <a:cubicBezTo>
                    <a:pt x="4745" y="5073"/>
                    <a:pt x="4649" y="4977"/>
                    <a:pt x="4529" y="4977"/>
                  </a:cubicBezTo>
                  <a:lnTo>
                    <a:pt x="4442" y="4977"/>
                  </a:lnTo>
                  <a:lnTo>
                    <a:pt x="4442" y="4419"/>
                  </a:lnTo>
                  <a:cubicBezTo>
                    <a:pt x="4808" y="4178"/>
                    <a:pt x="5010" y="3755"/>
                    <a:pt x="5120" y="3428"/>
                  </a:cubicBezTo>
                  <a:lnTo>
                    <a:pt x="6112" y="3846"/>
                  </a:lnTo>
                  <a:cubicBezTo>
                    <a:pt x="6183" y="3876"/>
                    <a:pt x="6258" y="3890"/>
                    <a:pt x="6331" y="3890"/>
                  </a:cubicBezTo>
                  <a:cubicBezTo>
                    <a:pt x="6552" y="3890"/>
                    <a:pt x="6763" y="3760"/>
                    <a:pt x="6857" y="3543"/>
                  </a:cubicBezTo>
                  <a:lnTo>
                    <a:pt x="6978" y="3259"/>
                  </a:lnTo>
                  <a:cubicBezTo>
                    <a:pt x="7040" y="3120"/>
                    <a:pt x="7040" y="2961"/>
                    <a:pt x="6983" y="2817"/>
                  </a:cubicBezTo>
                  <a:cubicBezTo>
                    <a:pt x="6925" y="2677"/>
                    <a:pt x="6814" y="2566"/>
                    <a:pt x="6675" y="2509"/>
                  </a:cubicBezTo>
                  <a:lnTo>
                    <a:pt x="5501" y="2013"/>
                  </a:lnTo>
                  <a:lnTo>
                    <a:pt x="5558" y="1816"/>
                  </a:lnTo>
                  <a:lnTo>
                    <a:pt x="5558" y="1811"/>
                  </a:lnTo>
                  <a:cubicBezTo>
                    <a:pt x="5630" y="1493"/>
                    <a:pt x="5438" y="1176"/>
                    <a:pt x="5120" y="1104"/>
                  </a:cubicBezTo>
                  <a:lnTo>
                    <a:pt x="5101" y="1099"/>
                  </a:lnTo>
                  <a:cubicBezTo>
                    <a:pt x="5055" y="1087"/>
                    <a:pt x="5008" y="1081"/>
                    <a:pt x="4961" y="1081"/>
                  </a:cubicBezTo>
                  <a:cubicBezTo>
                    <a:pt x="4910" y="1081"/>
                    <a:pt x="4858" y="1088"/>
                    <a:pt x="4808" y="1104"/>
                  </a:cubicBezTo>
                  <a:cubicBezTo>
                    <a:pt x="4731" y="940"/>
                    <a:pt x="4586" y="820"/>
                    <a:pt x="4413" y="781"/>
                  </a:cubicBezTo>
                  <a:lnTo>
                    <a:pt x="4389" y="776"/>
                  </a:lnTo>
                  <a:cubicBezTo>
                    <a:pt x="4343" y="764"/>
                    <a:pt x="4295" y="758"/>
                    <a:pt x="4247" y="758"/>
                  </a:cubicBezTo>
                  <a:cubicBezTo>
                    <a:pt x="4199" y="758"/>
                    <a:pt x="4151" y="764"/>
                    <a:pt x="4105" y="776"/>
                  </a:cubicBezTo>
                  <a:cubicBezTo>
                    <a:pt x="4100" y="762"/>
                    <a:pt x="4091" y="748"/>
                    <a:pt x="4081" y="733"/>
                  </a:cubicBezTo>
                  <a:cubicBezTo>
                    <a:pt x="3999" y="598"/>
                    <a:pt x="3869" y="502"/>
                    <a:pt x="3715" y="468"/>
                  </a:cubicBezTo>
                  <a:lnTo>
                    <a:pt x="3696" y="464"/>
                  </a:lnTo>
                  <a:cubicBezTo>
                    <a:pt x="3651" y="452"/>
                    <a:pt x="3604" y="448"/>
                    <a:pt x="3558" y="448"/>
                  </a:cubicBezTo>
                  <a:cubicBezTo>
                    <a:pt x="3525" y="448"/>
                    <a:pt x="3492" y="450"/>
                    <a:pt x="3460" y="454"/>
                  </a:cubicBezTo>
                  <a:cubicBezTo>
                    <a:pt x="3446" y="420"/>
                    <a:pt x="3427" y="382"/>
                    <a:pt x="3407" y="348"/>
                  </a:cubicBezTo>
                  <a:cubicBezTo>
                    <a:pt x="3326" y="213"/>
                    <a:pt x="3191" y="122"/>
                    <a:pt x="3042" y="83"/>
                  </a:cubicBezTo>
                  <a:lnTo>
                    <a:pt x="3018" y="79"/>
                  </a:lnTo>
                  <a:cubicBezTo>
                    <a:pt x="2973" y="68"/>
                    <a:pt x="2929" y="64"/>
                    <a:pt x="2885" y="64"/>
                  </a:cubicBezTo>
                  <a:cubicBezTo>
                    <a:pt x="2621" y="64"/>
                    <a:pt x="2381" y="243"/>
                    <a:pt x="2315" y="512"/>
                  </a:cubicBezTo>
                  <a:lnTo>
                    <a:pt x="2277" y="656"/>
                  </a:lnTo>
                  <a:lnTo>
                    <a:pt x="756" y="16"/>
                  </a:lnTo>
                  <a:cubicBezTo>
                    <a:pt x="730" y="5"/>
                    <a:pt x="702" y="0"/>
                    <a:pt x="6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3" name="Google Shape;1933;p56"/>
            <p:cNvSpPr/>
            <p:nvPr/>
          </p:nvSpPr>
          <p:spPr>
            <a:xfrm>
              <a:off x="5439182" y="1996466"/>
              <a:ext cx="53268" cy="37532"/>
            </a:xfrm>
            <a:custGeom>
              <a:avLst/>
              <a:gdLst/>
              <a:ahLst/>
              <a:cxnLst/>
              <a:rect l="l" t="t" r="r" b="b"/>
              <a:pathLst>
                <a:path w="2031" h="1431" extrusionOk="0">
                  <a:moveTo>
                    <a:pt x="288" y="1"/>
                  </a:moveTo>
                  <a:cubicBezTo>
                    <a:pt x="97" y="1"/>
                    <a:pt x="1" y="236"/>
                    <a:pt x="141" y="372"/>
                  </a:cubicBezTo>
                  <a:lnTo>
                    <a:pt x="1156" y="1368"/>
                  </a:lnTo>
                  <a:cubicBezTo>
                    <a:pt x="1199" y="1406"/>
                    <a:pt x="1252" y="1426"/>
                    <a:pt x="1310" y="1426"/>
                  </a:cubicBezTo>
                  <a:lnTo>
                    <a:pt x="1310" y="1430"/>
                  </a:lnTo>
                  <a:cubicBezTo>
                    <a:pt x="1503" y="1430"/>
                    <a:pt x="1599" y="1195"/>
                    <a:pt x="1459" y="1060"/>
                  </a:cubicBezTo>
                  <a:lnTo>
                    <a:pt x="858" y="473"/>
                  </a:lnTo>
                  <a:lnTo>
                    <a:pt x="1724" y="526"/>
                  </a:lnTo>
                  <a:cubicBezTo>
                    <a:pt x="1730" y="526"/>
                    <a:pt x="1736" y="526"/>
                    <a:pt x="1742" y="526"/>
                  </a:cubicBezTo>
                  <a:cubicBezTo>
                    <a:pt x="2009" y="526"/>
                    <a:pt x="2031" y="112"/>
                    <a:pt x="1753" y="97"/>
                  </a:cubicBezTo>
                  <a:lnTo>
                    <a:pt x="304" y="1"/>
                  </a:lnTo>
                  <a:cubicBezTo>
                    <a:pt x="299" y="1"/>
                    <a:pt x="293" y="1"/>
                    <a:pt x="2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934" name="Google Shape;1934;p56"/>
          <p:cNvGrpSpPr/>
          <p:nvPr/>
        </p:nvGrpSpPr>
        <p:grpSpPr>
          <a:xfrm>
            <a:off x="3731698" y="3533526"/>
            <a:ext cx="327052" cy="368893"/>
            <a:chOff x="5364617" y="4307843"/>
            <a:chExt cx="285985" cy="322572"/>
          </a:xfrm>
        </p:grpSpPr>
        <p:sp>
          <p:nvSpPr>
            <p:cNvPr id="1935" name="Google Shape;1935;p56"/>
            <p:cNvSpPr/>
            <p:nvPr/>
          </p:nvSpPr>
          <p:spPr>
            <a:xfrm>
              <a:off x="5374977" y="4569305"/>
              <a:ext cx="84059" cy="52271"/>
            </a:xfrm>
            <a:custGeom>
              <a:avLst/>
              <a:gdLst/>
              <a:ahLst/>
              <a:cxnLst/>
              <a:rect l="l" t="t" r="r" b="b"/>
              <a:pathLst>
                <a:path w="3205" h="1993" extrusionOk="0">
                  <a:moveTo>
                    <a:pt x="2550" y="622"/>
                  </a:moveTo>
                  <a:cubicBezTo>
                    <a:pt x="2738" y="622"/>
                    <a:pt x="2738" y="906"/>
                    <a:pt x="2550" y="906"/>
                  </a:cubicBezTo>
                  <a:lnTo>
                    <a:pt x="606" y="906"/>
                  </a:lnTo>
                  <a:cubicBezTo>
                    <a:pt x="529" y="906"/>
                    <a:pt x="462" y="843"/>
                    <a:pt x="462" y="766"/>
                  </a:cubicBezTo>
                  <a:cubicBezTo>
                    <a:pt x="462" y="684"/>
                    <a:pt x="529" y="622"/>
                    <a:pt x="606" y="622"/>
                  </a:cubicBezTo>
                  <a:close/>
                  <a:moveTo>
                    <a:pt x="0" y="1"/>
                  </a:moveTo>
                  <a:lnTo>
                    <a:pt x="0" y="1993"/>
                  </a:lnTo>
                  <a:lnTo>
                    <a:pt x="3205" y="1993"/>
                  </a:lnTo>
                  <a:lnTo>
                    <a:pt x="32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6" name="Google Shape;1936;p56"/>
            <p:cNvSpPr/>
            <p:nvPr/>
          </p:nvSpPr>
          <p:spPr>
            <a:xfrm>
              <a:off x="5466328" y="4489547"/>
              <a:ext cx="84085" cy="132029"/>
            </a:xfrm>
            <a:custGeom>
              <a:avLst/>
              <a:gdLst/>
              <a:ahLst/>
              <a:cxnLst/>
              <a:rect l="l" t="t" r="r" b="b"/>
              <a:pathLst>
                <a:path w="3206" h="5034" extrusionOk="0">
                  <a:moveTo>
                    <a:pt x="2566" y="622"/>
                  </a:moveTo>
                  <a:cubicBezTo>
                    <a:pt x="2753" y="622"/>
                    <a:pt x="2753" y="906"/>
                    <a:pt x="2566" y="906"/>
                  </a:cubicBezTo>
                  <a:lnTo>
                    <a:pt x="622" y="906"/>
                  </a:lnTo>
                  <a:cubicBezTo>
                    <a:pt x="545" y="906"/>
                    <a:pt x="482" y="843"/>
                    <a:pt x="482" y="766"/>
                  </a:cubicBezTo>
                  <a:cubicBezTo>
                    <a:pt x="482" y="684"/>
                    <a:pt x="545" y="622"/>
                    <a:pt x="622" y="622"/>
                  </a:cubicBezTo>
                  <a:close/>
                  <a:moveTo>
                    <a:pt x="1" y="1"/>
                  </a:moveTo>
                  <a:lnTo>
                    <a:pt x="1" y="5034"/>
                  </a:lnTo>
                  <a:lnTo>
                    <a:pt x="3205" y="5034"/>
                  </a:lnTo>
                  <a:lnTo>
                    <a:pt x="32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7" name="Google Shape;1937;p56"/>
            <p:cNvSpPr/>
            <p:nvPr/>
          </p:nvSpPr>
          <p:spPr>
            <a:xfrm>
              <a:off x="5557835" y="4403731"/>
              <a:ext cx="87731" cy="217846"/>
            </a:xfrm>
            <a:custGeom>
              <a:avLst/>
              <a:gdLst/>
              <a:ahLst/>
              <a:cxnLst/>
              <a:rect l="l" t="t" r="r" b="b"/>
              <a:pathLst>
                <a:path w="3345" h="8306" extrusionOk="0">
                  <a:moveTo>
                    <a:pt x="2570" y="626"/>
                  </a:moveTo>
                  <a:cubicBezTo>
                    <a:pt x="2762" y="626"/>
                    <a:pt x="2762" y="910"/>
                    <a:pt x="2570" y="910"/>
                  </a:cubicBezTo>
                  <a:lnTo>
                    <a:pt x="631" y="910"/>
                  </a:lnTo>
                  <a:cubicBezTo>
                    <a:pt x="554" y="910"/>
                    <a:pt x="486" y="843"/>
                    <a:pt x="486" y="766"/>
                  </a:cubicBezTo>
                  <a:cubicBezTo>
                    <a:pt x="486" y="689"/>
                    <a:pt x="554" y="626"/>
                    <a:pt x="631" y="626"/>
                  </a:cubicBezTo>
                  <a:close/>
                  <a:moveTo>
                    <a:pt x="0" y="1"/>
                  </a:moveTo>
                  <a:lnTo>
                    <a:pt x="0" y="8306"/>
                  </a:lnTo>
                  <a:lnTo>
                    <a:pt x="3345" y="8306"/>
                  </a:lnTo>
                  <a:lnTo>
                    <a:pt x="33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8" name="Google Shape;1938;p56"/>
            <p:cNvSpPr/>
            <p:nvPr/>
          </p:nvSpPr>
          <p:spPr>
            <a:xfrm>
              <a:off x="5366007" y="4395023"/>
              <a:ext cx="284595" cy="235392"/>
            </a:xfrm>
            <a:custGeom>
              <a:avLst/>
              <a:gdLst/>
              <a:ahLst/>
              <a:cxnLst/>
              <a:rect l="l" t="t" r="r" b="b"/>
              <a:pathLst>
                <a:path w="10851" h="8975" extrusionOk="0">
                  <a:moveTo>
                    <a:pt x="3489" y="6699"/>
                  </a:moveTo>
                  <a:lnTo>
                    <a:pt x="3489" y="8590"/>
                  </a:lnTo>
                  <a:lnTo>
                    <a:pt x="395" y="8590"/>
                  </a:lnTo>
                  <a:lnTo>
                    <a:pt x="395" y="6699"/>
                  </a:lnTo>
                  <a:close/>
                  <a:moveTo>
                    <a:pt x="6978" y="3658"/>
                  </a:moveTo>
                  <a:lnTo>
                    <a:pt x="6978" y="8590"/>
                  </a:lnTo>
                  <a:lnTo>
                    <a:pt x="3884" y="8590"/>
                  </a:lnTo>
                  <a:lnTo>
                    <a:pt x="3884" y="6502"/>
                  </a:lnTo>
                  <a:lnTo>
                    <a:pt x="3884" y="3658"/>
                  </a:lnTo>
                  <a:close/>
                  <a:moveTo>
                    <a:pt x="7162" y="1"/>
                  </a:moveTo>
                  <a:cubicBezTo>
                    <a:pt x="7060" y="1"/>
                    <a:pt x="6978" y="90"/>
                    <a:pt x="6978" y="193"/>
                  </a:cubicBezTo>
                  <a:lnTo>
                    <a:pt x="6978" y="3268"/>
                  </a:lnTo>
                  <a:lnTo>
                    <a:pt x="3682" y="3268"/>
                  </a:lnTo>
                  <a:cubicBezTo>
                    <a:pt x="3576" y="3268"/>
                    <a:pt x="3489" y="3355"/>
                    <a:pt x="3489" y="3465"/>
                  </a:cubicBezTo>
                  <a:lnTo>
                    <a:pt x="3489" y="6309"/>
                  </a:lnTo>
                  <a:lnTo>
                    <a:pt x="198" y="6309"/>
                  </a:lnTo>
                  <a:cubicBezTo>
                    <a:pt x="87" y="6309"/>
                    <a:pt x="1" y="6396"/>
                    <a:pt x="1" y="6502"/>
                  </a:cubicBezTo>
                  <a:lnTo>
                    <a:pt x="1" y="8782"/>
                  </a:lnTo>
                  <a:cubicBezTo>
                    <a:pt x="1" y="8888"/>
                    <a:pt x="87" y="8975"/>
                    <a:pt x="198" y="8975"/>
                  </a:cubicBezTo>
                  <a:lnTo>
                    <a:pt x="10659" y="8975"/>
                  </a:lnTo>
                  <a:cubicBezTo>
                    <a:pt x="10764" y="8975"/>
                    <a:pt x="10851" y="8888"/>
                    <a:pt x="10851" y="8782"/>
                  </a:cubicBezTo>
                  <a:lnTo>
                    <a:pt x="10851" y="1680"/>
                  </a:lnTo>
                  <a:cubicBezTo>
                    <a:pt x="10851" y="1550"/>
                    <a:pt x="10754" y="1485"/>
                    <a:pt x="10656" y="1485"/>
                  </a:cubicBezTo>
                  <a:cubicBezTo>
                    <a:pt x="10559" y="1485"/>
                    <a:pt x="10461" y="1550"/>
                    <a:pt x="10461" y="1680"/>
                  </a:cubicBezTo>
                  <a:lnTo>
                    <a:pt x="10461" y="8590"/>
                  </a:lnTo>
                  <a:lnTo>
                    <a:pt x="7362" y="8590"/>
                  </a:lnTo>
                  <a:lnTo>
                    <a:pt x="7362" y="386"/>
                  </a:lnTo>
                  <a:lnTo>
                    <a:pt x="10461" y="386"/>
                  </a:lnTo>
                  <a:lnTo>
                    <a:pt x="10461" y="915"/>
                  </a:lnTo>
                  <a:cubicBezTo>
                    <a:pt x="10461" y="1018"/>
                    <a:pt x="10544" y="1108"/>
                    <a:pt x="10650" y="1108"/>
                  </a:cubicBezTo>
                  <a:cubicBezTo>
                    <a:pt x="10653" y="1108"/>
                    <a:pt x="10656" y="1108"/>
                    <a:pt x="10659" y="1108"/>
                  </a:cubicBezTo>
                  <a:cubicBezTo>
                    <a:pt x="10764" y="1108"/>
                    <a:pt x="10851" y="1021"/>
                    <a:pt x="10851" y="915"/>
                  </a:cubicBezTo>
                  <a:lnTo>
                    <a:pt x="10851" y="193"/>
                  </a:lnTo>
                  <a:cubicBezTo>
                    <a:pt x="10851" y="88"/>
                    <a:pt x="10764" y="1"/>
                    <a:pt x="10659" y="1"/>
                  </a:cubicBezTo>
                  <a:lnTo>
                    <a:pt x="7170" y="1"/>
                  </a:lnTo>
                  <a:cubicBezTo>
                    <a:pt x="7167" y="1"/>
                    <a:pt x="7165" y="1"/>
                    <a:pt x="71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9" name="Google Shape;1939;p56"/>
            <p:cNvSpPr/>
            <p:nvPr/>
          </p:nvSpPr>
          <p:spPr>
            <a:xfrm>
              <a:off x="5384052" y="4584202"/>
              <a:ext cx="64651" cy="10255"/>
            </a:xfrm>
            <a:custGeom>
              <a:avLst/>
              <a:gdLst/>
              <a:ahLst/>
              <a:cxnLst/>
              <a:rect l="l" t="t" r="r" b="b"/>
              <a:pathLst>
                <a:path w="2465" h="391" extrusionOk="0">
                  <a:moveTo>
                    <a:pt x="260" y="1"/>
                  </a:moveTo>
                  <a:cubicBezTo>
                    <a:pt x="1" y="1"/>
                    <a:pt x="1" y="390"/>
                    <a:pt x="260" y="390"/>
                  </a:cubicBezTo>
                  <a:lnTo>
                    <a:pt x="2204" y="390"/>
                  </a:lnTo>
                  <a:cubicBezTo>
                    <a:pt x="2464" y="390"/>
                    <a:pt x="2464" y="1"/>
                    <a:pt x="22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0" name="Google Shape;1940;p56"/>
            <p:cNvSpPr/>
            <p:nvPr/>
          </p:nvSpPr>
          <p:spPr>
            <a:xfrm>
              <a:off x="5475796" y="4504576"/>
              <a:ext cx="64520" cy="10124"/>
            </a:xfrm>
            <a:custGeom>
              <a:avLst/>
              <a:gdLst/>
              <a:ahLst/>
              <a:cxnLst/>
              <a:rect l="l" t="t" r="r" b="b"/>
              <a:pathLst>
                <a:path w="2460" h="386" extrusionOk="0">
                  <a:moveTo>
                    <a:pt x="261" y="1"/>
                  </a:moveTo>
                  <a:cubicBezTo>
                    <a:pt x="1" y="1"/>
                    <a:pt x="1" y="385"/>
                    <a:pt x="261" y="385"/>
                  </a:cubicBezTo>
                  <a:lnTo>
                    <a:pt x="2205" y="385"/>
                  </a:lnTo>
                  <a:cubicBezTo>
                    <a:pt x="2460" y="385"/>
                    <a:pt x="2460" y="1"/>
                    <a:pt x="22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1" name="Google Shape;1941;p56"/>
            <p:cNvSpPr/>
            <p:nvPr/>
          </p:nvSpPr>
          <p:spPr>
            <a:xfrm>
              <a:off x="5567540" y="4418759"/>
              <a:ext cx="64520" cy="10255"/>
            </a:xfrm>
            <a:custGeom>
              <a:avLst/>
              <a:gdLst/>
              <a:ahLst/>
              <a:cxnLst/>
              <a:rect l="l" t="t" r="r" b="b"/>
              <a:pathLst>
                <a:path w="2460" h="391" extrusionOk="0">
                  <a:moveTo>
                    <a:pt x="261" y="1"/>
                  </a:moveTo>
                  <a:cubicBezTo>
                    <a:pt x="1" y="1"/>
                    <a:pt x="1" y="390"/>
                    <a:pt x="261" y="390"/>
                  </a:cubicBezTo>
                  <a:lnTo>
                    <a:pt x="2205" y="390"/>
                  </a:lnTo>
                  <a:cubicBezTo>
                    <a:pt x="2460" y="390"/>
                    <a:pt x="2460" y="1"/>
                    <a:pt x="22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2" name="Google Shape;1942;p56"/>
            <p:cNvSpPr/>
            <p:nvPr/>
          </p:nvSpPr>
          <p:spPr>
            <a:xfrm>
              <a:off x="5364617" y="4307843"/>
              <a:ext cx="237149" cy="235366"/>
            </a:xfrm>
            <a:custGeom>
              <a:avLst/>
              <a:gdLst/>
              <a:ahLst/>
              <a:cxnLst/>
              <a:rect l="l" t="t" r="r" b="b"/>
              <a:pathLst>
                <a:path w="9042" h="8974" extrusionOk="0">
                  <a:moveTo>
                    <a:pt x="7329" y="0"/>
                  </a:moveTo>
                  <a:cubicBezTo>
                    <a:pt x="7069" y="0"/>
                    <a:pt x="7069" y="385"/>
                    <a:pt x="7329" y="385"/>
                  </a:cubicBezTo>
                  <a:lnTo>
                    <a:pt x="8373" y="385"/>
                  </a:lnTo>
                  <a:lnTo>
                    <a:pt x="121" y="8637"/>
                  </a:lnTo>
                  <a:cubicBezTo>
                    <a:pt x="1" y="8762"/>
                    <a:pt x="87" y="8969"/>
                    <a:pt x="260" y="8969"/>
                  </a:cubicBezTo>
                  <a:lnTo>
                    <a:pt x="260" y="8974"/>
                  </a:lnTo>
                  <a:cubicBezTo>
                    <a:pt x="313" y="8974"/>
                    <a:pt x="361" y="8955"/>
                    <a:pt x="400" y="8916"/>
                  </a:cubicBezTo>
                  <a:lnTo>
                    <a:pt x="8652" y="664"/>
                  </a:lnTo>
                  <a:lnTo>
                    <a:pt x="8652" y="1713"/>
                  </a:lnTo>
                  <a:cubicBezTo>
                    <a:pt x="8652" y="1843"/>
                    <a:pt x="8750" y="1908"/>
                    <a:pt x="8847" y="1908"/>
                  </a:cubicBezTo>
                  <a:cubicBezTo>
                    <a:pt x="8944" y="1908"/>
                    <a:pt x="9042" y="1843"/>
                    <a:pt x="9042" y="1713"/>
                  </a:cubicBezTo>
                  <a:lnTo>
                    <a:pt x="9042" y="193"/>
                  </a:lnTo>
                  <a:cubicBezTo>
                    <a:pt x="9042" y="87"/>
                    <a:pt x="8950" y="0"/>
                    <a:pt x="88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3" name="Google Shape;1943;p56"/>
            <p:cNvSpPr/>
            <p:nvPr/>
          </p:nvSpPr>
          <p:spPr>
            <a:xfrm>
              <a:off x="5441857" y="4584202"/>
              <a:ext cx="14923" cy="10255"/>
            </a:xfrm>
            <a:custGeom>
              <a:avLst/>
              <a:gdLst/>
              <a:ahLst/>
              <a:cxnLst/>
              <a:rect l="l" t="t" r="r" b="b"/>
              <a:pathLst>
                <a:path w="569" h="391" extrusionOk="0">
                  <a:moveTo>
                    <a:pt x="0" y="1"/>
                  </a:moveTo>
                  <a:cubicBezTo>
                    <a:pt x="255" y="1"/>
                    <a:pt x="255" y="390"/>
                    <a:pt x="0" y="390"/>
                  </a:cubicBezTo>
                  <a:lnTo>
                    <a:pt x="308" y="390"/>
                  </a:lnTo>
                  <a:cubicBezTo>
                    <a:pt x="568" y="390"/>
                    <a:pt x="568" y="1"/>
                    <a:pt x="3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4" name="Google Shape;1944;p56"/>
            <p:cNvSpPr/>
            <p:nvPr/>
          </p:nvSpPr>
          <p:spPr>
            <a:xfrm>
              <a:off x="5376367" y="4570590"/>
              <a:ext cx="8104" cy="49727"/>
            </a:xfrm>
            <a:custGeom>
              <a:avLst/>
              <a:gdLst/>
              <a:ahLst/>
              <a:cxnLst/>
              <a:rect l="l" t="t" r="r" b="b"/>
              <a:pathLst>
                <a:path w="309" h="1896" extrusionOk="0">
                  <a:moveTo>
                    <a:pt x="0" y="0"/>
                  </a:moveTo>
                  <a:lnTo>
                    <a:pt x="0" y="1896"/>
                  </a:lnTo>
                  <a:lnTo>
                    <a:pt x="308" y="1896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5" name="Google Shape;1945;p56"/>
            <p:cNvSpPr/>
            <p:nvPr/>
          </p:nvSpPr>
          <p:spPr>
            <a:xfrm>
              <a:off x="5533601" y="4504576"/>
              <a:ext cx="14923" cy="10124"/>
            </a:xfrm>
            <a:custGeom>
              <a:avLst/>
              <a:gdLst/>
              <a:ahLst/>
              <a:cxnLst/>
              <a:rect l="l" t="t" r="r" b="b"/>
              <a:pathLst>
                <a:path w="569" h="386" extrusionOk="0">
                  <a:moveTo>
                    <a:pt x="1" y="1"/>
                  </a:moveTo>
                  <a:cubicBezTo>
                    <a:pt x="260" y="1"/>
                    <a:pt x="260" y="385"/>
                    <a:pt x="1" y="385"/>
                  </a:cubicBezTo>
                  <a:lnTo>
                    <a:pt x="308" y="385"/>
                  </a:lnTo>
                  <a:cubicBezTo>
                    <a:pt x="568" y="385"/>
                    <a:pt x="568" y="1"/>
                    <a:pt x="3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6" name="Google Shape;1946;p56"/>
            <p:cNvSpPr/>
            <p:nvPr/>
          </p:nvSpPr>
          <p:spPr>
            <a:xfrm>
              <a:off x="5467718" y="4490937"/>
              <a:ext cx="8235" cy="129380"/>
            </a:xfrm>
            <a:custGeom>
              <a:avLst/>
              <a:gdLst/>
              <a:ahLst/>
              <a:cxnLst/>
              <a:rect l="l" t="t" r="r" b="b"/>
              <a:pathLst>
                <a:path w="314" h="4933" extrusionOk="0">
                  <a:moveTo>
                    <a:pt x="1" y="1"/>
                  </a:moveTo>
                  <a:lnTo>
                    <a:pt x="1" y="2845"/>
                  </a:lnTo>
                  <a:lnTo>
                    <a:pt x="1" y="4933"/>
                  </a:lnTo>
                  <a:lnTo>
                    <a:pt x="314" y="4933"/>
                  </a:lnTo>
                  <a:lnTo>
                    <a:pt x="314" y="2845"/>
                  </a:lnTo>
                  <a:lnTo>
                    <a:pt x="3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7" name="Google Shape;1947;p56"/>
            <p:cNvSpPr/>
            <p:nvPr/>
          </p:nvSpPr>
          <p:spPr>
            <a:xfrm>
              <a:off x="5625214" y="4418759"/>
              <a:ext cx="15055" cy="10255"/>
            </a:xfrm>
            <a:custGeom>
              <a:avLst/>
              <a:gdLst/>
              <a:ahLst/>
              <a:cxnLst/>
              <a:rect l="l" t="t" r="r" b="b"/>
              <a:pathLst>
                <a:path w="574" h="391" extrusionOk="0">
                  <a:moveTo>
                    <a:pt x="1" y="1"/>
                  </a:moveTo>
                  <a:cubicBezTo>
                    <a:pt x="261" y="1"/>
                    <a:pt x="261" y="390"/>
                    <a:pt x="1" y="390"/>
                  </a:cubicBezTo>
                  <a:lnTo>
                    <a:pt x="314" y="390"/>
                  </a:lnTo>
                  <a:cubicBezTo>
                    <a:pt x="573" y="385"/>
                    <a:pt x="573" y="1"/>
                    <a:pt x="3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8" name="Google Shape;1948;p56"/>
            <p:cNvSpPr/>
            <p:nvPr/>
          </p:nvSpPr>
          <p:spPr>
            <a:xfrm>
              <a:off x="5559225" y="4405121"/>
              <a:ext cx="8104" cy="215197"/>
            </a:xfrm>
            <a:custGeom>
              <a:avLst/>
              <a:gdLst/>
              <a:ahLst/>
              <a:cxnLst/>
              <a:rect l="l" t="t" r="r" b="b"/>
              <a:pathLst>
                <a:path w="309" h="8205" extrusionOk="0">
                  <a:moveTo>
                    <a:pt x="0" y="1"/>
                  </a:moveTo>
                  <a:lnTo>
                    <a:pt x="0" y="3080"/>
                  </a:lnTo>
                  <a:lnTo>
                    <a:pt x="0" y="8205"/>
                  </a:lnTo>
                  <a:lnTo>
                    <a:pt x="308" y="8205"/>
                  </a:lnTo>
                  <a:lnTo>
                    <a:pt x="308" y="3080"/>
                  </a:lnTo>
                  <a:lnTo>
                    <a:pt x="3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949" name="Google Shape;1949;p56"/>
          <p:cNvGrpSpPr/>
          <p:nvPr/>
        </p:nvGrpSpPr>
        <p:grpSpPr>
          <a:xfrm>
            <a:off x="5051941" y="3523411"/>
            <a:ext cx="414964" cy="389139"/>
            <a:chOff x="6658158" y="2918992"/>
            <a:chExt cx="362857" cy="340276"/>
          </a:xfrm>
        </p:grpSpPr>
        <p:sp>
          <p:nvSpPr>
            <p:cNvPr id="1950" name="Google Shape;1950;p56"/>
            <p:cNvSpPr/>
            <p:nvPr/>
          </p:nvSpPr>
          <p:spPr>
            <a:xfrm>
              <a:off x="6856674" y="2958517"/>
              <a:ext cx="158912" cy="166256"/>
            </a:xfrm>
            <a:custGeom>
              <a:avLst/>
              <a:gdLst/>
              <a:ahLst/>
              <a:cxnLst/>
              <a:rect l="l" t="t" r="r" b="b"/>
              <a:pathLst>
                <a:path w="6059" h="6339" extrusionOk="0">
                  <a:moveTo>
                    <a:pt x="650" y="0"/>
                  </a:moveTo>
                  <a:cubicBezTo>
                    <a:pt x="290" y="0"/>
                    <a:pt x="1" y="289"/>
                    <a:pt x="1" y="650"/>
                  </a:cubicBezTo>
                  <a:lnTo>
                    <a:pt x="1" y="4114"/>
                  </a:lnTo>
                  <a:cubicBezTo>
                    <a:pt x="1" y="4470"/>
                    <a:pt x="290" y="4759"/>
                    <a:pt x="650" y="4759"/>
                  </a:cubicBezTo>
                  <a:lnTo>
                    <a:pt x="1300" y="4759"/>
                  </a:lnTo>
                  <a:lnTo>
                    <a:pt x="939" y="6202"/>
                  </a:lnTo>
                  <a:cubicBezTo>
                    <a:pt x="921" y="6279"/>
                    <a:pt x="979" y="6338"/>
                    <a:pt x="1044" y="6338"/>
                  </a:cubicBezTo>
                  <a:cubicBezTo>
                    <a:pt x="1066" y="6338"/>
                    <a:pt x="1087" y="6332"/>
                    <a:pt x="1108" y="6318"/>
                  </a:cubicBezTo>
                  <a:lnTo>
                    <a:pt x="3244" y="4764"/>
                  </a:lnTo>
                  <a:lnTo>
                    <a:pt x="5409" y="4764"/>
                  </a:lnTo>
                  <a:cubicBezTo>
                    <a:pt x="5770" y="4764"/>
                    <a:pt x="6059" y="4470"/>
                    <a:pt x="6059" y="4114"/>
                  </a:cubicBezTo>
                  <a:lnTo>
                    <a:pt x="6059" y="650"/>
                  </a:lnTo>
                  <a:cubicBezTo>
                    <a:pt x="6059" y="289"/>
                    <a:pt x="5770" y="0"/>
                    <a:pt x="541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1" name="Google Shape;1951;p56"/>
            <p:cNvSpPr/>
            <p:nvPr/>
          </p:nvSpPr>
          <p:spPr>
            <a:xfrm>
              <a:off x="6907791" y="2958517"/>
              <a:ext cx="56809" cy="113460"/>
            </a:xfrm>
            <a:custGeom>
              <a:avLst/>
              <a:gdLst/>
              <a:ahLst/>
              <a:cxnLst/>
              <a:rect l="l" t="t" r="r" b="b"/>
              <a:pathLst>
                <a:path w="2166" h="4326" extrusionOk="0">
                  <a:moveTo>
                    <a:pt x="1" y="0"/>
                  </a:moveTo>
                  <a:lnTo>
                    <a:pt x="1" y="3460"/>
                  </a:lnTo>
                  <a:cubicBezTo>
                    <a:pt x="1" y="3941"/>
                    <a:pt x="385" y="4326"/>
                    <a:pt x="867" y="4326"/>
                  </a:cubicBezTo>
                  <a:lnTo>
                    <a:pt x="1300" y="4326"/>
                  </a:lnTo>
                  <a:cubicBezTo>
                    <a:pt x="1776" y="4326"/>
                    <a:pt x="2161" y="3941"/>
                    <a:pt x="2166" y="3464"/>
                  </a:cubicBezTo>
                  <a:lnTo>
                    <a:pt x="216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2" name="Google Shape;1952;p56"/>
            <p:cNvSpPr/>
            <p:nvPr/>
          </p:nvSpPr>
          <p:spPr>
            <a:xfrm>
              <a:off x="6924708" y="2924421"/>
              <a:ext cx="22739" cy="90773"/>
            </a:xfrm>
            <a:custGeom>
              <a:avLst/>
              <a:gdLst/>
              <a:ahLst/>
              <a:cxnLst/>
              <a:rect l="l" t="t" r="r" b="b"/>
              <a:pathLst>
                <a:path w="867" h="3461" extrusionOk="0">
                  <a:moveTo>
                    <a:pt x="0" y="1"/>
                  </a:moveTo>
                  <a:lnTo>
                    <a:pt x="217" y="3461"/>
                  </a:lnTo>
                  <a:lnTo>
                    <a:pt x="650" y="3461"/>
                  </a:lnTo>
                  <a:lnTo>
                    <a:pt x="8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3" name="Google Shape;1953;p56"/>
            <p:cNvSpPr/>
            <p:nvPr/>
          </p:nvSpPr>
          <p:spPr>
            <a:xfrm>
              <a:off x="6924708" y="3032216"/>
              <a:ext cx="22739" cy="22739"/>
            </a:xfrm>
            <a:custGeom>
              <a:avLst/>
              <a:gdLst/>
              <a:ahLst/>
              <a:cxnLst/>
              <a:rect l="l" t="t" r="r" b="b"/>
              <a:pathLst>
                <a:path w="867" h="867" extrusionOk="0">
                  <a:moveTo>
                    <a:pt x="433" y="0"/>
                  </a:moveTo>
                  <a:cubicBezTo>
                    <a:pt x="193" y="0"/>
                    <a:pt x="0" y="197"/>
                    <a:pt x="0" y="433"/>
                  </a:cubicBezTo>
                  <a:cubicBezTo>
                    <a:pt x="0" y="674"/>
                    <a:pt x="193" y="866"/>
                    <a:pt x="433" y="866"/>
                  </a:cubicBezTo>
                  <a:cubicBezTo>
                    <a:pt x="674" y="866"/>
                    <a:pt x="866" y="674"/>
                    <a:pt x="866" y="433"/>
                  </a:cubicBezTo>
                  <a:cubicBezTo>
                    <a:pt x="866" y="197"/>
                    <a:pt x="674" y="0"/>
                    <a:pt x="4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4" name="Google Shape;1954;p56"/>
            <p:cNvSpPr/>
            <p:nvPr/>
          </p:nvSpPr>
          <p:spPr>
            <a:xfrm>
              <a:off x="6663482" y="3174186"/>
              <a:ext cx="193218" cy="79522"/>
            </a:xfrm>
            <a:custGeom>
              <a:avLst/>
              <a:gdLst/>
              <a:ahLst/>
              <a:cxnLst/>
              <a:rect l="l" t="t" r="r" b="b"/>
              <a:pathLst>
                <a:path w="7367" h="3032" extrusionOk="0">
                  <a:moveTo>
                    <a:pt x="2382" y="0"/>
                  </a:moveTo>
                  <a:lnTo>
                    <a:pt x="573" y="659"/>
                  </a:lnTo>
                  <a:cubicBezTo>
                    <a:pt x="226" y="785"/>
                    <a:pt x="0" y="1112"/>
                    <a:pt x="0" y="1473"/>
                  </a:cubicBezTo>
                  <a:lnTo>
                    <a:pt x="0" y="3032"/>
                  </a:lnTo>
                  <a:lnTo>
                    <a:pt x="7367" y="3032"/>
                  </a:lnTo>
                  <a:lnTo>
                    <a:pt x="7367" y="1473"/>
                  </a:lnTo>
                  <a:cubicBezTo>
                    <a:pt x="7362" y="1112"/>
                    <a:pt x="7136" y="785"/>
                    <a:pt x="6794" y="659"/>
                  </a:cubicBezTo>
                  <a:lnTo>
                    <a:pt x="4980" y="0"/>
                  </a:lnTo>
                  <a:lnTo>
                    <a:pt x="3681" y="433"/>
                  </a:lnTo>
                  <a:lnTo>
                    <a:pt x="238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5" name="Google Shape;1955;p56"/>
            <p:cNvSpPr/>
            <p:nvPr/>
          </p:nvSpPr>
          <p:spPr>
            <a:xfrm>
              <a:off x="6822473" y="3197397"/>
              <a:ext cx="34096" cy="56310"/>
            </a:xfrm>
            <a:custGeom>
              <a:avLst/>
              <a:gdLst/>
              <a:ahLst/>
              <a:cxnLst/>
              <a:rect l="l" t="t" r="r" b="b"/>
              <a:pathLst>
                <a:path w="1300" h="2147" extrusionOk="0">
                  <a:moveTo>
                    <a:pt x="1069" y="1"/>
                  </a:moveTo>
                  <a:lnTo>
                    <a:pt x="256" y="814"/>
                  </a:lnTo>
                  <a:cubicBezTo>
                    <a:pt x="92" y="977"/>
                    <a:pt x="1" y="1199"/>
                    <a:pt x="1" y="1425"/>
                  </a:cubicBezTo>
                  <a:lnTo>
                    <a:pt x="1" y="2147"/>
                  </a:lnTo>
                  <a:lnTo>
                    <a:pt x="1300" y="2147"/>
                  </a:lnTo>
                  <a:lnTo>
                    <a:pt x="1300" y="588"/>
                  </a:lnTo>
                  <a:cubicBezTo>
                    <a:pt x="1300" y="371"/>
                    <a:pt x="1218" y="159"/>
                    <a:pt x="10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6" name="Google Shape;1956;p56"/>
            <p:cNvSpPr/>
            <p:nvPr/>
          </p:nvSpPr>
          <p:spPr>
            <a:xfrm>
              <a:off x="6697683" y="2998121"/>
              <a:ext cx="124817" cy="91036"/>
            </a:xfrm>
            <a:custGeom>
              <a:avLst/>
              <a:gdLst/>
              <a:ahLst/>
              <a:cxnLst/>
              <a:rect l="l" t="t" r="r" b="b"/>
              <a:pathLst>
                <a:path w="4759" h="3471" extrusionOk="0">
                  <a:moveTo>
                    <a:pt x="1732" y="1"/>
                  </a:moveTo>
                  <a:cubicBezTo>
                    <a:pt x="775" y="1"/>
                    <a:pt x="0" y="780"/>
                    <a:pt x="0" y="1733"/>
                  </a:cubicBezTo>
                  <a:lnTo>
                    <a:pt x="0" y="2253"/>
                  </a:lnTo>
                  <a:cubicBezTo>
                    <a:pt x="0" y="2484"/>
                    <a:pt x="34" y="2715"/>
                    <a:pt x="111" y="2936"/>
                  </a:cubicBezTo>
                  <a:lnTo>
                    <a:pt x="183" y="3153"/>
                  </a:lnTo>
                  <a:cubicBezTo>
                    <a:pt x="202" y="3220"/>
                    <a:pt x="217" y="3287"/>
                    <a:pt x="217" y="3360"/>
                  </a:cubicBezTo>
                  <a:lnTo>
                    <a:pt x="217" y="3470"/>
                  </a:lnTo>
                  <a:lnTo>
                    <a:pt x="4547" y="3470"/>
                  </a:lnTo>
                  <a:lnTo>
                    <a:pt x="4547" y="3360"/>
                  </a:lnTo>
                  <a:cubicBezTo>
                    <a:pt x="4542" y="3287"/>
                    <a:pt x="4557" y="3220"/>
                    <a:pt x="4576" y="3153"/>
                  </a:cubicBezTo>
                  <a:lnTo>
                    <a:pt x="4648" y="2936"/>
                  </a:lnTo>
                  <a:cubicBezTo>
                    <a:pt x="4725" y="2715"/>
                    <a:pt x="4759" y="2484"/>
                    <a:pt x="4759" y="2253"/>
                  </a:cubicBezTo>
                  <a:lnTo>
                    <a:pt x="4759" y="439"/>
                  </a:lnTo>
                  <a:cubicBezTo>
                    <a:pt x="4759" y="198"/>
                    <a:pt x="4566" y="1"/>
                    <a:pt x="4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7" name="Google Shape;1957;p56"/>
            <p:cNvSpPr/>
            <p:nvPr/>
          </p:nvSpPr>
          <p:spPr>
            <a:xfrm>
              <a:off x="6725930" y="2998121"/>
              <a:ext cx="96570" cy="90905"/>
            </a:xfrm>
            <a:custGeom>
              <a:avLst/>
              <a:gdLst/>
              <a:ahLst/>
              <a:cxnLst/>
              <a:rect l="l" t="t" r="r" b="b"/>
              <a:pathLst>
                <a:path w="3682" h="3466" extrusionOk="0">
                  <a:moveTo>
                    <a:pt x="881" y="1"/>
                  </a:moveTo>
                  <a:cubicBezTo>
                    <a:pt x="395" y="1"/>
                    <a:pt x="1" y="395"/>
                    <a:pt x="1" y="881"/>
                  </a:cubicBezTo>
                  <a:cubicBezTo>
                    <a:pt x="1" y="1367"/>
                    <a:pt x="395" y="1762"/>
                    <a:pt x="881" y="1762"/>
                  </a:cubicBezTo>
                  <a:lnTo>
                    <a:pt x="1002" y="1762"/>
                  </a:lnTo>
                  <a:lnTo>
                    <a:pt x="1064" y="3465"/>
                  </a:lnTo>
                  <a:lnTo>
                    <a:pt x="3470" y="3465"/>
                  </a:lnTo>
                  <a:lnTo>
                    <a:pt x="3470" y="3355"/>
                  </a:lnTo>
                  <a:cubicBezTo>
                    <a:pt x="3465" y="3287"/>
                    <a:pt x="3480" y="3215"/>
                    <a:pt x="3499" y="3153"/>
                  </a:cubicBezTo>
                  <a:lnTo>
                    <a:pt x="3571" y="2936"/>
                  </a:lnTo>
                  <a:cubicBezTo>
                    <a:pt x="3648" y="2715"/>
                    <a:pt x="3682" y="2484"/>
                    <a:pt x="3682" y="2248"/>
                  </a:cubicBezTo>
                  <a:lnTo>
                    <a:pt x="3682" y="439"/>
                  </a:lnTo>
                  <a:cubicBezTo>
                    <a:pt x="3682" y="198"/>
                    <a:pt x="3489" y="1"/>
                    <a:pt x="32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8" name="Google Shape;1958;p56"/>
            <p:cNvSpPr/>
            <p:nvPr/>
          </p:nvSpPr>
          <p:spPr>
            <a:xfrm>
              <a:off x="6725930" y="3134425"/>
              <a:ext cx="68191" cy="51144"/>
            </a:xfrm>
            <a:custGeom>
              <a:avLst/>
              <a:gdLst/>
              <a:ahLst/>
              <a:cxnLst/>
              <a:rect l="l" t="t" r="r" b="b"/>
              <a:pathLst>
                <a:path w="2600" h="1950" extrusionOk="0">
                  <a:moveTo>
                    <a:pt x="1" y="1"/>
                  </a:moveTo>
                  <a:lnTo>
                    <a:pt x="1" y="1949"/>
                  </a:lnTo>
                  <a:lnTo>
                    <a:pt x="2599" y="1949"/>
                  </a:lnTo>
                  <a:lnTo>
                    <a:pt x="259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9" name="Google Shape;1959;p56"/>
            <p:cNvSpPr/>
            <p:nvPr/>
          </p:nvSpPr>
          <p:spPr>
            <a:xfrm>
              <a:off x="6714573" y="3164770"/>
              <a:ext cx="45452" cy="40600"/>
            </a:xfrm>
            <a:custGeom>
              <a:avLst/>
              <a:gdLst/>
              <a:ahLst/>
              <a:cxnLst/>
              <a:rect l="l" t="t" r="r" b="b"/>
              <a:pathLst>
                <a:path w="1733" h="1548" extrusionOk="0">
                  <a:moveTo>
                    <a:pt x="388" y="0"/>
                  </a:moveTo>
                  <a:cubicBezTo>
                    <a:pt x="306" y="0"/>
                    <a:pt x="228" y="45"/>
                    <a:pt x="188" y="124"/>
                  </a:cubicBezTo>
                  <a:lnTo>
                    <a:pt x="1" y="518"/>
                  </a:lnTo>
                  <a:lnTo>
                    <a:pt x="718" y="1461"/>
                  </a:lnTo>
                  <a:cubicBezTo>
                    <a:pt x="762" y="1519"/>
                    <a:pt x="826" y="1548"/>
                    <a:pt x="891" y="1548"/>
                  </a:cubicBezTo>
                  <a:cubicBezTo>
                    <a:pt x="946" y="1548"/>
                    <a:pt x="1001" y="1527"/>
                    <a:pt x="1045" y="1485"/>
                  </a:cubicBezTo>
                  <a:lnTo>
                    <a:pt x="1733" y="792"/>
                  </a:lnTo>
                  <a:lnTo>
                    <a:pt x="501" y="32"/>
                  </a:lnTo>
                  <a:cubicBezTo>
                    <a:pt x="466" y="10"/>
                    <a:pt x="426" y="0"/>
                    <a:pt x="3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0" name="Google Shape;1960;p56"/>
            <p:cNvSpPr/>
            <p:nvPr/>
          </p:nvSpPr>
          <p:spPr>
            <a:xfrm>
              <a:off x="6760025" y="3164770"/>
              <a:ext cx="45452" cy="40600"/>
            </a:xfrm>
            <a:custGeom>
              <a:avLst/>
              <a:gdLst/>
              <a:ahLst/>
              <a:cxnLst/>
              <a:rect l="l" t="t" r="r" b="b"/>
              <a:pathLst>
                <a:path w="1733" h="1548" extrusionOk="0">
                  <a:moveTo>
                    <a:pt x="1350" y="0"/>
                  </a:moveTo>
                  <a:cubicBezTo>
                    <a:pt x="1311" y="0"/>
                    <a:pt x="1272" y="10"/>
                    <a:pt x="1237" y="32"/>
                  </a:cubicBezTo>
                  <a:lnTo>
                    <a:pt x="0" y="792"/>
                  </a:lnTo>
                  <a:lnTo>
                    <a:pt x="693" y="1485"/>
                  </a:lnTo>
                  <a:cubicBezTo>
                    <a:pt x="735" y="1527"/>
                    <a:pt x="790" y="1548"/>
                    <a:pt x="844" y="1548"/>
                  </a:cubicBezTo>
                  <a:cubicBezTo>
                    <a:pt x="909" y="1548"/>
                    <a:pt x="974" y="1519"/>
                    <a:pt x="1015" y="1461"/>
                  </a:cubicBezTo>
                  <a:lnTo>
                    <a:pt x="1732" y="518"/>
                  </a:lnTo>
                  <a:lnTo>
                    <a:pt x="1545" y="124"/>
                  </a:lnTo>
                  <a:cubicBezTo>
                    <a:pt x="1509" y="45"/>
                    <a:pt x="1431" y="0"/>
                    <a:pt x="13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1" name="Google Shape;1961;p56"/>
            <p:cNvSpPr/>
            <p:nvPr/>
          </p:nvSpPr>
          <p:spPr>
            <a:xfrm>
              <a:off x="6703217" y="3044307"/>
              <a:ext cx="113749" cy="107192"/>
            </a:xfrm>
            <a:custGeom>
              <a:avLst/>
              <a:gdLst/>
              <a:ahLst/>
              <a:cxnLst/>
              <a:rect l="l" t="t" r="r" b="b"/>
              <a:pathLst>
                <a:path w="4337" h="4087" extrusionOk="0">
                  <a:moveTo>
                    <a:pt x="1845" y="0"/>
                  </a:moveTo>
                  <a:cubicBezTo>
                    <a:pt x="1166" y="0"/>
                    <a:pt x="650" y="193"/>
                    <a:pt x="650" y="193"/>
                  </a:cubicBezTo>
                  <a:lnTo>
                    <a:pt x="650" y="925"/>
                  </a:lnTo>
                  <a:cubicBezTo>
                    <a:pt x="650" y="1141"/>
                    <a:pt x="544" y="1343"/>
                    <a:pt x="362" y="1464"/>
                  </a:cubicBezTo>
                  <a:lnTo>
                    <a:pt x="1" y="1704"/>
                  </a:lnTo>
                  <a:lnTo>
                    <a:pt x="1" y="1921"/>
                  </a:lnTo>
                  <a:cubicBezTo>
                    <a:pt x="1" y="3119"/>
                    <a:pt x="973" y="4086"/>
                    <a:pt x="2166" y="4086"/>
                  </a:cubicBezTo>
                  <a:cubicBezTo>
                    <a:pt x="2169" y="4086"/>
                    <a:pt x="2172" y="4086"/>
                    <a:pt x="2175" y="4086"/>
                  </a:cubicBezTo>
                  <a:cubicBezTo>
                    <a:pt x="3369" y="4086"/>
                    <a:pt x="4331" y="3116"/>
                    <a:pt x="4336" y="1926"/>
                  </a:cubicBezTo>
                  <a:lnTo>
                    <a:pt x="4336" y="1709"/>
                  </a:lnTo>
                  <a:lnTo>
                    <a:pt x="3975" y="1469"/>
                  </a:lnTo>
                  <a:cubicBezTo>
                    <a:pt x="3792" y="1343"/>
                    <a:pt x="3682" y="1141"/>
                    <a:pt x="3682" y="925"/>
                  </a:cubicBezTo>
                  <a:lnTo>
                    <a:pt x="3682" y="627"/>
                  </a:lnTo>
                  <a:cubicBezTo>
                    <a:pt x="3091" y="134"/>
                    <a:pt x="2411" y="0"/>
                    <a:pt x="18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2" name="Google Shape;1962;p56"/>
            <p:cNvSpPr/>
            <p:nvPr/>
          </p:nvSpPr>
          <p:spPr>
            <a:xfrm>
              <a:off x="6703217" y="3044307"/>
              <a:ext cx="96570" cy="106798"/>
            </a:xfrm>
            <a:custGeom>
              <a:avLst/>
              <a:gdLst/>
              <a:ahLst/>
              <a:cxnLst/>
              <a:rect l="l" t="t" r="r" b="b"/>
              <a:pathLst>
                <a:path w="3682" h="4072" extrusionOk="0">
                  <a:moveTo>
                    <a:pt x="1845" y="0"/>
                  </a:moveTo>
                  <a:cubicBezTo>
                    <a:pt x="1166" y="0"/>
                    <a:pt x="650" y="193"/>
                    <a:pt x="650" y="193"/>
                  </a:cubicBezTo>
                  <a:lnTo>
                    <a:pt x="650" y="925"/>
                  </a:lnTo>
                  <a:cubicBezTo>
                    <a:pt x="650" y="1146"/>
                    <a:pt x="544" y="1348"/>
                    <a:pt x="362" y="1469"/>
                  </a:cubicBezTo>
                  <a:lnTo>
                    <a:pt x="1" y="1709"/>
                  </a:lnTo>
                  <a:lnTo>
                    <a:pt x="1" y="1926"/>
                  </a:lnTo>
                  <a:cubicBezTo>
                    <a:pt x="1" y="3018"/>
                    <a:pt x="819" y="3942"/>
                    <a:pt x="1906" y="4072"/>
                  </a:cubicBezTo>
                  <a:cubicBezTo>
                    <a:pt x="1516" y="3672"/>
                    <a:pt x="1305" y="3133"/>
                    <a:pt x="1305" y="2575"/>
                  </a:cubicBezTo>
                  <a:lnTo>
                    <a:pt x="1305" y="1141"/>
                  </a:lnTo>
                  <a:cubicBezTo>
                    <a:pt x="1305" y="925"/>
                    <a:pt x="1463" y="737"/>
                    <a:pt x="1680" y="713"/>
                  </a:cubicBezTo>
                  <a:cubicBezTo>
                    <a:pt x="1852" y="690"/>
                    <a:pt x="2071" y="671"/>
                    <a:pt x="2314" y="671"/>
                  </a:cubicBezTo>
                  <a:cubicBezTo>
                    <a:pt x="2738" y="671"/>
                    <a:pt x="3235" y="729"/>
                    <a:pt x="3682" y="925"/>
                  </a:cubicBezTo>
                  <a:lnTo>
                    <a:pt x="3682" y="627"/>
                  </a:lnTo>
                  <a:cubicBezTo>
                    <a:pt x="3091" y="134"/>
                    <a:pt x="2411" y="0"/>
                    <a:pt x="18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3" name="Google Shape;1963;p56"/>
            <p:cNvSpPr/>
            <p:nvPr/>
          </p:nvSpPr>
          <p:spPr>
            <a:xfrm>
              <a:off x="6714966" y="3041107"/>
              <a:ext cx="92976" cy="30503"/>
            </a:xfrm>
            <a:custGeom>
              <a:avLst/>
              <a:gdLst/>
              <a:ahLst/>
              <a:cxnLst/>
              <a:rect l="l" t="t" r="r" b="b"/>
              <a:pathLst>
                <a:path w="3545" h="1163" extrusionOk="0">
                  <a:moveTo>
                    <a:pt x="1403" y="0"/>
                  </a:moveTo>
                  <a:cubicBezTo>
                    <a:pt x="985" y="0"/>
                    <a:pt x="606" y="44"/>
                    <a:pt x="361" y="80"/>
                  </a:cubicBezTo>
                  <a:cubicBezTo>
                    <a:pt x="154" y="109"/>
                    <a:pt x="0" y="287"/>
                    <a:pt x="5" y="494"/>
                  </a:cubicBezTo>
                  <a:lnTo>
                    <a:pt x="5" y="960"/>
                  </a:lnTo>
                  <a:cubicBezTo>
                    <a:pt x="5" y="1095"/>
                    <a:pt x="106" y="1162"/>
                    <a:pt x="207" y="1162"/>
                  </a:cubicBezTo>
                  <a:cubicBezTo>
                    <a:pt x="308" y="1162"/>
                    <a:pt x="409" y="1095"/>
                    <a:pt x="409" y="960"/>
                  </a:cubicBezTo>
                  <a:lnTo>
                    <a:pt x="409" y="494"/>
                  </a:lnTo>
                  <a:cubicBezTo>
                    <a:pt x="409" y="489"/>
                    <a:pt x="414" y="479"/>
                    <a:pt x="419" y="479"/>
                  </a:cubicBezTo>
                  <a:cubicBezTo>
                    <a:pt x="737" y="430"/>
                    <a:pt x="1055" y="407"/>
                    <a:pt x="1375" y="407"/>
                  </a:cubicBezTo>
                  <a:cubicBezTo>
                    <a:pt x="1495" y="407"/>
                    <a:pt x="1616" y="410"/>
                    <a:pt x="1737" y="417"/>
                  </a:cubicBezTo>
                  <a:cubicBezTo>
                    <a:pt x="2368" y="460"/>
                    <a:pt x="2825" y="619"/>
                    <a:pt x="3094" y="888"/>
                  </a:cubicBezTo>
                  <a:cubicBezTo>
                    <a:pt x="3140" y="939"/>
                    <a:pt x="3193" y="960"/>
                    <a:pt x="3243" y="960"/>
                  </a:cubicBezTo>
                  <a:cubicBezTo>
                    <a:pt x="3404" y="960"/>
                    <a:pt x="3544" y="746"/>
                    <a:pt x="3383" y="599"/>
                  </a:cubicBezTo>
                  <a:cubicBezTo>
                    <a:pt x="2905" y="121"/>
                    <a:pt x="2099" y="0"/>
                    <a:pt x="14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4" name="Google Shape;1964;p56"/>
            <p:cNvSpPr/>
            <p:nvPr/>
          </p:nvSpPr>
          <p:spPr>
            <a:xfrm>
              <a:off x="6658158" y="2992954"/>
              <a:ext cx="203840" cy="266314"/>
            </a:xfrm>
            <a:custGeom>
              <a:avLst/>
              <a:gdLst/>
              <a:ahLst/>
              <a:cxnLst/>
              <a:rect l="l" t="t" r="r" b="b"/>
              <a:pathLst>
                <a:path w="7772" h="10154" extrusionOk="0">
                  <a:moveTo>
                    <a:pt x="6064" y="400"/>
                  </a:moveTo>
                  <a:lnTo>
                    <a:pt x="6064" y="2363"/>
                  </a:lnTo>
                  <a:cubicBezTo>
                    <a:pt x="6064" y="2662"/>
                    <a:pt x="5996" y="2950"/>
                    <a:pt x="5866" y="3215"/>
                  </a:cubicBezTo>
                  <a:cubicBezTo>
                    <a:pt x="5852" y="3244"/>
                    <a:pt x="5847" y="3273"/>
                    <a:pt x="5847" y="3301"/>
                  </a:cubicBezTo>
                  <a:lnTo>
                    <a:pt x="5847" y="3879"/>
                  </a:lnTo>
                  <a:cubicBezTo>
                    <a:pt x="5847" y="4969"/>
                    <a:pt x="4960" y="5842"/>
                    <a:pt x="3889" y="5842"/>
                  </a:cubicBezTo>
                  <a:cubicBezTo>
                    <a:pt x="3844" y="5842"/>
                    <a:pt x="3799" y="5840"/>
                    <a:pt x="3754" y="5837"/>
                  </a:cubicBezTo>
                  <a:cubicBezTo>
                    <a:pt x="2729" y="5775"/>
                    <a:pt x="1921" y="4880"/>
                    <a:pt x="1921" y="3807"/>
                  </a:cubicBezTo>
                  <a:lnTo>
                    <a:pt x="1926" y="3807"/>
                  </a:lnTo>
                  <a:lnTo>
                    <a:pt x="1926" y="3306"/>
                  </a:lnTo>
                  <a:cubicBezTo>
                    <a:pt x="1921" y="3273"/>
                    <a:pt x="1916" y="3244"/>
                    <a:pt x="1902" y="3215"/>
                  </a:cubicBezTo>
                  <a:cubicBezTo>
                    <a:pt x="1772" y="2950"/>
                    <a:pt x="1704" y="2662"/>
                    <a:pt x="1704" y="2363"/>
                  </a:cubicBezTo>
                  <a:lnTo>
                    <a:pt x="1704" y="1930"/>
                  </a:lnTo>
                  <a:cubicBezTo>
                    <a:pt x="1709" y="1088"/>
                    <a:pt x="2392" y="400"/>
                    <a:pt x="3239" y="400"/>
                  </a:cubicBezTo>
                  <a:close/>
                  <a:moveTo>
                    <a:pt x="2787" y="5972"/>
                  </a:moveTo>
                  <a:cubicBezTo>
                    <a:pt x="3076" y="6131"/>
                    <a:pt x="3398" y="6222"/>
                    <a:pt x="3730" y="6246"/>
                  </a:cubicBezTo>
                  <a:cubicBezTo>
                    <a:pt x="3783" y="6246"/>
                    <a:pt x="3836" y="6251"/>
                    <a:pt x="3889" y="6251"/>
                  </a:cubicBezTo>
                  <a:cubicBezTo>
                    <a:pt x="4269" y="6251"/>
                    <a:pt x="4644" y="6160"/>
                    <a:pt x="4981" y="5982"/>
                  </a:cubicBezTo>
                  <a:lnTo>
                    <a:pt x="4981" y="6352"/>
                  </a:lnTo>
                  <a:lnTo>
                    <a:pt x="3884" y="7103"/>
                  </a:lnTo>
                  <a:lnTo>
                    <a:pt x="2787" y="6352"/>
                  </a:lnTo>
                  <a:lnTo>
                    <a:pt x="2787" y="5972"/>
                  </a:lnTo>
                  <a:close/>
                  <a:moveTo>
                    <a:pt x="2614" y="6723"/>
                  </a:moveTo>
                  <a:lnTo>
                    <a:pt x="3566" y="7377"/>
                  </a:lnTo>
                  <a:lnTo>
                    <a:pt x="3061" y="7882"/>
                  </a:lnTo>
                  <a:cubicBezTo>
                    <a:pt x="3061" y="7887"/>
                    <a:pt x="3056" y="7887"/>
                    <a:pt x="3052" y="7887"/>
                  </a:cubicBezTo>
                  <a:cubicBezTo>
                    <a:pt x="3047" y="7887"/>
                    <a:pt x="3042" y="7882"/>
                    <a:pt x="3042" y="7882"/>
                  </a:cubicBezTo>
                  <a:lnTo>
                    <a:pt x="2412" y="6934"/>
                  </a:lnTo>
                  <a:lnTo>
                    <a:pt x="2614" y="6723"/>
                  </a:lnTo>
                  <a:close/>
                  <a:moveTo>
                    <a:pt x="5154" y="6723"/>
                  </a:moveTo>
                  <a:lnTo>
                    <a:pt x="5356" y="6939"/>
                  </a:lnTo>
                  <a:lnTo>
                    <a:pt x="4731" y="7882"/>
                  </a:lnTo>
                  <a:cubicBezTo>
                    <a:pt x="4726" y="7887"/>
                    <a:pt x="4721" y="7887"/>
                    <a:pt x="4716" y="7887"/>
                  </a:cubicBezTo>
                  <a:cubicBezTo>
                    <a:pt x="4716" y="7887"/>
                    <a:pt x="4712" y="7887"/>
                    <a:pt x="4707" y="7882"/>
                  </a:cubicBezTo>
                  <a:lnTo>
                    <a:pt x="4202" y="7377"/>
                  </a:lnTo>
                  <a:lnTo>
                    <a:pt x="5154" y="6723"/>
                  </a:lnTo>
                  <a:close/>
                  <a:moveTo>
                    <a:pt x="3239" y="1"/>
                  </a:moveTo>
                  <a:cubicBezTo>
                    <a:pt x="2166" y="1"/>
                    <a:pt x="1300" y="867"/>
                    <a:pt x="1300" y="1935"/>
                  </a:cubicBezTo>
                  <a:lnTo>
                    <a:pt x="1300" y="2368"/>
                  </a:lnTo>
                  <a:cubicBezTo>
                    <a:pt x="1300" y="2710"/>
                    <a:pt x="1377" y="3042"/>
                    <a:pt x="1517" y="3354"/>
                  </a:cubicBezTo>
                  <a:lnTo>
                    <a:pt x="1517" y="3812"/>
                  </a:lnTo>
                  <a:cubicBezTo>
                    <a:pt x="1517" y="4538"/>
                    <a:pt x="1834" y="5226"/>
                    <a:pt x="2383" y="5698"/>
                  </a:cubicBezTo>
                  <a:lnTo>
                    <a:pt x="2383" y="6381"/>
                  </a:lnTo>
                  <a:lnTo>
                    <a:pt x="2007" y="6776"/>
                  </a:lnTo>
                  <a:cubicBezTo>
                    <a:pt x="1969" y="6819"/>
                    <a:pt x="1945" y="6877"/>
                    <a:pt x="1950" y="6930"/>
                  </a:cubicBezTo>
                  <a:lnTo>
                    <a:pt x="703" y="7387"/>
                  </a:lnTo>
                  <a:cubicBezTo>
                    <a:pt x="285" y="7541"/>
                    <a:pt x="1" y="7940"/>
                    <a:pt x="1" y="8387"/>
                  </a:cubicBezTo>
                  <a:lnTo>
                    <a:pt x="1" y="9946"/>
                  </a:lnTo>
                  <a:cubicBezTo>
                    <a:pt x="1" y="10084"/>
                    <a:pt x="102" y="10152"/>
                    <a:pt x="203" y="10152"/>
                  </a:cubicBezTo>
                  <a:cubicBezTo>
                    <a:pt x="304" y="10152"/>
                    <a:pt x="405" y="10084"/>
                    <a:pt x="405" y="9946"/>
                  </a:cubicBezTo>
                  <a:lnTo>
                    <a:pt x="405" y="8387"/>
                  </a:lnTo>
                  <a:cubicBezTo>
                    <a:pt x="410" y="8113"/>
                    <a:pt x="583" y="7863"/>
                    <a:pt x="843" y="7767"/>
                  </a:cubicBezTo>
                  <a:lnTo>
                    <a:pt x="2157" y="7290"/>
                  </a:lnTo>
                  <a:lnTo>
                    <a:pt x="2705" y="8108"/>
                  </a:lnTo>
                  <a:cubicBezTo>
                    <a:pt x="2777" y="8214"/>
                    <a:pt x="2888" y="8282"/>
                    <a:pt x="3013" y="8291"/>
                  </a:cubicBezTo>
                  <a:lnTo>
                    <a:pt x="3056" y="8291"/>
                  </a:lnTo>
                  <a:cubicBezTo>
                    <a:pt x="3062" y="8291"/>
                    <a:pt x="3068" y="8292"/>
                    <a:pt x="3073" y="8292"/>
                  </a:cubicBezTo>
                  <a:cubicBezTo>
                    <a:pt x="3178" y="8292"/>
                    <a:pt x="3277" y="8249"/>
                    <a:pt x="3350" y="8171"/>
                  </a:cubicBezTo>
                  <a:lnTo>
                    <a:pt x="3687" y="7839"/>
                  </a:lnTo>
                  <a:lnTo>
                    <a:pt x="3687" y="9951"/>
                  </a:lnTo>
                  <a:cubicBezTo>
                    <a:pt x="3687" y="10086"/>
                    <a:pt x="3788" y="10153"/>
                    <a:pt x="3889" y="10153"/>
                  </a:cubicBezTo>
                  <a:cubicBezTo>
                    <a:pt x="3990" y="10153"/>
                    <a:pt x="4091" y="10086"/>
                    <a:pt x="4091" y="9951"/>
                  </a:cubicBezTo>
                  <a:lnTo>
                    <a:pt x="4091" y="7839"/>
                  </a:lnTo>
                  <a:lnTo>
                    <a:pt x="4423" y="8171"/>
                  </a:lnTo>
                  <a:cubicBezTo>
                    <a:pt x="4506" y="8254"/>
                    <a:pt x="4614" y="8295"/>
                    <a:pt x="4721" y="8295"/>
                  </a:cubicBezTo>
                  <a:cubicBezTo>
                    <a:pt x="4855" y="8295"/>
                    <a:pt x="4987" y="8231"/>
                    <a:pt x="5068" y="8108"/>
                  </a:cubicBezTo>
                  <a:lnTo>
                    <a:pt x="5616" y="7290"/>
                  </a:lnTo>
                  <a:lnTo>
                    <a:pt x="6930" y="7767"/>
                  </a:lnTo>
                  <a:cubicBezTo>
                    <a:pt x="7194" y="7863"/>
                    <a:pt x="7368" y="8113"/>
                    <a:pt x="7368" y="8392"/>
                  </a:cubicBezTo>
                  <a:lnTo>
                    <a:pt x="7368" y="9951"/>
                  </a:lnTo>
                  <a:cubicBezTo>
                    <a:pt x="7368" y="10086"/>
                    <a:pt x="7469" y="10153"/>
                    <a:pt x="7570" y="10153"/>
                  </a:cubicBezTo>
                  <a:cubicBezTo>
                    <a:pt x="7671" y="10153"/>
                    <a:pt x="7772" y="10086"/>
                    <a:pt x="7772" y="9951"/>
                  </a:cubicBezTo>
                  <a:lnTo>
                    <a:pt x="7772" y="8392"/>
                  </a:lnTo>
                  <a:cubicBezTo>
                    <a:pt x="7772" y="7940"/>
                    <a:pt x="7493" y="7536"/>
                    <a:pt x="7069" y="7382"/>
                  </a:cubicBezTo>
                  <a:lnTo>
                    <a:pt x="5823" y="6930"/>
                  </a:lnTo>
                  <a:cubicBezTo>
                    <a:pt x="5828" y="6872"/>
                    <a:pt x="5804" y="6814"/>
                    <a:pt x="5765" y="6776"/>
                  </a:cubicBezTo>
                  <a:lnTo>
                    <a:pt x="5390" y="6376"/>
                  </a:lnTo>
                  <a:lnTo>
                    <a:pt x="5390" y="5712"/>
                  </a:lnTo>
                  <a:cubicBezTo>
                    <a:pt x="5429" y="5678"/>
                    <a:pt x="5467" y="5645"/>
                    <a:pt x="5510" y="5611"/>
                  </a:cubicBezTo>
                  <a:cubicBezTo>
                    <a:pt x="5987" y="5159"/>
                    <a:pt x="6256" y="4533"/>
                    <a:pt x="6256" y="3879"/>
                  </a:cubicBezTo>
                  <a:lnTo>
                    <a:pt x="6256" y="3354"/>
                  </a:lnTo>
                  <a:cubicBezTo>
                    <a:pt x="6401" y="3042"/>
                    <a:pt x="6473" y="2710"/>
                    <a:pt x="6473" y="2368"/>
                  </a:cubicBezTo>
                  <a:lnTo>
                    <a:pt x="6473" y="203"/>
                  </a:lnTo>
                  <a:cubicBezTo>
                    <a:pt x="6473" y="92"/>
                    <a:pt x="6386" y="1"/>
                    <a:pt x="62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5" name="Google Shape;1965;p56"/>
            <p:cNvSpPr/>
            <p:nvPr/>
          </p:nvSpPr>
          <p:spPr>
            <a:xfrm>
              <a:off x="6817306" y="3225801"/>
              <a:ext cx="10622" cy="33335"/>
            </a:xfrm>
            <a:custGeom>
              <a:avLst/>
              <a:gdLst/>
              <a:ahLst/>
              <a:cxnLst/>
              <a:rect l="l" t="t" r="r" b="b"/>
              <a:pathLst>
                <a:path w="405" h="1271" extrusionOk="0">
                  <a:moveTo>
                    <a:pt x="203" y="0"/>
                  </a:moveTo>
                  <a:cubicBezTo>
                    <a:pt x="87" y="0"/>
                    <a:pt x="1" y="87"/>
                    <a:pt x="1" y="202"/>
                  </a:cubicBezTo>
                  <a:lnTo>
                    <a:pt x="1" y="1068"/>
                  </a:lnTo>
                  <a:cubicBezTo>
                    <a:pt x="1" y="1203"/>
                    <a:pt x="102" y="1271"/>
                    <a:pt x="203" y="1271"/>
                  </a:cubicBezTo>
                  <a:cubicBezTo>
                    <a:pt x="304" y="1271"/>
                    <a:pt x="405" y="1203"/>
                    <a:pt x="405" y="1068"/>
                  </a:cubicBezTo>
                  <a:lnTo>
                    <a:pt x="405" y="202"/>
                  </a:lnTo>
                  <a:cubicBezTo>
                    <a:pt x="405" y="87"/>
                    <a:pt x="313" y="0"/>
                    <a:pt x="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6" name="Google Shape;1966;p56"/>
            <p:cNvSpPr/>
            <p:nvPr/>
          </p:nvSpPr>
          <p:spPr>
            <a:xfrm>
              <a:off x="6851376" y="2953088"/>
              <a:ext cx="169639" cy="177062"/>
            </a:xfrm>
            <a:custGeom>
              <a:avLst/>
              <a:gdLst/>
              <a:ahLst/>
              <a:cxnLst/>
              <a:rect l="l" t="t" r="r" b="b"/>
              <a:pathLst>
                <a:path w="6468" h="6751" extrusionOk="0">
                  <a:moveTo>
                    <a:pt x="852" y="0"/>
                  </a:moveTo>
                  <a:cubicBezTo>
                    <a:pt x="381" y="0"/>
                    <a:pt x="1" y="380"/>
                    <a:pt x="1" y="852"/>
                  </a:cubicBezTo>
                  <a:lnTo>
                    <a:pt x="1" y="4316"/>
                  </a:lnTo>
                  <a:cubicBezTo>
                    <a:pt x="1" y="4788"/>
                    <a:pt x="381" y="5168"/>
                    <a:pt x="852" y="5168"/>
                  </a:cubicBezTo>
                  <a:lnTo>
                    <a:pt x="1242" y="5168"/>
                  </a:lnTo>
                  <a:lnTo>
                    <a:pt x="939" y="6361"/>
                  </a:lnTo>
                  <a:cubicBezTo>
                    <a:pt x="885" y="6575"/>
                    <a:pt x="1054" y="6750"/>
                    <a:pt x="1241" y="6750"/>
                  </a:cubicBezTo>
                  <a:cubicBezTo>
                    <a:pt x="1303" y="6750"/>
                    <a:pt x="1367" y="6731"/>
                    <a:pt x="1425" y="6688"/>
                  </a:cubicBezTo>
                  <a:lnTo>
                    <a:pt x="3508" y="5173"/>
                  </a:lnTo>
                  <a:lnTo>
                    <a:pt x="5616" y="5173"/>
                  </a:lnTo>
                  <a:cubicBezTo>
                    <a:pt x="6083" y="5173"/>
                    <a:pt x="6463" y="4793"/>
                    <a:pt x="6468" y="4321"/>
                  </a:cubicBezTo>
                  <a:lnTo>
                    <a:pt x="6468" y="852"/>
                  </a:lnTo>
                  <a:cubicBezTo>
                    <a:pt x="6463" y="380"/>
                    <a:pt x="6083" y="0"/>
                    <a:pt x="5616" y="0"/>
                  </a:cubicBezTo>
                  <a:lnTo>
                    <a:pt x="4533" y="0"/>
                  </a:lnTo>
                  <a:cubicBezTo>
                    <a:pt x="4259" y="0"/>
                    <a:pt x="4259" y="404"/>
                    <a:pt x="4533" y="404"/>
                  </a:cubicBezTo>
                  <a:lnTo>
                    <a:pt x="5616" y="404"/>
                  </a:lnTo>
                  <a:cubicBezTo>
                    <a:pt x="5861" y="404"/>
                    <a:pt x="6064" y="606"/>
                    <a:pt x="6064" y="852"/>
                  </a:cubicBezTo>
                  <a:lnTo>
                    <a:pt x="6064" y="4321"/>
                  </a:lnTo>
                  <a:cubicBezTo>
                    <a:pt x="6064" y="4566"/>
                    <a:pt x="5861" y="4769"/>
                    <a:pt x="5616" y="4769"/>
                  </a:cubicBezTo>
                  <a:lnTo>
                    <a:pt x="3451" y="4769"/>
                  </a:lnTo>
                  <a:cubicBezTo>
                    <a:pt x="3445" y="4768"/>
                    <a:pt x="3440" y="4768"/>
                    <a:pt x="3434" y="4768"/>
                  </a:cubicBezTo>
                  <a:cubicBezTo>
                    <a:pt x="3397" y="4768"/>
                    <a:pt x="3360" y="4782"/>
                    <a:pt x="3330" y="4807"/>
                  </a:cubicBezTo>
                  <a:lnTo>
                    <a:pt x="1396" y="6212"/>
                  </a:lnTo>
                  <a:lnTo>
                    <a:pt x="1396" y="6212"/>
                  </a:lnTo>
                  <a:lnTo>
                    <a:pt x="1699" y="5019"/>
                  </a:lnTo>
                  <a:cubicBezTo>
                    <a:pt x="1728" y="4889"/>
                    <a:pt x="1632" y="4769"/>
                    <a:pt x="1502" y="4769"/>
                  </a:cubicBezTo>
                  <a:lnTo>
                    <a:pt x="852" y="4769"/>
                  </a:lnTo>
                  <a:cubicBezTo>
                    <a:pt x="602" y="4769"/>
                    <a:pt x="405" y="4566"/>
                    <a:pt x="405" y="4321"/>
                  </a:cubicBezTo>
                  <a:lnTo>
                    <a:pt x="405" y="852"/>
                  </a:lnTo>
                  <a:cubicBezTo>
                    <a:pt x="405" y="606"/>
                    <a:pt x="602" y="404"/>
                    <a:pt x="852" y="404"/>
                  </a:cubicBezTo>
                  <a:lnTo>
                    <a:pt x="1935" y="404"/>
                  </a:lnTo>
                  <a:cubicBezTo>
                    <a:pt x="2204" y="404"/>
                    <a:pt x="2204" y="0"/>
                    <a:pt x="19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7" name="Google Shape;1967;p56"/>
            <p:cNvSpPr/>
            <p:nvPr/>
          </p:nvSpPr>
          <p:spPr>
            <a:xfrm>
              <a:off x="6919148" y="2918992"/>
              <a:ext cx="33729" cy="101500"/>
            </a:xfrm>
            <a:custGeom>
              <a:avLst/>
              <a:gdLst/>
              <a:ahLst/>
              <a:cxnLst/>
              <a:rect l="l" t="t" r="r" b="b"/>
              <a:pathLst>
                <a:path w="1286" h="3870" extrusionOk="0">
                  <a:moveTo>
                    <a:pt x="867" y="405"/>
                  </a:moveTo>
                  <a:lnTo>
                    <a:pt x="669" y="3465"/>
                  </a:lnTo>
                  <a:lnTo>
                    <a:pt x="621" y="3465"/>
                  </a:lnTo>
                  <a:lnTo>
                    <a:pt x="429" y="405"/>
                  </a:lnTo>
                  <a:close/>
                  <a:moveTo>
                    <a:pt x="212" y="1"/>
                  </a:moveTo>
                  <a:cubicBezTo>
                    <a:pt x="97" y="1"/>
                    <a:pt x="1" y="97"/>
                    <a:pt x="10" y="218"/>
                  </a:cubicBezTo>
                  <a:lnTo>
                    <a:pt x="227" y="3682"/>
                  </a:lnTo>
                  <a:cubicBezTo>
                    <a:pt x="232" y="3788"/>
                    <a:pt x="323" y="3870"/>
                    <a:pt x="429" y="3870"/>
                  </a:cubicBezTo>
                  <a:lnTo>
                    <a:pt x="862" y="3870"/>
                  </a:lnTo>
                  <a:cubicBezTo>
                    <a:pt x="968" y="3870"/>
                    <a:pt x="1054" y="3788"/>
                    <a:pt x="1064" y="3682"/>
                  </a:cubicBezTo>
                  <a:lnTo>
                    <a:pt x="1281" y="218"/>
                  </a:lnTo>
                  <a:cubicBezTo>
                    <a:pt x="1285" y="97"/>
                    <a:pt x="1194" y="1"/>
                    <a:pt x="10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8" name="Google Shape;1968;p56"/>
            <p:cNvSpPr/>
            <p:nvPr/>
          </p:nvSpPr>
          <p:spPr>
            <a:xfrm>
              <a:off x="6919410" y="3026945"/>
              <a:ext cx="39027" cy="33440"/>
            </a:xfrm>
            <a:custGeom>
              <a:avLst/>
              <a:gdLst/>
              <a:ahLst/>
              <a:cxnLst/>
              <a:rect l="l" t="t" r="r" b="b"/>
              <a:pathLst>
                <a:path w="1488" h="1275" extrusionOk="0">
                  <a:moveTo>
                    <a:pt x="635" y="403"/>
                  </a:moveTo>
                  <a:lnTo>
                    <a:pt x="635" y="408"/>
                  </a:lnTo>
                  <a:cubicBezTo>
                    <a:pt x="842" y="408"/>
                    <a:pt x="943" y="658"/>
                    <a:pt x="799" y="803"/>
                  </a:cubicBezTo>
                  <a:cubicBezTo>
                    <a:pt x="752" y="849"/>
                    <a:pt x="694" y="870"/>
                    <a:pt x="637" y="870"/>
                  </a:cubicBezTo>
                  <a:cubicBezTo>
                    <a:pt x="519" y="870"/>
                    <a:pt x="404" y="779"/>
                    <a:pt x="404" y="639"/>
                  </a:cubicBezTo>
                  <a:cubicBezTo>
                    <a:pt x="404" y="509"/>
                    <a:pt x="505" y="403"/>
                    <a:pt x="635" y="403"/>
                  </a:cubicBezTo>
                  <a:close/>
                  <a:moveTo>
                    <a:pt x="640" y="0"/>
                  </a:moveTo>
                  <a:cubicBezTo>
                    <a:pt x="314" y="0"/>
                    <a:pt x="0" y="254"/>
                    <a:pt x="0" y="639"/>
                  </a:cubicBezTo>
                  <a:cubicBezTo>
                    <a:pt x="0" y="990"/>
                    <a:pt x="284" y="1274"/>
                    <a:pt x="635" y="1274"/>
                  </a:cubicBezTo>
                  <a:cubicBezTo>
                    <a:pt x="1203" y="1274"/>
                    <a:pt x="1487" y="591"/>
                    <a:pt x="1083" y="187"/>
                  </a:cubicBezTo>
                  <a:cubicBezTo>
                    <a:pt x="954" y="58"/>
                    <a:pt x="796" y="0"/>
                    <a:pt x="6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" name="Google Shape;1629;p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OUR Goods &amp; SERVICES</a:t>
            </a:r>
            <a:endParaRPr dirty="0"/>
          </a:p>
        </p:txBody>
      </p:sp>
      <p:sp>
        <p:nvSpPr>
          <p:cNvPr id="1630" name="Google Shape;1630;p52"/>
          <p:cNvSpPr txBox="1">
            <a:spLocks noGrp="1"/>
          </p:cNvSpPr>
          <p:nvPr>
            <p:ph type="title" idx="2"/>
          </p:nvPr>
        </p:nvSpPr>
        <p:spPr>
          <a:xfrm>
            <a:off x="2197657" y="1579729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boots</a:t>
            </a:r>
            <a:endParaRPr dirty="0"/>
          </a:p>
        </p:txBody>
      </p:sp>
      <p:sp>
        <p:nvSpPr>
          <p:cNvPr id="1632" name="Google Shape;1632;p52"/>
          <p:cNvSpPr txBox="1">
            <a:spLocks noGrp="1"/>
          </p:cNvSpPr>
          <p:nvPr>
            <p:ph type="title" idx="3"/>
          </p:nvPr>
        </p:nvSpPr>
        <p:spPr>
          <a:xfrm>
            <a:off x="5763805" y="1558054"/>
            <a:ext cx="2312176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</a:t>
            </a:r>
            <a:r>
              <a:rPr lang="en" dirty="0"/>
              <a:t>raining equipment</a:t>
            </a:r>
            <a:endParaRPr dirty="0"/>
          </a:p>
        </p:txBody>
      </p:sp>
      <p:sp>
        <p:nvSpPr>
          <p:cNvPr id="1634" name="Google Shape;1634;p52"/>
          <p:cNvSpPr txBox="1">
            <a:spLocks noGrp="1"/>
          </p:cNvSpPr>
          <p:nvPr>
            <p:ph type="title" idx="5"/>
          </p:nvPr>
        </p:nvSpPr>
        <p:spPr>
          <a:xfrm>
            <a:off x="2188008" y="3812557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Clothes &amp; jerseys</a:t>
            </a:r>
            <a:endParaRPr dirty="0"/>
          </a:p>
        </p:txBody>
      </p:sp>
      <p:sp>
        <p:nvSpPr>
          <p:cNvPr id="1636" name="Google Shape;1636;p52"/>
          <p:cNvSpPr txBox="1">
            <a:spLocks noGrp="1"/>
          </p:cNvSpPr>
          <p:nvPr>
            <p:ph type="title" idx="7"/>
          </p:nvPr>
        </p:nvSpPr>
        <p:spPr>
          <a:xfrm>
            <a:off x="2190426" y="2766907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balls</a:t>
            </a:r>
            <a:endParaRPr dirty="0"/>
          </a:p>
        </p:txBody>
      </p:sp>
      <p:sp>
        <p:nvSpPr>
          <p:cNvPr id="1627" name="Google Shape;1627;p52"/>
          <p:cNvSpPr txBox="1">
            <a:spLocks noGrp="1"/>
          </p:cNvSpPr>
          <p:nvPr>
            <p:ph type="title" idx="9"/>
          </p:nvPr>
        </p:nvSpPr>
        <p:spPr>
          <a:xfrm>
            <a:off x="5851613" y="2685125"/>
            <a:ext cx="20757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souvenirs</a:t>
            </a:r>
            <a:endParaRPr dirty="0"/>
          </a:p>
        </p:txBody>
      </p:sp>
      <p:sp>
        <p:nvSpPr>
          <p:cNvPr id="1628" name="Google Shape;1628;p52"/>
          <p:cNvSpPr txBox="1">
            <a:spLocks noGrp="1"/>
          </p:cNvSpPr>
          <p:nvPr>
            <p:ph type="title" idx="14"/>
          </p:nvPr>
        </p:nvSpPr>
        <p:spPr>
          <a:xfrm>
            <a:off x="5843808" y="3812196"/>
            <a:ext cx="2224368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</a:t>
            </a:r>
            <a:r>
              <a:rPr lang="en" dirty="0"/>
              <a:t>ther accesories</a:t>
            </a:r>
            <a:endParaRPr dirty="0"/>
          </a:p>
        </p:txBody>
      </p:sp>
      <p:sp>
        <p:nvSpPr>
          <p:cNvPr id="1638" name="Google Shape;1638;p52"/>
          <p:cNvSpPr/>
          <p:nvPr/>
        </p:nvSpPr>
        <p:spPr>
          <a:xfrm>
            <a:off x="4877863" y="3833000"/>
            <a:ext cx="572700" cy="572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39" name="Google Shape;1639;p52"/>
          <p:cNvSpPr/>
          <p:nvPr/>
        </p:nvSpPr>
        <p:spPr>
          <a:xfrm>
            <a:off x="1216663" y="2756425"/>
            <a:ext cx="572700" cy="572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40" name="Google Shape;1640;p52"/>
          <p:cNvSpPr/>
          <p:nvPr/>
        </p:nvSpPr>
        <p:spPr>
          <a:xfrm>
            <a:off x="1216663" y="3833000"/>
            <a:ext cx="572700" cy="572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41" name="Google Shape;1641;p52"/>
          <p:cNvSpPr/>
          <p:nvPr/>
        </p:nvSpPr>
        <p:spPr>
          <a:xfrm>
            <a:off x="4877850" y="1543275"/>
            <a:ext cx="572700" cy="572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42" name="Google Shape;1642;p52"/>
          <p:cNvSpPr/>
          <p:nvPr/>
        </p:nvSpPr>
        <p:spPr>
          <a:xfrm>
            <a:off x="4877850" y="2688138"/>
            <a:ext cx="572700" cy="572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43" name="Google Shape;1643;p52"/>
          <p:cNvSpPr/>
          <p:nvPr/>
        </p:nvSpPr>
        <p:spPr>
          <a:xfrm>
            <a:off x="1216663" y="1543275"/>
            <a:ext cx="572700" cy="5727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44" name="Google Shape;1644;p52"/>
          <p:cNvGrpSpPr/>
          <p:nvPr/>
        </p:nvGrpSpPr>
        <p:grpSpPr>
          <a:xfrm>
            <a:off x="1342586" y="3969574"/>
            <a:ext cx="320939" cy="299419"/>
            <a:chOff x="1747347" y="3362840"/>
            <a:chExt cx="382161" cy="356537"/>
          </a:xfrm>
        </p:grpSpPr>
        <p:sp>
          <p:nvSpPr>
            <p:cNvPr id="1645" name="Google Shape;1645;p52"/>
            <p:cNvSpPr/>
            <p:nvPr/>
          </p:nvSpPr>
          <p:spPr>
            <a:xfrm>
              <a:off x="1985125" y="3499407"/>
              <a:ext cx="83430" cy="83299"/>
            </a:xfrm>
            <a:custGeom>
              <a:avLst/>
              <a:gdLst/>
              <a:ahLst/>
              <a:cxnLst/>
              <a:rect l="l" t="t" r="r" b="b"/>
              <a:pathLst>
                <a:path w="3181" h="3176" extrusionOk="0">
                  <a:moveTo>
                    <a:pt x="1593" y="0"/>
                  </a:moveTo>
                  <a:cubicBezTo>
                    <a:pt x="712" y="0"/>
                    <a:pt x="0" y="712"/>
                    <a:pt x="0" y="1588"/>
                  </a:cubicBezTo>
                  <a:cubicBezTo>
                    <a:pt x="0" y="2464"/>
                    <a:pt x="712" y="3176"/>
                    <a:pt x="1593" y="3176"/>
                  </a:cubicBezTo>
                  <a:cubicBezTo>
                    <a:pt x="2468" y="3176"/>
                    <a:pt x="3181" y="2464"/>
                    <a:pt x="3181" y="1588"/>
                  </a:cubicBezTo>
                  <a:cubicBezTo>
                    <a:pt x="3181" y="712"/>
                    <a:pt x="2468" y="0"/>
                    <a:pt x="15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6" name="Google Shape;1646;p52"/>
            <p:cNvSpPr/>
            <p:nvPr/>
          </p:nvSpPr>
          <p:spPr>
            <a:xfrm>
              <a:off x="1980431" y="3532086"/>
              <a:ext cx="92793" cy="50619"/>
            </a:xfrm>
            <a:custGeom>
              <a:avLst/>
              <a:gdLst/>
              <a:ahLst/>
              <a:cxnLst/>
              <a:rect l="l" t="t" r="r" b="b"/>
              <a:pathLst>
                <a:path w="3538" h="1930" extrusionOk="0">
                  <a:moveTo>
                    <a:pt x="217" y="0"/>
                  </a:moveTo>
                  <a:lnTo>
                    <a:pt x="217" y="0"/>
                  </a:lnTo>
                  <a:cubicBezTo>
                    <a:pt x="1" y="992"/>
                    <a:pt x="752" y="1930"/>
                    <a:pt x="1767" y="1930"/>
                  </a:cubicBezTo>
                  <a:cubicBezTo>
                    <a:pt x="2782" y="1930"/>
                    <a:pt x="3538" y="992"/>
                    <a:pt x="3321" y="0"/>
                  </a:cubicBezTo>
                  <a:lnTo>
                    <a:pt x="3321" y="0"/>
                  </a:lnTo>
                  <a:cubicBezTo>
                    <a:pt x="3162" y="732"/>
                    <a:pt x="2518" y="1251"/>
                    <a:pt x="1772" y="1251"/>
                  </a:cubicBezTo>
                  <a:cubicBezTo>
                    <a:pt x="1021" y="1251"/>
                    <a:pt x="376" y="732"/>
                    <a:pt x="2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7" name="Google Shape;1647;p52"/>
            <p:cNvSpPr/>
            <p:nvPr/>
          </p:nvSpPr>
          <p:spPr>
            <a:xfrm>
              <a:off x="1752907" y="3493453"/>
              <a:ext cx="89383" cy="95311"/>
            </a:xfrm>
            <a:custGeom>
              <a:avLst/>
              <a:gdLst/>
              <a:ahLst/>
              <a:cxnLst/>
              <a:rect l="l" t="t" r="r" b="b"/>
              <a:pathLst>
                <a:path w="3408" h="3634" extrusionOk="0">
                  <a:moveTo>
                    <a:pt x="910" y="1"/>
                  </a:moveTo>
                  <a:cubicBezTo>
                    <a:pt x="409" y="1"/>
                    <a:pt x="0" y="405"/>
                    <a:pt x="0" y="906"/>
                  </a:cubicBezTo>
                  <a:lnTo>
                    <a:pt x="0" y="2724"/>
                  </a:lnTo>
                  <a:cubicBezTo>
                    <a:pt x="0" y="3225"/>
                    <a:pt x="409" y="3634"/>
                    <a:pt x="910" y="3634"/>
                  </a:cubicBezTo>
                  <a:lnTo>
                    <a:pt x="3407" y="3634"/>
                  </a:lnTo>
                  <a:lnTo>
                    <a:pt x="34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8" name="Google Shape;1648;p52"/>
            <p:cNvSpPr/>
            <p:nvPr/>
          </p:nvSpPr>
          <p:spPr>
            <a:xfrm>
              <a:off x="1752907" y="3493978"/>
              <a:ext cx="89383" cy="94655"/>
            </a:xfrm>
            <a:custGeom>
              <a:avLst/>
              <a:gdLst/>
              <a:ahLst/>
              <a:cxnLst/>
              <a:rect l="l" t="t" r="r" b="b"/>
              <a:pathLst>
                <a:path w="3408" h="3609" extrusionOk="0">
                  <a:moveTo>
                    <a:pt x="703" y="0"/>
                  </a:moveTo>
                  <a:cubicBezTo>
                    <a:pt x="294" y="96"/>
                    <a:pt x="0" y="462"/>
                    <a:pt x="0" y="886"/>
                  </a:cubicBezTo>
                  <a:lnTo>
                    <a:pt x="0" y="2704"/>
                  </a:lnTo>
                  <a:cubicBezTo>
                    <a:pt x="0" y="3205"/>
                    <a:pt x="409" y="3609"/>
                    <a:pt x="910" y="3609"/>
                  </a:cubicBezTo>
                  <a:lnTo>
                    <a:pt x="3407" y="3609"/>
                  </a:lnTo>
                  <a:lnTo>
                    <a:pt x="3407" y="2931"/>
                  </a:lnTo>
                  <a:lnTo>
                    <a:pt x="1136" y="2931"/>
                  </a:lnTo>
                  <a:cubicBezTo>
                    <a:pt x="886" y="2931"/>
                    <a:pt x="679" y="2724"/>
                    <a:pt x="684" y="2473"/>
                  </a:cubicBezTo>
                  <a:lnTo>
                    <a:pt x="684" y="207"/>
                  </a:lnTo>
                  <a:cubicBezTo>
                    <a:pt x="684" y="135"/>
                    <a:pt x="688" y="68"/>
                    <a:pt x="7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9" name="Google Shape;1649;p52"/>
            <p:cNvSpPr/>
            <p:nvPr/>
          </p:nvSpPr>
          <p:spPr>
            <a:xfrm>
              <a:off x="1842264" y="3392241"/>
              <a:ext cx="148815" cy="297735"/>
            </a:xfrm>
            <a:custGeom>
              <a:avLst/>
              <a:gdLst/>
              <a:ahLst/>
              <a:cxnLst/>
              <a:rect l="l" t="t" r="r" b="b"/>
              <a:pathLst>
                <a:path w="5674" h="11352" extrusionOk="0">
                  <a:moveTo>
                    <a:pt x="5673" y="1"/>
                  </a:moveTo>
                  <a:cubicBezTo>
                    <a:pt x="5673" y="1"/>
                    <a:pt x="3407" y="3860"/>
                    <a:pt x="0" y="3860"/>
                  </a:cubicBezTo>
                  <a:lnTo>
                    <a:pt x="0" y="7493"/>
                  </a:lnTo>
                  <a:cubicBezTo>
                    <a:pt x="3407" y="7493"/>
                    <a:pt x="5673" y="11352"/>
                    <a:pt x="5673" y="11352"/>
                  </a:cubicBezTo>
                  <a:lnTo>
                    <a:pt x="567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0" name="Google Shape;1650;p52"/>
            <p:cNvSpPr/>
            <p:nvPr/>
          </p:nvSpPr>
          <p:spPr>
            <a:xfrm>
              <a:off x="1842264" y="3570824"/>
              <a:ext cx="148815" cy="119020"/>
            </a:xfrm>
            <a:custGeom>
              <a:avLst/>
              <a:gdLst/>
              <a:ahLst/>
              <a:cxnLst/>
              <a:rect l="l" t="t" r="r" b="b"/>
              <a:pathLst>
                <a:path w="5674" h="4538" extrusionOk="0">
                  <a:moveTo>
                    <a:pt x="0" y="1"/>
                  </a:moveTo>
                  <a:lnTo>
                    <a:pt x="0" y="679"/>
                  </a:lnTo>
                  <a:cubicBezTo>
                    <a:pt x="3407" y="679"/>
                    <a:pt x="5673" y="4538"/>
                    <a:pt x="5673" y="4538"/>
                  </a:cubicBezTo>
                  <a:lnTo>
                    <a:pt x="5673" y="3176"/>
                  </a:lnTo>
                  <a:cubicBezTo>
                    <a:pt x="5673" y="3176"/>
                    <a:pt x="3407" y="1"/>
                    <a:pt x="0" y="1"/>
                  </a:cubicBezTo>
                  <a:close/>
                </a:path>
              </a:pathLst>
            </a:custGeom>
            <a:solidFill>
              <a:srgbClr val="FCFC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1" name="Google Shape;1651;p52"/>
            <p:cNvSpPr/>
            <p:nvPr/>
          </p:nvSpPr>
          <p:spPr>
            <a:xfrm>
              <a:off x="1991053" y="3368400"/>
              <a:ext cx="35722" cy="345311"/>
            </a:xfrm>
            <a:custGeom>
              <a:avLst/>
              <a:gdLst/>
              <a:ahLst/>
              <a:cxnLst/>
              <a:rect l="l" t="t" r="r" b="b"/>
              <a:pathLst>
                <a:path w="1362" h="13166" extrusionOk="0">
                  <a:moveTo>
                    <a:pt x="0" y="1"/>
                  </a:moveTo>
                  <a:lnTo>
                    <a:pt x="0" y="13165"/>
                  </a:lnTo>
                  <a:lnTo>
                    <a:pt x="1362" y="13165"/>
                  </a:lnTo>
                  <a:lnTo>
                    <a:pt x="136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2" name="Google Shape;1652;p52"/>
            <p:cNvSpPr/>
            <p:nvPr/>
          </p:nvSpPr>
          <p:spPr>
            <a:xfrm>
              <a:off x="1794556" y="3493453"/>
              <a:ext cx="47734" cy="95311"/>
            </a:xfrm>
            <a:custGeom>
              <a:avLst/>
              <a:gdLst/>
              <a:ahLst/>
              <a:cxnLst/>
              <a:rect l="l" t="t" r="r" b="b"/>
              <a:pathLst>
                <a:path w="1820" h="3634" extrusionOk="0">
                  <a:moveTo>
                    <a:pt x="0" y="1"/>
                  </a:moveTo>
                  <a:lnTo>
                    <a:pt x="0" y="3634"/>
                  </a:lnTo>
                  <a:lnTo>
                    <a:pt x="1819" y="36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3" name="Google Shape;1653;p52"/>
            <p:cNvSpPr/>
            <p:nvPr/>
          </p:nvSpPr>
          <p:spPr>
            <a:xfrm>
              <a:off x="1812470" y="3618401"/>
              <a:ext cx="35748" cy="35879"/>
            </a:xfrm>
            <a:custGeom>
              <a:avLst/>
              <a:gdLst/>
              <a:ahLst/>
              <a:cxnLst/>
              <a:rect l="l" t="t" r="r" b="b"/>
              <a:pathLst>
                <a:path w="1363" h="1368" extrusionOk="0">
                  <a:moveTo>
                    <a:pt x="1" y="1"/>
                  </a:moveTo>
                  <a:lnTo>
                    <a:pt x="1" y="1367"/>
                  </a:lnTo>
                  <a:lnTo>
                    <a:pt x="1362" y="1367"/>
                  </a:lnTo>
                  <a:lnTo>
                    <a:pt x="136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4" name="Google Shape;1654;p52"/>
            <p:cNvSpPr/>
            <p:nvPr/>
          </p:nvSpPr>
          <p:spPr>
            <a:xfrm>
              <a:off x="1794687" y="3588738"/>
              <a:ext cx="47603" cy="89252"/>
            </a:xfrm>
            <a:custGeom>
              <a:avLst/>
              <a:gdLst/>
              <a:ahLst/>
              <a:cxnLst/>
              <a:rect l="l" t="t" r="r" b="b"/>
              <a:pathLst>
                <a:path w="1815" h="3403" extrusionOk="0">
                  <a:moveTo>
                    <a:pt x="0" y="1"/>
                  </a:moveTo>
                  <a:lnTo>
                    <a:pt x="0" y="3403"/>
                  </a:lnTo>
                  <a:lnTo>
                    <a:pt x="905" y="3403"/>
                  </a:lnTo>
                  <a:lnTo>
                    <a:pt x="18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5" name="Google Shape;1655;p52"/>
            <p:cNvSpPr/>
            <p:nvPr/>
          </p:nvSpPr>
          <p:spPr>
            <a:xfrm>
              <a:off x="1747347" y="3362840"/>
              <a:ext cx="326270" cy="356537"/>
            </a:xfrm>
            <a:custGeom>
              <a:avLst/>
              <a:gdLst/>
              <a:ahLst/>
              <a:cxnLst/>
              <a:rect l="l" t="t" r="r" b="b"/>
              <a:pathLst>
                <a:path w="12440" h="13594" extrusionOk="0">
                  <a:moveTo>
                    <a:pt x="10870" y="5433"/>
                  </a:moveTo>
                  <a:cubicBezTo>
                    <a:pt x="11539" y="5539"/>
                    <a:pt x="12035" y="6117"/>
                    <a:pt x="12035" y="6795"/>
                  </a:cubicBezTo>
                  <a:cubicBezTo>
                    <a:pt x="12035" y="7473"/>
                    <a:pt x="11539" y="8051"/>
                    <a:pt x="10870" y="8157"/>
                  </a:cubicBezTo>
                  <a:lnTo>
                    <a:pt x="10870" y="5433"/>
                  </a:lnTo>
                  <a:close/>
                  <a:moveTo>
                    <a:pt x="1589" y="5193"/>
                  </a:moveTo>
                  <a:lnTo>
                    <a:pt x="1589" y="8402"/>
                  </a:lnTo>
                  <a:lnTo>
                    <a:pt x="1122" y="8402"/>
                  </a:lnTo>
                  <a:cubicBezTo>
                    <a:pt x="737" y="8397"/>
                    <a:pt x="424" y="8089"/>
                    <a:pt x="429" y="7704"/>
                  </a:cubicBezTo>
                  <a:lnTo>
                    <a:pt x="424" y="7704"/>
                  </a:lnTo>
                  <a:lnTo>
                    <a:pt x="424" y="5890"/>
                  </a:lnTo>
                  <a:cubicBezTo>
                    <a:pt x="424" y="5505"/>
                    <a:pt x="737" y="5193"/>
                    <a:pt x="1122" y="5193"/>
                  </a:cubicBezTo>
                  <a:close/>
                  <a:moveTo>
                    <a:pt x="3407" y="5193"/>
                  </a:moveTo>
                  <a:lnTo>
                    <a:pt x="3407" y="8402"/>
                  </a:lnTo>
                  <a:lnTo>
                    <a:pt x="2017" y="8402"/>
                  </a:lnTo>
                  <a:lnTo>
                    <a:pt x="2017" y="5193"/>
                  </a:lnTo>
                  <a:close/>
                  <a:moveTo>
                    <a:pt x="3634" y="9961"/>
                  </a:moveTo>
                  <a:lnTo>
                    <a:pt x="3634" y="10895"/>
                  </a:lnTo>
                  <a:lnTo>
                    <a:pt x="3229" y="10895"/>
                  </a:lnTo>
                  <a:lnTo>
                    <a:pt x="3480" y="9961"/>
                  </a:lnTo>
                  <a:close/>
                  <a:moveTo>
                    <a:pt x="3340" y="8826"/>
                  </a:moveTo>
                  <a:lnTo>
                    <a:pt x="2546" y="11804"/>
                  </a:lnTo>
                  <a:lnTo>
                    <a:pt x="2017" y="11804"/>
                  </a:lnTo>
                  <a:lnTo>
                    <a:pt x="2017" y="8826"/>
                  </a:lnTo>
                  <a:close/>
                  <a:moveTo>
                    <a:pt x="10442" y="429"/>
                  </a:moveTo>
                  <a:lnTo>
                    <a:pt x="10442" y="13166"/>
                  </a:lnTo>
                  <a:lnTo>
                    <a:pt x="9509" y="13166"/>
                  </a:lnTo>
                  <a:lnTo>
                    <a:pt x="9509" y="4197"/>
                  </a:lnTo>
                  <a:cubicBezTo>
                    <a:pt x="9509" y="4055"/>
                    <a:pt x="9402" y="3984"/>
                    <a:pt x="9295" y="3984"/>
                  </a:cubicBezTo>
                  <a:cubicBezTo>
                    <a:pt x="9188" y="3984"/>
                    <a:pt x="9080" y="4055"/>
                    <a:pt x="9080" y="4197"/>
                  </a:cubicBezTo>
                  <a:lnTo>
                    <a:pt x="9080" y="11775"/>
                  </a:lnTo>
                  <a:cubicBezTo>
                    <a:pt x="8720" y="11280"/>
                    <a:pt x="8320" y="10818"/>
                    <a:pt x="7882" y="10389"/>
                  </a:cubicBezTo>
                  <a:cubicBezTo>
                    <a:pt x="7339" y="9850"/>
                    <a:pt x="6718" y="9389"/>
                    <a:pt x="6039" y="9028"/>
                  </a:cubicBezTo>
                  <a:cubicBezTo>
                    <a:pt x="5361" y="8662"/>
                    <a:pt x="4606" y="8445"/>
                    <a:pt x="3831" y="8407"/>
                  </a:cubicBezTo>
                  <a:lnTo>
                    <a:pt x="3831" y="5188"/>
                  </a:lnTo>
                  <a:cubicBezTo>
                    <a:pt x="4606" y="5145"/>
                    <a:pt x="5361" y="4933"/>
                    <a:pt x="6039" y="4567"/>
                  </a:cubicBezTo>
                  <a:cubicBezTo>
                    <a:pt x="6718" y="4201"/>
                    <a:pt x="7339" y="3744"/>
                    <a:pt x="7882" y="3205"/>
                  </a:cubicBezTo>
                  <a:cubicBezTo>
                    <a:pt x="8320" y="2777"/>
                    <a:pt x="8720" y="2315"/>
                    <a:pt x="9080" y="1820"/>
                  </a:cubicBezTo>
                  <a:lnTo>
                    <a:pt x="9080" y="3177"/>
                  </a:lnTo>
                  <a:cubicBezTo>
                    <a:pt x="9080" y="3319"/>
                    <a:pt x="9188" y="3389"/>
                    <a:pt x="9295" y="3389"/>
                  </a:cubicBezTo>
                  <a:cubicBezTo>
                    <a:pt x="9402" y="3389"/>
                    <a:pt x="9509" y="3319"/>
                    <a:pt x="9509" y="3177"/>
                  </a:cubicBezTo>
                  <a:lnTo>
                    <a:pt x="9509" y="429"/>
                  </a:lnTo>
                  <a:close/>
                  <a:moveTo>
                    <a:pt x="9292" y="1"/>
                  </a:moveTo>
                  <a:cubicBezTo>
                    <a:pt x="9177" y="1"/>
                    <a:pt x="9080" y="97"/>
                    <a:pt x="9080" y="213"/>
                  </a:cubicBezTo>
                  <a:lnTo>
                    <a:pt x="9080" y="1059"/>
                  </a:lnTo>
                  <a:cubicBezTo>
                    <a:pt x="8652" y="1733"/>
                    <a:pt x="8147" y="2349"/>
                    <a:pt x="7579" y="2907"/>
                  </a:cubicBezTo>
                  <a:cubicBezTo>
                    <a:pt x="6703" y="3754"/>
                    <a:pt x="5303" y="4769"/>
                    <a:pt x="3619" y="4769"/>
                  </a:cubicBezTo>
                  <a:lnTo>
                    <a:pt x="1122" y="4769"/>
                  </a:lnTo>
                  <a:cubicBezTo>
                    <a:pt x="501" y="4769"/>
                    <a:pt x="1" y="5270"/>
                    <a:pt x="1" y="5890"/>
                  </a:cubicBezTo>
                  <a:lnTo>
                    <a:pt x="1" y="7709"/>
                  </a:lnTo>
                  <a:cubicBezTo>
                    <a:pt x="1" y="8325"/>
                    <a:pt x="501" y="8826"/>
                    <a:pt x="1122" y="8826"/>
                  </a:cubicBezTo>
                  <a:lnTo>
                    <a:pt x="1589" y="8826"/>
                  </a:lnTo>
                  <a:lnTo>
                    <a:pt x="1589" y="12021"/>
                  </a:lnTo>
                  <a:cubicBezTo>
                    <a:pt x="1589" y="12136"/>
                    <a:pt x="1685" y="12232"/>
                    <a:pt x="1800" y="12232"/>
                  </a:cubicBezTo>
                  <a:lnTo>
                    <a:pt x="2710" y="12232"/>
                  </a:lnTo>
                  <a:cubicBezTo>
                    <a:pt x="2806" y="12232"/>
                    <a:pt x="2893" y="12170"/>
                    <a:pt x="2917" y="12073"/>
                  </a:cubicBezTo>
                  <a:lnTo>
                    <a:pt x="3119" y="11323"/>
                  </a:lnTo>
                  <a:lnTo>
                    <a:pt x="3850" y="11323"/>
                  </a:lnTo>
                  <a:cubicBezTo>
                    <a:pt x="3966" y="11323"/>
                    <a:pt x="4062" y="11227"/>
                    <a:pt x="4062" y="11111"/>
                  </a:cubicBezTo>
                  <a:lnTo>
                    <a:pt x="4062" y="9749"/>
                  </a:lnTo>
                  <a:cubicBezTo>
                    <a:pt x="4062" y="9629"/>
                    <a:pt x="3966" y="9533"/>
                    <a:pt x="3850" y="9533"/>
                  </a:cubicBezTo>
                  <a:lnTo>
                    <a:pt x="3595" y="9533"/>
                  </a:lnTo>
                  <a:lnTo>
                    <a:pt x="3783" y="8830"/>
                  </a:lnTo>
                  <a:cubicBezTo>
                    <a:pt x="5395" y="8888"/>
                    <a:pt x="6732" y="9865"/>
                    <a:pt x="7579" y="10688"/>
                  </a:cubicBezTo>
                  <a:cubicBezTo>
                    <a:pt x="8152" y="11241"/>
                    <a:pt x="8652" y="11862"/>
                    <a:pt x="9085" y="12531"/>
                  </a:cubicBezTo>
                  <a:lnTo>
                    <a:pt x="9085" y="13377"/>
                  </a:lnTo>
                  <a:cubicBezTo>
                    <a:pt x="9085" y="13498"/>
                    <a:pt x="9177" y="13594"/>
                    <a:pt x="9297" y="13594"/>
                  </a:cubicBezTo>
                  <a:lnTo>
                    <a:pt x="10659" y="13594"/>
                  </a:lnTo>
                  <a:cubicBezTo>
                    <a:pt x="10774" y="13594"/>
                    <a:pt x="10870" y="13498"/>
                    <a:pt x="10870" y="13377"/>
                  </a:cubicBezTo>
                  <a:lnTo>
                    <a:pt x="10870" y="8585"/>
                  </a:lnTo>
                  <a:cubicBezTo>
                    <a:pt x="11770" y="8465"/>
                    <a:pt x="12439" y="7700"/>
                    <a:pt x="12439" y="6795"/>
                  </a:cubicBezTo>
                  <a:cubicBezTo>
                    <a:pt x="12439" y="5890"/>
                    <a:pt x="11770" y="5125"/>
                    <a:pt x="10870" y="5010"/>
                  </a:cubicBezTo>
                  <a:lnTo>
                    <a:pt x="10870" y="213"/>
                  </a:lnTo>
                  <a:cubicBezTo>
                    <a:pt x="10870" y="97"/>
                    <a:pt x="10774" y="1"/>
                    <a:pt x="106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6" name="Google Shape;1656;p52"/>
            <p:cNvSpPr/>
            <p:nvPr/>
          </p:nvSpPr>
          <p:spPr>
            <a:xfrm>
              <a:off x="2096802" y="3535496"/>
              <a:ext cx="32706" cy="11120"/>
            </a:xfrm>
            <a:custGeom>
              <a:avLst/>
              <a:gdLst/>
              <a:ahLst/>
              <a:cxnLst/>
              <a:rect l="l" t="t" r="r" b="b"/>
              <a:pathLst>
                <a:path w="1247" h="424" extrusionOk="0">
                  <a:moveTo>
                    <a:pt x="284" y="0"/>
                  </a:moveTo>
                  <a:cubicBezTo>
                    <a:pt x="0" y="0"/>
                    <a:pt x="0" y="424"/>
                    <a:pt x="284" y="424"/>
                  </a:cubicBezTo>
                  <a:lnTo>
                    <a:pt x="963" y="424"/>
                  </a:lnTo>
                  <a:cubicBezTo>
                    <a:pt x="1247" y="424"/>
                    <a:pt x="1247" y="0"/>
                    <a:pt x="9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7" name="Google Shape;1657;p52"/>
            <p:cNvSpPr/>
            <p:nvPr/>
          </p:nvSpPr>
          <p:spPr>
            <a:xfrm>
              <a:off x="2074325" y="3468327"/>
              <a:ext cx="27460" cy="23657"/>
            </a:xfrm>
            <a:custGeom>
              <a:avLst/>
              <a:gdLst/>
              <a:ahLst/>
              <a:cxnLst/>
              <a:rect l="l" t="t" r="r" b="b"/>
              <a:pathLst>
                <a:path w="1047" h="902" extrusionOk="0">
                  <a:moveTo>
                    <a:pt x="748" y="0"/>
                  </a:moveTo>
                  <a:cubicBezTo>
                    <a:pt x="701" y="0"/>
                    <a:pt x="652" y="18"/>
                    <a:pt x="607" y="59"/>
                  </a:cubicBezTo>
                  <a:lnTo>
                    <a:pt x="126" y="540"/>
                  </a:lnTo>
                  <a:cubicBezTo>
                    <a:pt x="1" y="675"/>
                    <a:pt x="92" y="892"/>
                    <a:pt x="275" y="901"/>
                  </a:cubicBezTo>
                  <a:cubicBezTo>
                    <a:pt x="333" y="901"/>
                    <a:pt x="386" y="877"/>
                    <a:pt x="424" y="839"/>
                  </a:cubicBezTo>
                  <a:lnTo>
                    <a:pt x="906" y="357"/>
                  </a:lnTo>
                  <a:cubicBezTo>
                    <a:pt x="1047" y="205"/>
                    <a:pt x="909" y="0"/>
                    <a:pt x="7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8" name="Google Shape;1658;p52"/>
            <p:cNvSpPr/>
            <p:nvPr/>
          </p:nvSpPr>
          <p:spPr>
            <a:xfrm>
              <a:off x="2073905" y="3590337"/>
              <a:ext cx="27880" cy="23579"/>
            </a:xfrm>
            <a:custGeom>
              <a:avLst/>
              <a:gdLst/>
              <a:ahLst/>
              <a:cxnLst/>
              <a:rect l="l" t="t" r="r" b="b"/>
              <a:pathLst>
                <a:path w="1063" h="899" extrusionOk="0">
                  <a:moveTo>
                    <a:pt x="298" y="1"/>
                  </a:moveTo>
                  <a:cubicBezTo>
                    <a:pt x="138" y="1"/>
                    <a:pt x="1" y="202"/>
                    <a:pt x="142" y="358"/>
                  </a:cubicBezTo>
                  <a:lnTo>
                    <a:pt x="623" y="840"/>
                  </a:lnTo>
                  <a:cubicBezTo>
                    <a:pt x="668" y="881"/>
                    <a:pt x="717" y="898"/>
                    <a:pt x="764" y="898"/>
                  </a:cubicBezTo>
                  <a:cubicBezTo>
                    <a:pt x="925" y="898"/>
                    <a:pt x="1063" y="694"/>
                    <a:pt x="922" y="541"/>
                  </a:cubicBezTo>
                  <a:lnTo>
                    <a:pt x="440" y="60"/>
                  </a:lnTo>
                  <a:cubicBezTo>
                    <a:pt x="395" y="18"/>
                    <a:pt x="346" y="1"/>
                    <a:pt x="2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59" name="Google Shape;1659;p52"/>
          <p:cNvGrpSpPr/>
          <p:nvPr/>
        </p:nvGrpSpPr>
        <p:grpSpPr>
          <a:xfrm>
            <a:off x="5003896" y="2782255"/>
            <a:ext cx="320605" cy="384469"/>
            <a:chOff x="4006321" y="1975405"/>
            <a:chExt cx="320605" cy="384469"/>
          </a:xfrm>
        </p:grpSpPr>
        <p:sp>
          <p:nvSpPr>
            <p:cNvPr id="1660" name="Google Shape;1660;p52"/>
            <p:cNvSpPr/>
            <p:nvPr/>
          </p:nvSpPr>
          <p:spPr>
            <a:xfrm>
              <a:off x="4058960" y="2050888"/>
              <a:ext cx="32706" cy="35984"/>
            </a:xfrm>
            <a:custGeom>
              <a:avLst/>
              <a:gdLst/>
              <a:ahLst/>
              <a:cxnLst/>
              <a:rect l="l" t="t" r="r" b="b"/>
              <a:pathLst>
                <a:path w="1247" h="1372" extrusionOk="0">
                  <a:moveTo>
                    <a:pt x="597" y="0"/>
                  </a:moveTo>
                  <a:lnTo>
                    <a:pt x="0" y="443"/>
                  </a:lnTo>
                  <a:lnTo>
                    <a:pt x="645" y="1371"/>
                  </a:lnTo>
                  <a:cubicBezTo>
                    <a:pt x="838" y="1213"/>
                    <a:pt x="1035" y="1068"/>
                    <a:pt x="1247" y="934"/>
                  </a:cubicBezTo>
                  <a:lnTo>
                    <a:pt x="5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1" name="Google Shape;1661;p52"/>
            <p:cNvSpPr/>
            <p:nvPr/>
          </p:nvSpPr>
          <p:spPr>
            <a:xfrm>
              <a:off x="4248008" y="2050888"/>
              <a:ext cx="32837" cy="35984"/>
            </a:xfrm>
            <a:custGeom>
              <a:avLst/>
              <a:gdLst/>
              <a:ahLst/>
              <a:cxnLst/>
              <a:rect l="l" t="t" r="r" b="b"/>
              <a:pathLst>
                <a:path w="1252" h="1372" extrusionOk="0">
                  <a:moveTo>
                    <a:pt x="650" y="0"/>
                  </a:moveTo>
                  <a:lnTo>
                    <a:pt x="0" y="934"/>
                  </a:lnTo>
                  <a:cubicBezTo>
                    <a:pt x="207" y="1068"/>
                    <a:pt x="409" y="1213"/>
                    <a:pt x="602" y="1371"/>
                  </a:cubicBezTo>
                  <a:lnTo>
                    <a:pt x="1251" y="443"/>
                  </a:lnTo>
                  <a:lnTo>
                    <a:pt x="6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2" name="Google Shape;1662;p52"/>
            <p:cNvSpPr/>
            <p:nvPr/>
          </p:nvSpPr>
          <p:spPr>
            <a:xfrm>
              <a:off x="4153222" y="2022353"/>
              <a:ext cx="33335" cy="34096"/>
            </a:xfrm>
            <a:custGeom>
              <a:avLst/>
              <a:gdLst/>
              <a:ahLst/>
              <a:cxnLst/>
              <a:rect l="l" t="t" r="r" b="b"/>
              <a:pathLst>
                <a:path w="1271" h="1300" extrusionOk="0">
                  <a:moveTo>
                    <a:pt x="1" y="1"/>
                  </a:moveTo>
                  <a:lnTo>
                    <a:pt x="1" y="1300"/>
                  </a:lnTo>
                  <a:cubicBezTo>
                    <a:pt x="210" y="1269"/>
                    <a:pt x="422" y="1253"/>
                    <a:pt x="634" y="1253"/>
                  </a:cubicBezTo>
                  <a:cubicBezTo>
                    <a:pt x="846" y="1253"/>
                    <a:pt x="1059" y="1269"/>
                    <a:pt x="1271" y="1300"/>
                  </a:cubicBezTo>
                  <a:lnTo>
                    <a:pt x="127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3" name="Google Shape;1663;p52"/>
            <p:cNvSpPr/>
            <p:nvPr/>
          </p:nvSpPr>
          <p:spPr>
            <a:xfrm>
              <a:off x="4006321" y="2050888"/>
              <a:ext cx="315150" cy="303242"/>
            </a:xfrm>
            <a:custGeom>
              <a:avLst/>
              <a:gdLst/>
              <a:ahLst/>
              <a:cxnLst/>
              <a:rect l="l" t="t" r="r" b="b"/>
              <a:pathLst>
                <a:path w="12016" h="11562" extrusionOk="0">
                  <a:moveTo>
                    <a:pt x="6237" y="0"/>
                  </a:moveTo>
                  <a:cubicBezTo>
                    <a:pt x="3898" y="0"/>
                    <a:pt x="1791" y="1410"/>
                    <a:pt x="896" y="3570"/>
                  </a:cubicBezTo>
                  <a:cubicBezTo>
                    <a:pt x="1" y="5731"/>
                    <a:pt x="496" y="8214"/>
                    <a:pt x="2152" y="9869"/>
                  </a:cubicBezTo>
                  <a:cubicBezTo>
                    <a:pt x="3255" y="10975"/>
                    <a:pt x="4732" y="11561"/>
                    <a:pt x="6235" y="11561"/>
                  </a:cubicBezTo>
                  <a:cubicBezTo>
                    <a:pt x="6981" y="11561"/>
                    <a:pt x="7734" y="11417"/>
                    <a:pt x="8450" y="11120"/>
                  </a:cubicBezTo>
                  <a:cubicBezTo>
                    <a:pt x="10606" y="10230"/>
                    <a:pt x="12016" y="8117"/>
                    <a:pt x="12016" y="5784"/>
                  </a:cubicBezTo>
                  <a:cubicBezTo>
                    <a:pt x="12016" y="2589"/>
                    <a:pt x="9427" y="0"/>
                    <a:pt x="62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4" name="Google Shape;1664;p52"/>
            <p:cNvSpPr/>
            <p:nvPr/>
          </p:nvSpPr>
          <p:spPr>
            <a:xfrm>
              <a:off x="4018307" y="2050888"/>
              <a:ext cx="165102" cy="303269"/>
            </a:xfrm>
            <a:custGeom>
              <a:avLst/>
              <a:gdLst/>
              <a:ahLst/>
              <a:cxnLst/>
              <a:rect l="l" t="t" r="r" b="b"/>
              <a:pathLst>
                <a:path w="6295" h="11563" extrusionOk="0">
                  <a:moveTo>
                    <a:pt x="5780" y="0"/>
                  </a:moveTo>
                  <a:cubicBezTo>
                    <a:pt x="2585" y="0"/>
                    <a:pt x="1" y="2589"/>
                    <a:pt x="1" y="5779"/>
                  </a:cubicBezTo>
                  <a:cubicBezTo>
                    <a:pt x="1" y="8974"/>
                    <a:pt x="2585" y="11563"/>
                    <a:pt x="5780" y="11563"/>
                  </a:cubicBezTo>
                  <a:cubicBezTo>
                    <a:pt x="5886" y="11558"/>
                    <a:pt x="5992" y="11558"/>
                    <a:pt x="6093" y="11553"/>
                  </a:cubicBezTo>
                  <a:cubicBezTo>
                    <a:pt x="3114" y="11284"/>
                    <a:pt x="829" y="8791"/>
                    <a:pt x="829" y="5798"/>
                  </a:cubicBezTo>
                  <a:cubicBezTo>
                    <a:pt x="824" y="2724"/>
                    <a:pt x="3225" y="188"/>
                    <a:pt x="6295" y="24"/>
                  </a:cubicBezTo>
                  <a:cubicBezTo>
                    <a:pt x="6121" y="10"/>
                    <a:pt x="5953" y="0"/>
                    <a:pt x="57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5" name="Google Shape;1665;p52"/>
            <p:cNvSpPr/>
            <p:nvPr/>
          </p:nvSpPr>
          <p:spPr>
            <a:xfrm>
              <a:off x="4032837" y="2075516"/>
              <a:ext cx="264163" cy="254040"/>
            </a:xfrm>
            <a:custGeom>
              <a:avLst/>
              <a:gdLst/>
              <a:ahLst/>
              <a:cxnLst/>
              <a:rect l="l" t="t" r="r" b="b"/>
              <a:pathLst>
                <a:path w="10072" h="9686" extrusionOk="0">
                  <a:moveTo>
                    <a:pt x="5225" y="0"/>
                  </a:moveTo>
                  <a:cubicBezTo>
                    <a:pt x="3965" y="0"/>
                    <a:pt x="2726" y="492"/>
                    <a:pt x="1800" y="1419"/>
                  </a:cubicBezTo>
                  <a:cubicBezTo>
                    <a:pt x="414" y="2805"/>
                    <a:pt x="0" y="4888"/>
                    <a:pt x="751" y="6697"/>
                  </a:cubicBezTo>
                  <a:cubicBezTo>
                    <a:pt x="1502" y="8507"/>
                    <a:pt x="3267" y="9685"/>
                    <a:pt x="5226" y="9685"/>
                  </a:cubicBezTo>
                  <a:cubicBezTo>
                    <a:pt x="7901" y="9685"/>
                    <a:pt x="10066" y="7515"/>
                    <a:pt x="10071" y="4845"/>
                  </a:cubicBezTo>
                  <a:cubicBezTo>
                    <a:pt x="10071" y="2882"/>
                    <a:pt x="8888" y="1116"/>
                    <a:pt x="7078" y="370"/>
                  </a:cubicBezTo>
                  <a:cubicBezTo>
                    <a:pt x="6479" y="121"/>
                    <a:pt x="5849" y="0"/>
                    <a:pt x="52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6" name="Google Shape;1666;p52"/>
            <p:cNvSpPr/>
            <p:nvPr/>
          </p:nvSpPr>
          <p:spPr>
            <a:xfrm>
              <a:off x="4042804" y="2075490"/>
              <a:ext cx="134678" cy="254066"/>
            </a:xfrm>
            <a:custGeom>
              <a:avLst/>
              <a:gdLst/>
              <a:ahLst/>
              <a:cxnLst/>
              <a:rect l="l" t="t" r="r" b="b"/>
              <a:pathLst>
                <a:path w="5135" h="9687" extrusionOk="0">
                  <a:moveTo>
                    <a:pt x="4846" y="0"/>
                  </a:moveTo>
                  <a:cubicBezTo>
                    <a:pt x="2171" y="0"/>
                    <a:pt x="0" y="2170"/>
                    <a:pt x="0" y="4846"/>
                  </a:cubicBezTo>
                  <a:cubicBezTo>
                    <a:pt x="0" y="7521"/>
                    <a:pt x="2171" y="9686"/>
                    <a:pt x="4846" y="9686"/>
                  </a:cubicBezTo>
                  <a:cubicBezTo>
                    <a:pt x="4942" y="9686"/>
                    <a:pt x="5038" y="9686"/>
                    <a:pt x="5135" y="9682"/>
                  </a:cubicBezTo>
                  <a:cubicBezTo>
                    <a:pt x="2575" y="9523"/>
                    <a:pt x="578" y="7406"/>
                    <a:pt x="578" y="4846"/>
                  </a:cubicBezTo>
                  <a:cubicBezTo>
                    <a:pt x="578" y="2281"/>
                    <a:pt x="2575" y="164"/>
                    <a:pt x="5135" y="10"/>
                  </a:cubicBezTo>
                  <a:cubicBezTo>
                    <a:pt x="5038" y="5"/>
                    <a:pt x="4942" y="0"/>
                    <a:pt x="48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7" name="Google Shape;1667;p52"/>
            <p:cNvSpPr/>
            <p:nvPr/>
          </p:nvSpPr>
          <p:spPr>
            <a:xfrm>
              <a:off x="4050252" y="2092485"/>
              <a:ext cx="228809" cy="220154"/>
            </a:xfrm>
            <a:custGeom>
              <a:avLst/>
              <a:gdLst/>
              <a:ahLst/>
              <a:cxnLst/>
              <a:rect l="l" t="t" r="r" b="b"/>
              <a:pathLst>
                <a:path w="8724" h="8394" extrusionOk="0">
                  <a:moveTo>
                    <a:pt x="4531" y="0"/>
                  </a:moveTo>
                  <a:cubicBezTo>
                    <a:pt x="3439" y="0"/>
                    <a:pt x="2364" y="427"/>
                    <a:pt x="1559" y="1229"/>
                  </a:cubicBezTo>
                  <a:cubicBezTo>
                    <a:pt x="361" y="2427"/>
                    <a:pt x="0" y="4236"/>
                    <a:pt x="650" y="5805"/>
                  </a:cubicBezTo>
                  <a:cubicBezTo>
                    <a:pt x="1299" y="7369"/>
                    <a:pt x="2830" y="8394"/>
                    <a:pt x="4528" y="8394"/>
                  </a:cubicBezTo>
                  <a:cubicBezTo>
                    <a:pt x="6847" y="8389"/>
                    <a:pt x="8724" y="6512"/>
                    <a:pt x="8724" y="4198"/>
                  </a:cubicBezTo>
                  <a:cubicBezTo>
                    <a:pt x="8724" y="2499"/>
                    <a:pt x="7704" y="969"/>
                    <a:pt x="6135" y="320"/>
                  </a:cubicBezTo>
                  <a:cubicBezTo>
                    <a:pt x="5616" y="105"/>
                    <a:pt x="5072" y="0"/>
                    <a:pt x="45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8" name="Google Shape;1668;p52"/>
            <p:cNvSpPr/>
            <p:nvPr/>
          </p:nvSpPr>
          <p:spPr>
            <a:xfrm>
              <a:off x="4058960" y="2092380"/>
              <a:ext cx="124082" cy="220259"/>
            </a:xfrm>
            <a:custGeom>
              <a:avLst/>
              <a:gdLst/>
              <a:ahLst/>
              <a:cxnLst/>
              <a:rect l="l" t="t" r="r" b="b"/>
              <a:pathLst>
                <a:path w="4731" h="8398" extrusionOk="0">
                  <a:moveTo>
                    <a:pt x="4194" y="1"/>
                  </a:moveTo>
                  <a:cubicBezTo>
                    <a:pt x="1911" y="1"/>
                    <a:pt x="0" y="1853"/>
                    <a:pt x="0" y="4202"/>
                  </a:cubicBezTo>
                  <a:cubicBezTo>
                    <a:pt x="0" y="6546"/>
                    <a:pt x="1911" y="8398"/>
                    <a:pt x="4194" y="8398"/>
                  </a:cubicBezTo>
                  <a:cubicBezTo>
                    <a:pt x="4371" y="8398"/>
                    <a:pt x="4550" y="8387"/>
                    <a:pt x="4730" y="8364"/>
                  </a:cubicBezTo>
                  <a:cubicBezTo>
                    <a:pt x="2632" y="8094"/>
                    <a:pt x="1064" y="6314"/>
                    <a:pt x="1059" y="4202"/>
                  </a:cubicBezTo>
                  <a:cubicBezTo>
                    <a:pt x="1064" y="2089"/>
                    <a:pt x="2632" y="304"/>
                    <a:pt x="4730" y="35"/>
                  </a:cubicBezTo>
                  <a:cubicBezTo>
                    <a:pt x="4550" y="12"/>
                    <a:pt x="4371" y="1"/>
                    <a:pt x="41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9" name="Google Shape;1669;p52"/>
            <p:cNvSpPr/>
            <p:nvPr/>
          </p:nvSpPr>
          <p:spPr>
            <a:xfrm>
              <a:off x="4251549" y="2022326"/>
              <a:ext cx="58566" cy="49570"/>
            </a:xfrm>
            <a:custGeom>
              <a:avLst/>
              <a:gdLst/>
              <a:ahLst/>
              <a:cxnLst/>
              <a:rect l="l" t="t" r="r" b="b"/>
              <a:pathLst>
                <a:path w="2233" h="1890" extrusionOk="0">
                  <a:moveTo>
                    <a:pt x="607" y="1"/>
                  </a:moveTo>
                  <a:cubicBezTo>
                    <a:pt x="513" y="1"/>
                    <a:pt x="419" y="45"/>
                    <a:pt x="361" y="127"/>
                  </a:cubicBezTo>
                  <a:lnTo>
                    <a:pt x="96" y="488"/>
                  </a:lnTo>
                  <a:cubicBezTo>
                    <a:pt x="0" y="622"/>
                    <a:pt x="34" y="815"/>
                    <a:pt x="168" y="911"/>
                  </a:cubicBezTo>
                  <a:lnTo>
                    <a:pt x="1448" y="1835"/>
                  </a:lnTo>
                  <a:cubicBezTo>
                    <a:pt x="1501" y="1872"/>
                    <a:pt x="1561" y="1890"/>
                    <a:pt x="1622" y="1890"/>
                  </a:cubicBezTo>
                  <a:cubicBezTo>
                    <a:pt x="1718" y="1890"/>
                    <a:pt x="1813" y="1845"/>
                    <a:pt x="1872" y="1763"/>
                  </a:cubicBezTo>
                  <a:lnTo>
                    <a:pt x="2136" y="1402"/>
                  </a:lnTo>
                  <a:cubicBezTo>
                    <a:pt x="2233" y="1267"/>
                    <a:pt x="2199" y="1075"/>
                    <a:pt x="2064" y="978"/>
                  </a:cubicBezTo>
                  <a:lnTo>
                    <a:pt x="784" y="59"/>
                  </a:lnTo>
                  <a:cubicBezTo>
                    <a:pt x="731" y="20"/>
                    <a:pt x="669" y="1"/>
                    <a:pt x="6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0" name="Google Shape;1670;p52"/>
            <p:cNvSpPr/>
            <p:nvPr/>
          </p:nvSpPr>
          <p:spPr>
            <a:xfrm>
              <a:off x="4029690" y="2022274"/>
              <a:ext cx="58566" cy="49675"/>
            </a:xfrm>
            <a:custGeom>
              <a:avLst/>
              <a:gdLst/>
              <a:ahLst/>
              <a:cxnLst/>
              <a:rect l="l" t="t" r="r" b="b"/>
              <a:pathLst>
                <a:path w="2233" h="1894" extrusionOk="0">
                  <a:moveTo>
                    <a:pt x="1624" y="0"/>
                  </a:moveTo>
                  <a:cubicBezTo>
                    <a:pt x="1563" y="0"/>
                    <a:pt x="1501" y="19"/>
                    <a:pt x="1448" y="57"/>
                  </a:cubicBezTo>
                  <a:lnTo>
                    <a:pt x="168" y="985"/>
                  </a:lnTo>
                  <a:cubicBezTo>
                    <a:pt x="29" y="1081"/>
                    <a:pt x="0" y="1269"/>
                    <a:pt x="96" y="1409"/>
                  </a:cubicBezTo>
                  <a:lnTo>
                    <a:pt x="361" y="1770"/>
                  </a:lnTo>
                  <a:cubicBezTo>
                    <a:pt x="419" y="1851"/>
                    <a:pt x="512" y="1894"/>
                    <a:pt x="606" y="1894"/>
                  </a:cubicBezTo>
                  <a:cubicBezTo>
                    <a:pt x="668" y="1894"/>
                    <a:pt x="731" y="1875"/>
                    <a:pt x="784" y="1837"/>
                  </a:cubicBezTo>
                  <a:lnTo>
                    <a:pt x="2064" y="913"/>
                  </a:lnTo>
                  <a:cubicBezTo>
                    <a:pt x="2199" y="817"/>
                    <a:pt x="2233" y="624"/>
                    <a:pt x="2132" y="490"/>
                  </a:cubicBezTo>
                  <a:lnTo>
                    <a:pt x="1872" y="129"/>
                  </a:lnTo>
                  <a:cubicBezTo>
                    <a:pt x="1811" y="44"/>
                    <a:pt x="1717" y="0"/>
                    <a:pt x="16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1" name="Google Shape;1671;p52"/>
            <p:cNvSpPr/>
            <p:nvPr/>
          </p:nvSpPr>
          <p:spPr>
            <a:xfrm>
              <a:off x="4133420" y="1981097"/>
              <a:ext cx="72965" cy="44062"/>
            </a:xfrm>
            <a:custGeom>
              <a:avLst/>
              <a:gdLst/>
              <a:ahLst/>
              <a:cxnLst/>
              <a:rect l="l" t="t" r="r" b="b"/>
              <a:pathLst>
                <a:path w="2782" h="1680" extrusionOk="0">
                  <a:moveTo>
                    <a:pt x="352" y="0"/>
                  </a:moveTo>
                  <a:cubicBezTo>
                    <a:pt x="159" y="0"/>
                    <a:pt x="0" y="159"/>
                    <a:pt x="0" y="356"/>
                  </a:cubicBezTo>
                  <a:lnTo>
                    <a:pt x="0" y="1328"/>
                  </a:lnTo>
                  <a:cubicBezTo>
                    <a:pt x="0" y="1521"/>
                    <a:pt x="159" y="1680"/>
                    <a:pt x="352" y="1680"/>
                  </a:cubicBezTo>
                  <a:lnTo>
                    <a:pt x="2430" y="1680"/>
                  </a:lnTo>
                  <a:cubicBezTo>
                    <a:pt x="2623" y="1680"/>
                    <a:pt x="2781" y="1521"/>
                    <a:pt x="2781" y="1328"/>
                  </a:cubicBezTo>
                  <a:lnTo>
                    <a:pt x="2781" y="356"/>
                  </a:lnTo>
                  <a:cubicBezTo>
                    <a:pt x="2781" y="159"/>
                    <a:pt x="2623" y="0"/>
                    <a:pt x="24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2" name="Google Shape;1672;p52"/>
            <p:cNvSpPr/>
            <p:nvPr/>
          </p:nvSpPr>
          <p:spPr>
            <a:xfrm>
              <a:off x="4133420" y="1981097"/>
              <a:ext cx="31814" cy="44062"/>
            </a:xfrm>
            <a:custGeom>
              <a:avLst/>
              <a:gdLst/>
              <a:ahLst/>
              <a:cxnLst/>
              <a:rect l="l" t="t" r="r" b="b"/>
              <a:pathLst>
                <a:path w="1213" h="1680" extrusionOk="0">
                  <a:moveTo>
                    <a:pt x="356" y="0"/>
                  </a:moveTo>
                  <a:cubicBezTo>
                    <a:pt x="159" y="0"/>
                    <a:pt x="0" y="159"/>
                    <a:pt x="0" y="356"/>
                  </a:cubicBezTo>
                  <a:lnTo>
                    <a:pt x="0" y="1328"/>
                  </a:lnTo>
                  <a:cubicBezTo>
                    <a:pt x="0" y="1521"/>
                    <a:pt x="159" y="1680"/>
                    <a:pt x="356" y="1680"/>
                  </a:cubicBezTo>
                  <a:lnTo>
                    <a:pt x="1213" y="1680"/>
                  </a:lnTo>
                  <a:cubicBezTo>
                    <a:pt x="1016" y="1680"/>
                    <a:pt x="862" y="1521"/>
                    <a:pt x="862" y="1328"/>
                  </a:cubicBezTo>
                  <a:lnTo>
                    <a:pt x="862" y="356"/>
                  </a:lnTo>
                  <a:cubicBezTo>
                    <a:pt x="862" y="159"/>
                    <a:pt x="1016" y="0"/>
                    <a:pt x="12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3" name="Google Shape;1673;p52"/>
            <p:cNvSpPr/>
            <p:nvPr/>
          </p:nvSpPr>
          <p:spPr>
            <a:xfrm>
              <a:off x="4149681" y="2187429"/>
              <a:ext cx="35250" cy="30214"/>
            </a:xfrm>
            <a:custGeom>
              <a:avLst/>
              <a:gdLst/>
              <a:ahLst/>
              <a:cxnLst/>
              <a:rect l="l" t="t" r="r" b="b"/>
              <a:pathLst>
                <a:path w="1344" h="1152" extrusionOk="0">
                  <a:moveTo>
                    <a:pt x="771" y="0"/>
                  </a:moveTo>
                  <a:cubicBezTo>
                    <a:pt x="256" y="0"/>
                    <a:pt x="1" y="621"/>
                    <a:pt x="362" y="982"/>
                  </a:cubicBezTo>
                  <a:cubicBezTo>
                    <a:pt x="480" y="1099"/>
                    <a:pt x="625" y="1151"/>
                    <a:pt x="766" y="1151"/>
                  </a:cubicBezTo>
                  <a:cubicBezTo>
                    <a:pt x="1062" y="1151"/>
                    <a:pt x="1343" y="923"/>
                    <a:pt x="1343" y="578"/>
                  </a:cubicBezTo>
                  <a:cubicBezTo>
                    <a:pt x="1343" y="260"/>
                    <a:pt x="1088" y="0"/>
                    <a:pt x="77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4" name="Google Shape;1674;p52"/>
            <p:cNvSpPr/>
            <p:nvPr/>
          </p:nvSpPr>
          <p:spPr>
            <a:xfrm>
              <a:off x="4154743" y="2187455"/>
              <a:ext cx="24890" cy="30240"/>
            </a:xfrm>
            <a:custGeom>
              <a:avLst/>
              <a:gdLst/>
              <a:ahLst/>
              <a:cxnLst/>
              <a:rect l="l" t="t" r="r" b="b"/>
              <a:pathLst>
                <a:path w="949" h="1153" extrusionOk="0">
                  <a:moveTo>
                    <a:pt x="580" y="1"/>
                  </a:moveTo>
                  <a:cubicBezTo>
                    <a:pt x="283" y="1"/>
                    <a:pt x="0" y="233"/>
                    <a:pt x="0" y="577"/>
                  </a:cubicBezTo>
                  <a:cubicBezTo>
                    <a:pt x="0" y="920"/>
                    <a:pt x="283" y="1153"/>
                    <a:pt x="580" y="1153"/>
                  </a:cubicBezTo>
                  <a:cubicBezTo>
                    <a:pt x="707" y="1153"/>
                    <a:pt x="837" y="1110"/>
                    <a:pt x="948" y="1015"/>
                  </a:cubicBezTo>
                  <a:cubicBezTo>
                    <a:pt x="818" y="904"/>
                    <a:pt x="746" y="745"/>
                    <a:pt x="746" y="577"/>
                  </a:cubicBezTo>
                  <a:cubicBezTo>
                    <a:pt x="746" y="408"/>
                    <a:pt x="818" y="245"/>
                    <a:pt x="948" y="139"/>
                  </a:cubicBezTo>
                  <a:cubicBezTo>
                    <a:pt x="837" y="44"/>
                    <a:pt x="707" y="1"/>
                    <a:pt x="5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5" name="Google Shape;1675;p52"/>
            <p:cNvSpPr/>
            <p:nvPr/>
          </p:nvSpPr>
          <p:spPr>
            <a:xfrm>
              <a:off x="4026648" y="2069798"/>
              <a:ext cx="275782" cy="265344"/>
            </a:xfrm>
            <a:custGeom>
              <a:avLst/>
              <a:gdLst/>
              <a:ahLst/>
              <a:cxnLst/>
              <a:rect l="l" t="t" r="r" b="b"/>
              <a:pathLst>
                <a:path w="10515" h="10117" extrusionOk="0">
                  <a:moveTo>
                    <a:pt x="5453" y="427"/>
                  </a:moveTo>
                  <a:cubicBezTo>
                    <a:pt x="6051" y="427"/>
                    <a:pt x="6653" y="543"/>
                    <a:pt x="7228" y="780"/>
                  </a:cubicBezTo>
                  <a:cubicBezTo>
                    <a:pt x="8960" y="1493"/>
                    <a:pt x="10086" y="3181"/>
                    <a:pt x="10086" y="5058"/>
                  </a:cubicBezTo>
                  <a:cubicBezTo>
                    <a:pt x="10086" y="7613"/>
                    <a:pt x="8012" y="9687"/>
                    <a:pt x="5457" y="9687"/>
                  </a:cubicBezTo>
                  <a:cubicBezTo>
                    <a:pt x="3580" y="9687"/>
                    <a:pt x="1892" y="8561"/>
                    <a:pt x="1175" y="6829"/>
                  </a:cubicBezTo>
                  <a:cubicBezTo>
                    <a:pt x="458" y="5096"/>
                    <a:pt x="857" y="3104"/>
                    <a:pt x="2180" y="1781"/>
                  </a:cubicBezTo>
                  <a:cubicBezTo>
                    <a:pt x="3065" y="897"/>
                    <a:pt x="4248" y="427"/>
                    <a:pt x="5453" y="427"/>
                  </a:cubicBezTo>
                  <a:close/>
                  <a:moveTo>
                    <a:pt x="5457" y="1"/>
                  </a:moveTo>
                  <a:cubicBezTo>
                    <a:pt x="3407" y="1"/>
                    <a:pt x="1564" y="1233"/>
                    <a:pt x="780" y="3124"/>
                  </a:cubicBezTo>
                  <a:cubicBezTo>
                    <a:pt x="1" y="5015"/>
                    <a:pt x="434" y="7190"/>
                    <a:pt x="1877" y="8633"/>
                  </a:cubicBezTo>
                  <a:cubicBezTo>
                    <a:pt x="2846" y="9602"/>
                    <a:pt x="4139" y="10116"/>
                    <a:pt x="5455" y="10116"/>
                  </a:cubicBezTo>
                  <a:cubicBezTo>
                    <a:pt x="6107" y="10116"/>
                    <a:pt x="6765" y="9990"/>
                    <a:pt x="7391" y="9730"/>
                  </a:cubicBezTo>
                  <a:cubicBezTo>
                    <a:pt x="9282" y="8951"/>
                    <a:pt x="10514" y="7103"/>
                    <a:pt x="10514" y="5058"/>
                  </a:cubicBezTo>
                  <a:cubicBezTo>
                    <a:pt x="10509" y="2267"/>
                    <a:pt x="8248" y="6"/>
                    <a:pt x="5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6" name="Google Shape;1676;p52"/>
            <p:cNvSpPr/>
            <p:nvPr/>
          </p:nvSpPr>
          <p:spPr>
            <a:xfrm>
              <a:off x="4044955" y="2086715"/>
              <a:ext cx="240559" cy="231484"/>
            </a:xfrm>
            <a:custGeom>
              <a:avLst/>
              <a:gdLst/>
              <a:ahLst/>
              <a:cxnLst/>
              <a:rect l="l" t="t" r="r" b="b"/>
              <a:pathLst>
                <a:path w="9172" h="8826" extrusionOk="0">
                  <a:moveTo>
                    <a:pt x="4971" y="434"/>
                  </a:moveTo>
                  <a:cubicBezTo>
                    <a:pt x="5524" y="463"/>
                    <a:pt x="6068" y="607"/>
                    <a:pt x="6559" y="862"/>
                  </a:cubicBezTo>
                  <a:lnTo>
                    <a:pt x="6390" y="1155"/>
                  </a:lnTo>
                  <a:cubicBezTo>
                    <a:pt x="6285" y="1326"/>
                    <a:pt x="6431" y="1484"/>
                    <a:pt x="6579" y="1484"/>
                  </a:cubicBezTo>
                  <a:cubicBezTo>
                    <a:pt x="6647" y="1484"/>
                    <a:pt x="6716" y="1450"/>
                    <a:pt x="6761" y="1367"/>
                  </a:cubicBezTo>
                  <a:lnTo>
                    <a:pt x="6934" y="1074"/>
                  </a:lnTo>
                  <a:cubicBezTo>
                    <a:pt x="7396" y="1377"/>
                    <a:pt x="7790" y="1776"/>
                    <a:pt x="8094" y="2238"/>
                  </a:cubicBezTo>
                  <a:lnTo>
                    <a:pt x="7800" y="2407"/>
                  </a:lnTo>
                  <a:cubicBezTo>
                    <a:pt x="7600" y="2529"/>
                    <a:pt x="7718" y="2807"/>
                    <a:pt x="7908" y="2807"/>
                  </a:cubicBezTo>
                  <a:cubicBezTo>
                    <a:pt x="7943" y="2807"/>
                    <a:pt x="7979" y="2798"/>
                    <a:pt x="8017" y="2777"/>
                  </a:cubicBezTo>
                  <a:lnTo>
                    <a:pt x="8310" y="2609"/>
                  </a:lnTo>
                  <a:cubicBezTo>
                    <a:pt x="8560" y="3104"/>
                    <a:pt x="8705" y="3643"/>
                    <a:pt x="8734" y="4196"/>
                  </a:cubicBezTo>
                  <a:lnTo>
                    <a:pt x="8397" y="4196"/>
                  </a:lnTo>
                  <a:cubicBezTo>
                    <a:pt x="8108" y="4196"/>
                    <a:pt x="8108" y="4625"/>
                    <a:pt x="8397" y="4625"/>
                  </a:cubicBezTo>
                  <a:lnTo>
                    <a:pt x="8734" y="4625"/>
                  </a:lnTo>
                  <a:cubicBezTo>
                    <a:pt x="8705" y="5178"/>
                    <a:pt x="8560" y="5722"/>
                    <a:pt x="8310" y="6213"/>
                  </a:cubicBezTo>
                  <a:lnTo>
                    <a:pt x="8017" y="6044"/>
                  </a:lnTo>
                  <a:cubicBezTo>
                    <a:pt x="7980" y="6025"/>
                    <a:pt x="7944" y="6016"/>
                    <a:pt x="7910" y="6016"/>
                  </a:cubicBezTo>
                  <a:cubicBezTo>
                    <a:pt x="7719" y="6016"/>
                    <a:pt x="7600" y="6292"/>
                    <a:pt x="7800" y="6415"/>
                  </a:cubicBezTo>
                  <a:lnTo>
                    <a:pt x="8094" y="6588"/>
                  </a:lnTo>
                  <a:cubicBezTo>
                    <a:pt x="7791" y="7049"/>
                    <a:pt x="7398" y="7442"/>
                    <a:pt x="6933" y="7750"/>
                  </a:cubicBezTo>
                  <a:lnTo>
                    <a:pt x="6933" y="7750"/>
                  </a:lnTo>
                  <a:lnTo>
                    <a:pt x="6761" y="7459"/>
                  </a:lnTo>
                  <a:cubicBezTo>
                    <a:pt x="6716" y="7376"/>
                    <a:pt x="6647" y="7342"/>
                    <a:pt x="6579" y="7342"/>
                  </a:cubicBezTo>
                  <a:cubicBezTo>
                    <a:pt x="6431" y="7342"/>
                    <a:pt x="6285" y="7500"/>
                    <a:pt x="6390" y="7671"/>
                  </a:cubicBezTo>
                  <a:lnTo>
                    <a:pt x="6559" y="7964"/>
                  </a:lnTo>
                  <a:cubicBezTo>
                    <a:pt x="6068" y="8219"/>
                    <a:pt x="5524" y="8363"/>
                    <a:pt x="4971" y="8392"/>
                  </a:cubicBezTo>
                  <a:lnTo>
                    <a:pt x="4971" y="8051"/>
                  </a:lnTo>
                  <a:cubicBezTo>
                    <a:pt x="4971" y="7909"/>
                    <a:pt x="4864" y="7838"/>
                    <a:pt x="4757" y="7838"/>
                  </a:cubicBezTo>
                  <a:cubicBezTo>
                    <a:pt x="4650" y="7838"/>
                    <a:pt x="4543" y="7909"/>
                    <a:pt x="4543" y="8051"/>
                  </a:cubicBezTo>
                  <a:lnTo>
                    <a:pt x="4543" y="8392"/>
                  </a:lnTo>
                  <a:cubicBezTo>
                    <a:pt x="3989" y="8363"/>
                    <a:pt x="3450" y="8219"/>
                    <a:pt x="2955" y="7964"/>
                  </a:cubicBezTo>
                  <a:lnTo>
                    <a:pt x="3123" y="7671"/>
                  </a:lnTo>
                  <a:cubicBezTo>
                    <a:pt x="3231" y="7500"/>
                    <a:pt x="3084" y="7342"/>
                    <a:pt x="2935" y="7342"/>
                  </a:cubicBezTo>
                  <a:cubicBezTo>
                    <a:pt x="2866" y="7342"/>
                    <a:pt x="2797" y="7376"/>
                    <a:pt x="2753" y="7459"/>
                  </a:cubicBezTo>
                  <a:lnTo>
                    <a:pt x="2584" y="7752"/>
                  </a:lnTo>
                  <a:cubicBezTo>
                    <a:pt x="2122" y="7449"/>
                    <a:pt x="1723" y="7050"/>
                    <a:pt x="1425" y="6588"/>
                  </a:cubicBezTo>
                  <a:lnTo>
                    <a:pt x="1713" y="6419"/>
                  </a:lnTo>
                  <a:cubicBezTo>
                    <a:pt x="1930" y="6303"/>
                    <a:pt x="1811" y="6012"/>
                    <a:pt x="1621" y="6012"/>
                  </a:cubicBezTo>
                  <a:cubicBezTo>
                    <a:pt x="1583" y="6012"/>
                    <a:pt x="1543" y="6023"/>
                    <a:pt x="1501" y="6049"/>
                  </a:cubicBezTo>
                  <a:lnTo>
                    <a:pt x="1208" y="6217"/>
                  </a:lnTo>
                  <a:cubicBezTo>
                    <a:pt x="953" y="5722"/>
                    <a:pt x="809" y="5183"/>
                    <a:pt x="780" y="4630"/>
                  </a:cubicBezTo>
                  <a:lnTo>
                    <a:pt x="1121" y="4630"/>
                  </a:lnTo>
                  <a:cubicBezTo>
                    <a:pt x="1405" y="4630"/>
                    <a:pt x="1405" y="4201"/>
                    <a:pt x="1121" y="4201"/>
                  </a:cubicBezTo>
                  <a:lnTo>
                    <a:pt x="780" y="4201"/>
                  </a:lnTo>
                  <a:cubicBezTo>
                    <a:pt x="809" y="3648"/>
                    <a:pt x="953" y="3104"/>
                    <a:pt x="1208" y="2613"/>
                  </a:cubicBezTo>
                  <a:cubicBezTo>
                    <a:pt x="1526" y="2791"/>
                    <a:pt x="1535" y="2811"/>
                    <a:pt x="1607" y="2811"/>
                  </a:cubicBezTo>
                  <a:cubicBezTo>
                    <a:pt x="1829" y="2811"/>
                    <a:pt x="1906" y="2517"/>
                    <a:pt x="1713" y="2411"/>
                  </a:cubicBezTo>
                  <a:lnTo>
                    <a:pt x="1425" y="2243"/>
                  </a:lnTo>
                  <a:cubicBezTo>
                    <a:pt x="1723" y="1776"/>
                    <a:pt x="2122" y="1382"/>
                    <a:pt x="2584" y="1078"/>
                  </a:cubicBezTo>
                  <a:lnTo>
                    <a:pt x="2753" y="1372"/>
                  </a:lnTo>
                  <a:cubicBezTo>
                    <a:pt x="2796" y="1454"/>
                    <a:pt x="2865" y="1487"/>
                    <a:pt x="2933" y="1487"/>
                  </a:cubicBezTo>
                  <a:cubicBezTo>
                    <a:pt x="3083" y="1487"/>
                    <a:pt x="3232" y="1327"/>
                    <a:pt x="3123" y="1155"/>
                  </a:cubicBezTo>
                  <a:lnTo>
                    <a:pt x="2955" y="862"/>
                  </a:lnTo>
                  <a:cubicBezTo>
                    <a:pt x="3450" y="612"/>
                    <a:pt x="3989" y="467"/>
                    <a:pt x="4543" y="439"/>
                  </a:cubicBezTo>
                  <a:lnTo>
                    <a:pt x="4543" y="775"/>
                  </a:lnTo>
                  <a:cubicBezTo>
                    <a:pt x="4543" y="920"/>
                    <a:pt x="4650" y="992"/>
                    <a:pt x="4757" y="992"/>
                  </a:cubicBezTo>
                  <a:cubicBezTo>
                    <a:pt x="4864" y="992"/>
                    <a:pt x="4971" y="920"/>
                    <a:pt x="4971" y="775"/>
                  </a:cubicBezTo>
                  <a:lnTo>
                    <a:pt x="4971" y="434"/>
                  </a:lnTo>
                  <a:close/>
                  <a:moveTo>
                    <a:pt x="4759" y="1"/>
                  </a:moveTo>
                  <a:cubicBezTo>
                    <a:pt x="2974" y="1"/>
                    <a:pt x="1362" y="1078"/>
                    <a:pt x="679" y="2724"/>
                  </a:cubicBezTo>
                  <a:cubicBezTo>
                    <a:pt x="0" y="4375"/>
                    <a:pt x="376" y="6270"/>
                    <a:pt x="1636" y="7536"/>
                  </a:cubicBezTo>
                  <a:cubicBezTo>
                    <a:pt x="2479" y="8378"/>
                    <a:pt x="3607" y="8825"/>
                    <a:pt x="4755" y="8825"/>
                  </a:cubicBezTo>
                  <a:cubicBezTo>
                    <a:pt x="5325" y="8825"/>
                    <a:pt x="5900" y="8715"/>
                    <a:pt x="6448" y="8489"/>
                  </a:cubicBezTo>
                  <a:cubicBezTo>
                    <a:pt x="8094" y="7805"/>
                    <a:pt x="9171" y="6198"/>
                    <a:pt x="9171" y="4413"/>
                  </a:cubicBezTo>
                  <a:cubicBezTo>
                    <a:pt x="9167" y="1978"/>
                    <a:pt x="7194" y="5"/>
                    <a:pt x="47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7" name="Google Shape;1677;p52"/>
            <p:cNvSpPr/>
            <p:nvPr/>
          </p:nvSpPr>
          <p:spPr>
            <a:xfrm>
              <a:off x="4147793" y="2128102"/>
              <a:ext cx="43826" cy="95075"/>
            </a:xfrm>
            <a:custGeom>
              <a:avLst/>
              <a:gdLst/>
              <a:ahLst/>
              <a:cxnLst/>
              <a:rect l="l" t="t" r="r" b="b"/>
              <a:pathLst>
                <a:path w="1671" h="3625" extrusionOk="0">
                  <a:moveTo>
                    <a:pt x="835" y="2474"/>
                  </a:moveTo>
                  <a:cubicBezTo>
                    <a:pt x="1021" y="2474"/>
                    <a:pt x="1199" y="2617"/>
                    <a:pt x="1199" y="2835"/>
                  </a:cubicBezTo>
                  <a:cubicBezTo>
                    <a:pt x="1199" y="3037"/>
                    <a:pt x="1035" y="3196"/>
                    <a:pt x="838" y="3196"/>
                  </a:cubicBezTo>
                  <a:cubicBezTo>
                    <a:pt x="516" y="3196"/>
                    <a:pt x="352" y="2806"/>
                    <a:pt x="583" y="2580"/>
                  </a:cubicBezTo>
                  <a:cubicBezTo>
                    <a:pt x="656" y="2507"/>
                    <a:pt x="747" y="2474"/>
                    <a:pt x="835" y="2474"/>
                  </a:cubicBezTo>
                  <a:close/>
                  <a:moveTo>
                    <a:pt x="836" y="1"/>
                  </a:moveTo>
                  <a:cubicBezTo>
                    <a:pt x="729" y="1"/>
                    <a:pt x="622" y="73"/>
                    <a:pt x="622" y="217"/>
                  </a:cubicBezTo>
                  <a:lnTo>
                    <a:pt x="622" y="2075"/>
                  </a:lnTo>
                  <a:cubicBezTo>
                    <a:pt x="241" y="2185"/>
                    <a:pt x="1" y="2556"/>
                    <a:pt x="54" y="2946"/>
                  </a:cubicBezTo>
                  <a:cubicBezTo>
                    <a:pt x="107" y="3335"/>
                    <a:pt x="443" y="3624"/>
                    <a:pt x="838" y="3624"/>
                  </a:cubicBezTo>
                  <a:cubicBezTo>
                    <a:pt x="1233" y="3624"/>
                    <a:pt x="1565" y="3335"/>
                    <a:pt x="1618" y="2946"/>
                  </a:cubicBezTo>
                  <a:cubicBezTo>
                    <a:pt x="1670" y="2556"/>
                    <a:pt x="1430" y="2185"/>
                    <a:pt x="1050" y="2075"/>
                  </a:cubicBezTo>
                  <a:lnTo>
                    <a:pt x="1050" y="217"/>
                  </a:lnTo>
                  <a:cubicBezTo>
                    <a:pt x="1050" y="73"/>
                    <a:pt x="943" y="1"/>
                    <a:pt x="8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8" name="Google Shape;1678;p52"/>
            <p:cNvSpPr/>
            <p:nvPr/>
          </p:nvSpPr>
          <p:spPr>
            <a:xfrm>
              <a:off x="4012380" y="1975405"/>
              <a:ext cx="314546" cy="384469"/>
            </a:xfrm>
            <a:custGeom>
              <a:avLst/>
              <a:gdLst/>
              <a:ahLst/>
              <a:cxnLst/>
              <a:rect l="l" t="t" r="r" b="b"/>
              <a:pathLst>
                <a:path w="11993" h="14659" extrusionOk="0">
                  <a:moveTo>
                    <a:pt x="6415" y="2113"/>
                  </a:moveTo>
                  <a:lnTo>
                    <a:pt x="6415" y="2681"/>
                  </a:lnTo>
                  <a:cubicBezTo>
                    <a:pt x="6313" y="2673"/>
                    <a:pt x="6185" y="2665"/>
                    <a:pt x="6065" y="2665"/>
                  </a:cubicBezTo>
                  <a:cubicBezTo>
                    <a:pt x="6039" y="2665"/>
                    <a:pt x="6012" y="2666"/>
                    <a:pt x="5987" y="2666"/>
                  </a:cubicBezTo>
                  <a:cubicBezTo>
                    <a:pt x="5847" y="2666"/>
                    <a:pt x="5698" y="2671"/>
                    <a:pt x="5578" y="2676"/>
                  </a:cubicBezTo>
                  <a:lnTo>
                    <a:pt x="5573" y="2681"/>
                  </a:lnTo>
                  <a:lnTo>
                    <a:pt x="5573" y="2113"/>
                  </a:lnTo>
                  <a:close/>
                  <a:moveTo>
                    <a:pt x="9719" y="2005"/>
                  </a:moveTo>
                  <a:cubicBezTo>
                    <a:pt x="9736" y="2005"/>
                    <a:pt x="9753" y="2010"/>
                    <a:pt x="9769" y="2022"/>
                  </a:cubicBezTo>
                  <a:lnTo>
                    <a:pt x="11049" y="2941"/>
                  </a:lnTo>
                  <a:cubicBezTo>
                    <a:pt x="11087" y="2970"/>
                    <a:pt x="11097" y="3027"/>
                    <a:pt x="11073" y="3066"/>
                  </a:cubicBezTo>
                  <a:lnTo>
                    <a:pt x="10808" y="3427"/>
                  </a:lnTo>
                  <a:cubicBezTo>
                    <a:pt x="10790" y="3450"/>
                    <a:pt x="10762" y="3463"/>
                    <a:pt x="10734" y="3463"/>
                  </a:cubicBezTo>
                  <a:cubicBezTo>
                    <a:pt x="10716" y="3463"/>
                    <a:pt x="10698" y="3457"/>
                    <a:pt x="10683" y="3446"/>
                  </a:cubicBezTo>
                  <a:lnTo>
                    <a:pt x="9403" y="2527"/>
                  </a:lnTo>
                  <a:cubicBezTo>
                    <a:pt x="9364" y="2498"/>
                    <a:pt x="9355" y="2440"/>
                    <a:pt x="9384" y="2402"/>
                  </a:cubicBezTo>
                  <a:lnTo>
                    <a:pt x="9648" y="2041"/>
                  </a:lnTo>
                  <a:cubicBezTo>
                    <a:pt x="9666" y="2018"/>
                    <a:pt x="9692" y="2005"/>
                    <a:pt x="9719" y="2005"/>
                  </a:cubicBezTo>
                  <a:close/>
                  <a:moveTo>
                    <a:pt x="2279" y="2000"/>
                  </a:moveTo>
                  <a:cubicBezTo>
                    <a:pt x="2305" y="2000"/>
                    <a:pt x="2331" y="2013"/>
                    <a:pt x="2349" y="2036"/>
                  </a:cubicBezTo>
                  <a:lnTo>
                    <a:pt x="2614" y="2397"/>
                  </a:lnTo>
                  <a:cubicBezTo>
                    <a:pt x="2642" y="2440"/>
                    <a:pt x="2633" y="2493"/>
                    <a:pt x="2594" y="2522"/>
                  </a:cubicBezTo>
                  <a:lnTo>
                    <a:pt x="1314" y="3451"/>
                  </a:lnTo>
                  <a:cubicBezTo>
                    <a:pt x="1299" y="3460"/>
                    <a:pt x="1281" y="3464"/>
                    <a:pt x="1265" y="3464"/>
                  </a:cubicBezTo>
                  <a:cubicBezTo>
                    <a:pt x="1236" y="3464"/>
                    <a:pt x="1208" y="3451"/>
                    <a:pt x="1189" y="3427"/>
                  </a:cubicBezTo>
                  <a:lnTo>
                    <a:pt x="925" y="3066"/>
                  </a:lnTo>
                  <a:cubicBezTo>
                    <a:pt x="896" y="3027"/>
                    <a:pt x="905" y="2970"/>
                    <a:pt x="949" y="2941"/>
                  </a:cubicBezTo>
                  <a:lnTo>
                    <a:pt x="2229" y="2017"/>
                  </a:lnTo>
                  <a:cubicBezTo>
                    <a:pt x="2244" y="2005"/>
                    <a:pt x="2261" y="2000"/>
                    <a:pt x="2279" y="2000"/>
                  </a:cubicBezTo>
                  <a:close/>
                  <a:moveTo>
                    <a:pt x="2310" y="3258"/>
                  </a:moveTo>
                  <a:lnTo>
                    <a:pt x="2623" y="3706"/>
                  </a:lnTo>
                  <a:cubicBezTo>
                    <a:pt x="2565" y="3744"/>
                    <a:pt x="2503" y="3788"/>
                    <a:pt x="2445" y="3831"/>
                  </a:cubicBezTo>
                  <a:lnTo>
                    <a:pt x="2132" y="3388"/>
                  </a:lnTo>
                  <a:lnTo>
                    <a:pt x="2310" y="3258"/>
                  </a:lnTo>
                  <a:close/>
                  <a:moveTo>
                    <a:pt x="9687" y="3258"/>
                  </a:moveTo>
                  <a:lnTo>
                    <a:pt x="9860" y="3388"/>
                  </a:lnTo>
                  <a:lnTo>
                    <a:pt x="9547" y="3831"/>
                  </a:lnTo>
                  <a:cubicBezTo>
                    <a:pt x="9490" y="3788"/>
                    <a:pt x="9432" y="3744"/>
                    <a:pt x="9369" y="3706"/>
                  </a:cubicBezTo>
                  <a:lnTo>
                    <a:pt x="9687" y="3258"/>
                  </a:lnTo>
                  <a:close/>
                  <a:moveTo>
                    <a:pt x="4962" y="1"/>
                  </a:moveTo>
                  <a:cubicBezTo>
                    <a:pt x="4649" y="1"/>
                    <a:pt x="4394" y="256"/>
                    <a:pt x="4394" y="568"/>
                  </a:cubicBezTo>
                  <a:lnTo>
                    <a:pt x="4394" y="1540"/>
                  </a:lnTo>
                  <a:cubicBezTo>
                    <a:pt x="4394" y="1853"/>
                    <a:pt x="4649" y="2108"/>
                    <a:pt x="4962" y="2108"/>
                  </a:cubicBezTo>
                  <a:lnTo>
                    <a:pt x="5149" y="2108"/>
                  </a:lnTo>
                  <a:lnTo>
                    <a:pt x="5149" y="2724"/>
                  </a:lnTo>
                  <a:cubicBezTo>
                    <a:pt x="4389" y="2830"/>
                    <a:pt x="3653" y="3090"/>
                    <a:pt x="2989" y="3475"/>
                  </a:cubicBezTo>
                  <a:lnTo>
                    <a:pt x="2657" y="3008"/>
                  </a:lnTo>
                  <a:lnTo>
                    <a:pt x="2845" y="2873"/>
                  </a:lnTo>
                  <a:cubicBezTo>
                    <a:pt x="3076" y="2710"/>
                    <a:pt x="3128" y="2387"/>
                    <a:pt x="2965" y="2152"/>
                  </a:cubicBezTo>
                  <a:lnTo>
                    <a:pt x="2700" y="1791"/>
                  </a:lnTo>
                  <a:cubicBezTo>
                    <a:pt x="2601" y="1650"/>
                    <a:pt x="2442" y="1575"/>
                    <a:pt x="2280" y="1575"/>
                  </a:cubicBezTo>
                  <a:cubicBezTo>
                    <a:pt x="2176" y="1575"/>
                    <a:pt x="2071" y="1606"/>
                    <a:pt x="1978" y="1670"/>
                  </a:cubicBezTo>
                  <a:lnTo>
                    <a:pt x="699" y="2594"/>
                  </a:lnTo>
                  <a:cubicBezTo>
                    <a:pt x="468" y="2758"/>
                    <a:pt x="415" y="3080"/>
                    <a:pt x="578" y="3316"/>
                  </a:cubicBezTo>
                  <a:lnTo>
                    <a:pt x="843" y="3677"/>
                  </a:lnTo>
                  <a:cubicBezTo>
                    <a:pt x="942" y="3817"/>
                    <a:pt x="1101" y="3892"/>
                    <a:pt x="1263" y="3892"/>
                  </a:cubicBezTo>
                  <a:cubicBezTo>
                    <a:pt x="1367" y="3892"/>
                    <a:pt x="1472" y="3861"/>
                    <a:pt x="1565" y="3797"/>
                  </a:cubicBezTo>
                  <a:lnTo>
                    <a:pt x="1786" y="3638"/>
                  </a:lnTo>
                  <a:lnTo>
                    <a:pt x="2113" y="4100"/>
                  </a:lnTo>
                  <a:cubicBezTo>
                    <a:pt x="775" y="5236"/>
                    <a:pt x="6" y="6901"/>
                    <a:pt x="6" y="8657"/>
                  </a:cubicBezTo>
                  <a:cubicBezTo>
                    <a:pt x="1" y="11866"/>
                    <a:pt x="2522" y="14508"/>
                    <a:pt x="5727" y="14652"/>
                  </a:cubicBezTo>
                  <a:cubicBezTo>
                    <a:pt x="5819" y="14657"/>
                    <a:pt x="5910" y="14659"/>
                    <a:pt x="6001" y="14659"/>
                  </a:cubicBezTo>
                  <a:cubicBezTo>
                    <a:pt x="9087" y="14659"/>
                    <a:pt x="11692" y="12304"/>
                    <a:pt x="11972" y="9201"/>
                  </a:cubicBezTo>
                  <a:cubicBezTo>
                    <a:pt x="11988" y="9044"/>
                    <a:pt x="11871" y="8960"/>
                    <a:pt x="11755" y="8960"/>
                  </a:cubicBezTo>
                  <a:cubicBezTo>
                    <a:pt x="11654" y="8960"/>
                    <a:pt x="11553" y="9025"/>
                    <a:pt x="11544" y="9162"/>
                  </a:cubicBezTo>
                  <a:cubicBezTo>
                    <a:pt x="11342" y="11356"/>
                    <a:pt x="9865" y="13228"/>
                    <a:pt x="7777" y="13935"/>
                  </a:cubicBezTo>
                  <a:cubicBezTo>
                    <a:pt x="7195" y="14131"/>
                    <a:pt x="6597" y="14226"/>
                    <a:pt x="6003" y="14226"/>
                  </a:cubicBezTo>
                  <a:cubicBezTo>
                    <a:pt x="4466" y="14226"/>
                    <a:pt x="2965" y="13589"/>
                    <a:pt x="1892" y="12415"/>
                  </a:cubicBezTo>
                  <a:cubicBezTo>
                    <a:pt x="405" y="10784"/>
                    <a:pt x="15" y="8431"/>
                    <a:pt x="905" y="6415"/>
                  </a:cubicBezTo>
                  <a:cubicBezTo>
                    <a:pt x="1796" y="4399"/>
                    <a:pt x="3792" y="3095"/>
                    <a:pt x="6001" y="3095"/>
                  </a:cubicBezTo>
                  <a:cubicBezTo>
                    <a:pt x="8874" y="3095"/>
                    <a:pt x="11308" y="5332"/>
                    <a:pt x="11544" y="8195"/>
                  </a:cubicBezTo>
                  <a:cubicBezTo>
                    <a:pt x="11551" y="8335"/>
                    <a:pt x="11654" y="8401"/>
                    <a:pt x="11758" y="8401"/>
                  </a:cubicBezTo>
                  <a:cubicBezTo>
                    <a:pt x="11875" y="8401"/>
                    <a:pt x="11993" y="8317"/>
                    <a:pt x="11972" y="8161"/>
                  </a:cubicBezTo>
                  <a:cubicBezTo>
                    <a:pt x="11842" y="6583"/>
                    <a:pt x="11092" y="5120"/>
                    <a:pt x="9889" y="4100"/>
                  </a:cubicBezTo>
                  <a:lnTo>
                    <a:pt x="10211" y="3638"/>
                  </a:lnTo>
                  <a:lnTo>
                    <a:pt x="10437" y="3797"/>
                  </a:lnTo>
                  <a:cubicBezTo>
                    <a:pt x="10528" y="3863"/>
                    <a:pt x="10632" y="3894"/>
                    <a:pt x="10735" y="3894"/>
                  </a:cubicBezTo>
                  <a:cubicBezTo>
                    <a:pt x="10897" y="3894"/>
                    <a:pt x="11057" y="3818"/>
                    <a:pt x="11159" y="3677"/>
                  </a:cubicBezTo>
                  <a:lnTo>
                    <a:pt x="11419" y="3316"/>
                  </a:lnTo>
                  <a:cubicBezTo>
                    <a:pt x="11583" y="3085"/>
                    <a:pt x="11530" y="2763"/>
                    <a:pt x="11299" y="2594"/>
                  </a:cubicBezTo>
                  <a:lnTo>
                    <a:pt x="10024" y="1670"/>
                  </a:lnTo>
                  <a:cubicBezTo>
                    <a:pt x="9933" y="1606"/>
                    <a:pt x="9829" y="1575"/>
                    <a:pt x="9725" y="1575"/>
                  </a:cubicBezTo>
                  <a:cubicBezTo>
                    <a:pt x="9564" y="1575"/>
                    <a:pt x="9404" y="1650"/>
                    <a:pt x="9302" y="1791"/>
                  </a:cubicBezTo>
                  <a:lnTo>
                    <a:pt x="9042" y="2152"/>
                  </a:lnTo>
                  <a:cubicBezTo>
                    <a:pt x="8874" y="2383"/>
                    <a:pt x="8931" y="2705"/>
                    <a:pt x="9162" y="2873"/>
                  </a:cubicBezTo>
                  <a:lnTo>
                    <a:pt x="9345" y="3008"/>
                  </a:lnTo>
                  <a:lnTo>
                    <a:pt x="9018" y="3475"/>
                  </a:lnTo>
                  <a:cubicBezTo>
                    <a:pt x="8349" y="3085"/>
                    <a:pt x="7618" y="2830"/>
                    <a:pt x="6858" y="2724"/>
                  </a:cubicBezTo>
                  <a:lnTo>
                    <a:pt x="6858" y="2108"/>
                  </a:lnTo>
                  <a:lnTo>
                    <a:pt x="7040" y="2108"/>
                  </a:lnTo>
                  <a:cubicBezTo>
                    <a:pt x="7353" y="2108"/>
                    <a:pt x="7603" y="1853"/>
                    <a:pt x="7608" y="1540"/>
                  </a:cubicBezTo>
                  <a:lnTo>
                    <a:pt x="7608" y="568"/>
                  </a:lnTo>
                  <a:cubicBezTo>
                    <a:pt x="7608" y="256"/>
                    <a:pt x="7353" y="1"/>
                    <a:pt x="7040" y="1"/>
                  </a:cubicBezTo>
                  <a:lnTo>
                    <a:pt x="6501" y="1"/>
                  </a:lnTo>
                  <a:cubicBezTo>
                    <a:pt x="6213" y="1"/>
                    <a:pt x="6213" y="429"/>
                    <a:pt x="6501" y="429"/>
                  </a:cubicBezTo>
                  <a:lnTo>
                    <a:pt x="7040" y="429"/>
                  </a:lnTo>
                  <a:cubicBezTo>
                    <a:pt x="7113" y="434"/>
                    <a:pt x="7175" y="492"/>
                    <a:pt x="7175" y="568"/>
                  </a:cubicBezTo>
                  <a:lnTo>
                    <a:pt x="7175" y="1540"/>
                  </a:lnTo>
                  <a:cubicBezTo>
                    <a:pt x="7175" y="1617"/>
                    <a:pt x="7113" y="1680"/>
                    <a:pt x="7040" y="1680"/>
                  </a:cubicBezTo>
                  <a:lnTo>
                    <a:pt x="4962" y="1680"/>
                  </a:lnTo>
                  <a:cubicBezTo>
                    <a:pt x="4885" y="1680"/>
                    <a:pt x="4822" y="1617"/>
                    <a:pt x="4822" y="1540"/>
                  </a:cubicBezTo>
                  <a:lnTo>
                    <a:pt x="4822" y="568"/>
                  </a:lnTo>
                  <a:cubicBezTo>
                    <a:pt x="4822" y="492"/>
                    <a:pt x="4885" y="434"/>
                    <a:pt x="4962" y="429"/>
                  </a:cubicBezTo>
                  <a:lnTo>
                    <a:pt x="5501" y="429"/>
                  </a:lnTo>
                  <a:cubicBezTo>
                    <a:pt x="5785" y="429"/>
                    <a:pt x="5785" y="1"/>
                    <a:pt x="5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79" name="Google Shape;1679;p52"/>
          <p:cNvGrpSpPr/>
          <p:nvPr/>
        </p:nvGrpSpPr>
        <p:grpSpPr>
          <a:xfrm>
            <a:off x="5037352" y="1660347"/>
            <a:ext cx="253699" cy="338571"/>
            <a:chOff x="912027" y="3826385"/>
            <a:chExt cx="253699" cy="338571"/>
          </a:xfrm>
        </p:grpSpPr>
        <p:sp>
          <p:nvSpPr>
            <p:cNvPr id="1680" name="Google Shape;1680;p52"/>
            <p:cNvSpPr/>
            <p:nvPr/>
          </p:nvSpPr>
          <p:spPr>
            <a:xfrm>
              <a:off x="997083" y="3900976"/>
              <a:ext cx="29952" cy="65516"/>
            </a:xfrm>
            <a:custGeom>
              <a:avLst/>
              <a:gdLst/>
              <a:ahLst/>
              <a:cxnLst/>
              <a:rect l="l" t="t" r="r" b="b"/>
              <a:pathLst>
                <a:path w="1142" h="2498" extrusionOk="0">
                  <a:moveTo>
                    <a:pt x="684" y="0"/>
                  </a:moveTo>
                  <a:cubicBezTo>
                    <a:pt x="309" y="0"/>
                    <a:pt x="1" y="303"/>
                    <a:pt x="1" y="683"/>
                  </a:cubicBezTo>
                  <a:lnTo>
                    <a:pt x="1" y="842"/>
                  </a:lnTo>
                  <a:cubicBezTo>
                    <a:pt x="1" y="1035"/>
                    <a:pt x="35" y="1232"/>
                    <a:pt x="97" y="1415"/>
                  </a:cubicBezTo>
                  <a:lnTo>
                    <a:pt x="458" y="2497"/>
                  </a:lnTo>
                  <a:lnTo>
                    <a:pt x="1141" y="2497"/>
                  </a:lnTo>
                  <a:lnTo>
                    <a:pt x="11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1" name="Google Shape;1681;p52"/>
            <p:cNvSpPr/>
            <p:nvPr/>
          </p:nvSpPr>
          <p:spPr>
            <a:xfrm>
              <a:off x="1009095" y="3895022"/>
              <a:ext cx="71575" cy="71601"/>
            </a:xfrm>
            <a:custGeom>
              <a:avLst/>
              <a:gdLst/>
              <a:ahLst/>
              <a:cxnLst/>
              <a:rect l="l" t="t" r="r" b="b"/>
              <a:pathLst>
                <a:path w="2729" h="2730" extrusionOk="0">
                  <a:moveTo>
                    <a:pt x="683" y="1"/>
                  </a:moveTo>
                  <a:cubicBezTo>
                    <a:pt x="303" y="1"/>
                    <a:pt x="0" y="304"/>
                    <a:pt x="0" y="684"/>
                  </a:cubicBezTo>
                  <a:cubicBezTo>
                    <a:pt x="0" y="934"/>
                    <a:pt x="202" y="1136"/>
                    <a:pt x="452" y="1136"/>
                  </a:cubicBezTo>
                  <a:lnTo>
                    <a:pt x="2271" y="2729"/>
                  </a:lnTo>
                  <a:lnTo>
                    <a:pt x="2656" y="1382"/>
                  </a:lnTo>
                  <a:cubicBezTo>
                    <a:pt x="2704" y="1218"/>
                    <a:pt x="2728" y="1050"/>
                    <a:pt x="2728" y="881"/>
                  </a:cubicBezTo>
                  <a:lnTo>
                    <a:pt x="27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2" name="Google Shape;1682;p52"/>
            <p:cNvSpPr/>
            <p:nvPr/>
          </p:nvSpPr>
          <p:spPr>
            <a:xfrm>
              <a:off x="1019822" y="3985009"/>
              <a:ext cx="38135" cy="33466"/>
            </a:xfrm>
            <a:custGeom>
              <a:avLst/>
              <a:gdLst/>
              <a:ahLst/>
              <a:cxnLst/>
              <a:rect l="l" t="t" r="r" b="b"/>
              <a:pathLst>
                <a:path w="1454" h="1276" extrusionOk="0">
                  <a:moveTo>
                    <a:pt x="0" y="1"/>
                  </a:moveTo>
                  <a:lnTo>
                    <a:pt x="0" y="1276"/>
                  </a:lnTo>
                  <a:lnTo>
                    <a:pt x="1453" y="1276"/>
                  </a:lnTo>
                  <a:lnTo>
                    <a:pt x="14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3" name="Google Shape;1683;p52"/>
            <p:cNvSpPr/>
            <p:nvPr/>
          </p:nvSpPr>
          <p:spPr>
            <a:xfrm>
              <a:off x="975262" y="4005834"/>
              <a:ext cx="127230" cy="64126"/>
            </a:xfrm>
            <a:custGeom>
              <a:avLst/>
              <a:gdLst/>
              <a:ahLst/>
              <a:cxnLst/>
              <a:rect l="l" t="t" r="r" b="b"/>
              <a:pathLst>
                <a:path w="4851" h="2445" extrusionOk="0">
                  <a:moveTo>
                    <a:pt x="1699" y="1"/>
                  </a:moveTo>
                  <a:lnTo>
                    <a:pt x="530" y="333"/>
                  </a:lnTo>
                  <a:cubicBezTo>
                    <a:pt x="217" y="424"/>
                    <a:pt x="0" y="708"/>
                    <a:pt x="0" y="1035"/>
                  </a:cubicBezTo>
                  <a:lnTo>
                    <a:pt x="0" y="2445"/>
                  </a:lnTo>
                  <a:lnTo>
                    <a:pt x="4851" y="2445"/>
                  </a:lnTo>
                  <a:lnTo>
                    <a:pt x="4851" y="1035"/>
                  </a:lnTo>
                  <a:cubicBezTo>
                    <a:pt x="4851" y="708"/>
                    <a:pt x="4634" y="424"/>
                    <a:pt x="4321" y="333"/>
                  </a:cubicBezTo>
                  <a:lnTo>
                    <a:pt x="3152" y="1"/>
                  </a:lnTo>
                  <a:lnTo>
                    <a:pt x="2426" y="482"/>
                  </a:lnTo>
                  <a:lnTo>
                    <a:pt x="169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4" name="Google Shape;1684;p52"/>
            <p:cNvSpPr/>
            <p:nvPr/>
          </p:nvSpPr>
          <p:spPr>
            <a:xfrm>
              <a:off x="1003037" y="3924817"/>
              <a:ext cx="71575" cy="65647"/>
            </a:xfrm>
            <a:custGeom>
              <a:avLst/>
              <a:gdLst/>
              <a:ahLst/>
              <a:cxnLst/>
              <a:rect l="l" t="t" r="r" b="b"/>
              <a:pathLst>
                <a:path w="2729" h="2503" extrusionOk="0">
                  <a:moveTo>
                    <a:pt x="876" y="0"/>
                  </a:moveTo>
                  <a:cubicBezTo>
                    <a:pt x="751" y="0"/>
                    <a:pt x="630" y="49"/>
                    <a:pt x="544" y="135"/>
                  </a:cubicBezTo>
                  <a:lnTo>
                    <a:pt x="135" y="549"/>
                  </a:lnTo>
                  <a:cubicBezTo>
                    <a:pt x="48" y="631"/>
                    <a:pt x="0" y="751"/>
                    <a:pt x="0" y="871"/>
                  </a:cubicBezTo>
                  <a:lnTo>
                    <a:pt x="0" y="1136"/>
                  </a:lnTo>
                  <a:cubicBezTo>
                    <a:pt x="0" y="1891"/>
                    <a:pt x="611" y="2503"/>
                    <a:pt x="1367" y="2503"/>
                  </a:cubicBezTo>
                  <a:cubicBezTo>
                    <a:pt x="2117" y="2498"/>
                    <a:pt x="2728" y="1891"/>
                    <a:pt x="2728" y="1136"/>
                  </a:cubicBezTo>
                  <a:lnTo>
                    <a:pt x="2728" y="847"/>
                  </a:lnTo>
                  <a:cubicBezTo>
                    <a:pt x="2728" y="727"/>
                    <a:pt x="2680" y="612"/>
                    <a:pt x="2598" y="525"/>
                  </a:cubicBezTo>
                  <a:cubicBezTo>
                    <a:pt x="2247" y="183"/>
                    <a:pt x="1602" y="25"/>
                    <a:pt x="8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5" name="Google Shape;1685;p52"/>
            <p:cNvSpPr/>
            <p:nvPr/>
          </p:nvSpPr>
          <p:spPr>
            <a:xfrm>
              <a:off x="1003037" y="3924817"/>
              <a:ext cx="71444" cy="64126"/>
            </a:xfrm>
            <a:custGeom>
              <a:avLst/>
              <a:gdLst/>
              <a:ahLst/>
              <a:cxnLst/>
              <a:rect l="l" t="t" r="r" b="b"/>
              <a:pathLst>
                <a:path w="2724" h="2445" extrusionOk="0">
                  <a:moveTo>
                    <a:pt x="859" y="0"/>
                  </a:moveTo>
                  <a:cubicBezTo>
                    <a:pt x="745" y="0"/>
                    <a:pt x="631" y="48"/>
                    <a:pt x="549" y="135"/>
                  </a:cubicBezTo>
                  <a:lnTo>
                    <a:pt x="0" y="679"/>
                  </a:lnTo>
                  <a:lnTo>
                    <a:pt x="0" y="1131"/>
                  </a:lnTo>
                  <a:cubicBezTo>
                    <a:pt x="5" y="1742"/>
                    <a:pt x="404" y="2276"/>
                    <a:pt x="986" y="2445"/>
                  </a:cubicBezTo>
                  <a:cubicBezTo>
                    <a:pt x="789" y="2204"/>
                    <a:pt x="683" y="1901"/>
                    <a:pt x="683" y="1588"/>
                  </a:cubicBezTo>
                  <a:lnTo>
                    <a:pt x="683" y="1083"/>
                  </a:lnTo>
                  <a:cubicBezTo>
                    <a:pt x="688" y="829"/>
                    <a:pt x="899" y="630"/>
                    <a:pt x="1147" y="630"/>
                  </a:cubicBezTo>
                  <a:cubicBezTo>
                    <a:pt x="1153" y="630"/>
                    <a:pt x="1159" y="631"/>
                    <a:pt x="1164" y="631"/>
                  </a:cubicBezTo>
                  <a:cubicBezTo>
                    <a:pt x="1569" y="631"/>
                    <a:pt x="2377" y="679"/>
                    <a:pt x="2723" y="934"/>
                  </a:cubicBezTo>
                  <a:cubicBezTo>
                    <a:pt x="2709" y="842"/>
                    <a:pt x="2671" y="592"/>
                    <a:pt x="2598" y="520"/>
                  </a:cubicBezTo>
                  <a:cubicBezTo>
                    <a:pt x="2247" y="178"/>
                    <a:pt x="1607" y="25"/>
                    <a:pt x="876" y="0"/>
                  </a:cubicBezTo>
                  <a:cubicBezTo>
                    <a:pt x="870" y="0"/>
                    <a:pt x="865" y="0"/>
                    <a:pt x="8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6" name="Google Shape;1686;p52"/>
            <p:cNvSpPr/>
            <p:nvPr/>
          </p:nvSpPr>
          <p:spPr>
            <a:xfrm>
              <a:off x="916958" y="3831421"/>
              <a:ext cx="243837" cy="328526"/>
            </a:xfrm>
            <a:custGeom>
              <a:avLst/>
              <a:gdLst/>
              <a:ahLst/>
              <a:cxnLst/>
              <a:rect l="l" t="t" r="r" b="b"/>
              <a:pathLst>
                <a:path w="9297" h="12526" extrusionOk="0">
                  <a:moveTo>
                    <a:pt x="4646" y="1210"/>
                  </a:moveTo>
                  <a:cubicBezTo>
                    <a:pt x="5089" y="1210"/>
                    <a:pt x="5536" y="1296"/>
                    <a:pt x="5962" y="1473"/>
                  </a:cubicBezTo>
                  <a:cubicBezTo>
                    <a:pt x="7247" y="2002"/>
                    <a:pt x="8084" y="3253"/>
                    <a:pt x="8084" y="4644"/>
                  </a:cubicBezTo>
                  <a:cubicBezTo>
                    <a:pt x="8084" y="6545"/>
                    <a:pt x="6544" y="8084"/>
                    <a:pt x="4649" y="8084"/>
                  </a:cubicBezTo>
                  <a:cubicBezTo>
                    <a:pt x="3258" y="8080"/>
                    <a:pt x="2007" y="7242"/>
                    <a:pt x="1473" y="5958"/>
                  </a:cubicBezTo>
                  <a:cubicBezTo>
                    <a:pt x="944" y="4678"/>
                    <a:pt x="1237" y="3201"/>
                    <a:pt x="2219" y="2219"/>
                  </a:cubicBezTo>
                  <a:cubicBezTo>
                    <a:pt x="2875" y="1560"/>
                    <a:pt x="3752" y="1210"/>
                    <a:pt x="4646" y="1210"/>
                  </a:cubicBezTo>
                  <a:close/>
                  <a:moveTo>
                    <a:pt x="4657" y="1"/>
                  </a:moveTo>
                  <a:cubicBezTo>
                    <a:pt x="4655" y="1"/>
                    <a:pt x="4652" y="1"/>
                    <a:pt x="4649" y="1"/>
                  </a:cubicBezTo>
                  <a:cubicBezTo>
                    <a:pt x="2079" y="1"/>
                    <a:pt x="0" y="2079"/>
                    <a:pt x="0" y="4644"/>
                  </a:cubicBezTo>
                  <a:cubicBezTo>
                    <a:pt x="0" y="9494"/>
                    <a:pt x="4649" y="12526"/>
                    <a:pt x="4649" y="12526"/>
                  </a:cubicBezTo>
                  <a:cubicBezTo>
                    <a:pt x="4649" y="12526"/>
                    <a:pt x="9297" y="9494"/>
                    <a:pt x="9297" y="4644"/>
                  </a:cubicBezTo>
                  <a:cubicBezTo>
                    <a:pt x="9297" y="2078"/>
                    <a:pt x="7218" y="1"/>
                    <a:pt x="46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7" name="Google Shape;1687;p52"/>
            <p:cNvSpPr/>
            <p:nvPr/>
          </p:nvSpPr>
          <p:spPr>
            <a:xfrm>
              <a:off x="916958" y="3831421"/>
              <a:ext cx="231091" cy="328526"/>
            </a:xfrm>
            <a:custGeom>
              <a:avLst/>
              <a:gdLst/>
              <a:ahLst/>
              <a:cxnLst/>
              <a:rect l="l" t="t" r="r" b="b"/>
              <a:pathLst>
                <a:path w="8811" h="12526" extrusionOk="0">
                  <a:moveTo>
                    <a:pt x="4646" y="1210"/>
                  </a:moveTo>
                  <a:cubicBezTo>
                    <a:pt x="5089" y="1210"/>
                    <a:pt x="5536" y="1296"/>
                    <a:pt x="5962" y="1473"/>
                  </a:cubicBezTo>
                  <a:cubicBezTo>
                    <a:pt x="7247" y="2002"/>
                    <a:pt x="8084" y="3253"/>
                    <a:pt x="8084" y="4644"/>
                  </a:cubicBezTo>
                  <a:cubicBezTo>
                    <a:pt x="8084" y="6545"/>
                    <a:pt x="6544" y="8084"/>
                    <a:pt x="4649" y="8084"/>
                  </a:cubicBezTo>
                  <a:cubicBezTo>
                    <a:pt x="3258" y="8080"/>
                    <a:pt x="2007" y="7242"/>
                    <a:pt x="1473" y="5958"/>
                  </a:cubicBezTo>
                  <a:cubicBezTo>
                    <a:pt x="944" y="4678"/>
                    <a:pt x="1237" y="3201"/>
                    <a:pt x="2219" y="2219"/>
                  </a:cubicBezTo>
                  <a:cubicBezTo>
                    <a:pt x="2875" y="1560"/>
                    <a:pt x="3752" y="1210"/>
                    <a:pt x="4646" y="1210"/>
                  </a:cubicBezTo>
                  <a:close/>
                  <a:moveTo>
                    <a:pt x="4649" y="1"/>
                  </a:moveTo>
                  <a:cubicBezTo>
                    <a:pt x="2084" y="1"/>
                    <a:pt x="5" y="2079"/>
                    <a:pt x="0" y="4644"/>
                  </a:cubicBezTo>
                  <a:cubicBezTo>
                    <a:pt x="0" y="9494"/>
                    <a:pt x="4649" y="12526"/>
                    <a:pt x="4649" y="12526"/>
                  </a:cubicBezTo>
                  <a:cubicBezTo>
                    <a:pt x="4649" y="12526"/>
                    <a:pt x="3566" y="11044"/>
                    <a:pt x="2916" y="8508"/>
                  </a:cubicBezTo>
                  <a:cubicBezTo>
                    <a:pt x="2892" y="8424"/>
                    <a:pt x="2954" y="8354"/>
                    <a:pt x="3031" y="8354"/>
                  </a:cubicBezTo>
                  <a:cubicBezTo>
                    <a:pt x="3047" y="8354"/>
                    <a:pt x="3063" y="8357"/>
                    <a:pt x="3080" y="8364"/>
                  </a:cubicBezTo>
                  <a:cubicBezTo>
                    <a:pt x="3586" y="8578"/>
                    <a:pt x="4122" y="8683"/>
                    <a:pt x="4655" y="8683"/>
                  </a:cubicBezTo>
                  <a:cubicBezTo>
                    <a:pt x="5500" y="8683"/>
                    <a:pt x="6338" y="8418"/>
                    <a:pt x="7040" y="7902"/>
                  </a:cubicBezTo>
                  <a:cubicBezTo>
                    <a:pt x="8190" y="7060"/>
                    <a:pt x="8811" y="5674"/>
                    <a:pt x="8671" y="4259"/>
                  </a:cubicBezTo>
                  <a:cubicBezTo>
                    <a:pt x="8484" y="2407"/>
                    <a:pt x="7064" y="920"/>
                    <a:pt x="5226" y="646"/>
                  </a:cubicBezTo>
                  <a:cubicBezTo>
                    <a:pt x="5037" y="620"/>
                    <a:pt x="4848" y="607"/>
                    <a:pt x="4658" y="607"/>
                  </a:cubicBezTo>
                  <a:cubicBezTo>
                    <a:pt x="4356" y="607"/>
                    <a:pt x="4054" y="640"/>
                    <a:pt x="3758" y="708"/>
                  </a:cubicBezTo>
                  <a:cubicBezTo>
                    <a:pt x="3748" y="711"/>
                    <a:pt x="3739" y="712"/>
                    <a:pt x="3729" y="712"/>
                  </a:cubicBezTo>
                  <a:cubicBezTo>
                    <a:pt x="3629" y="712"/>
                    <a:pt x="3564" y="581"/>
                    <a:pt x="3648" y="506"/>
                  </a:cubicBezTo>
                  <a:cubicBezTo>
                    <a:pt x="3946" y="184"/>
                    <a:pt x="4288" y="1"/>
                    <a:pt x="4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8" name="Google Shape;1688;p52"/>
            <p:cNvSpPr/>
            <p:nvPr/>
          </p:nvSpPr>
          <p:spPr>
            <a:xfrm>
              <a:off x="934504" y="3858278"/>
              <a:ext cx="167358" cy="155844"/>
            </a:xfrm>
            <a:custGeom>
              <a:avLst/>
              <a:gdLst/>
              <a:ahLst/>
              <a:cxnLst/>
              <a:rect l="l" t="t" r="r" b="b"/>
              <a:pathLst>
                <a:path w="6381" h="5942" extrusionOk="0">
                  <a:moveTo>
                    <a:pt x="3983" y="1"/>
                  </a:moveTo>
                  <a:cubicBezTo>
                    <a:pt x="3051" y="1"/>
                    <a:pt x="2124" y="359"/>
                    <a:pt x="1420" y="1060"/>
                  </a:cubicBezTo>
                  <a:cubicBezTo>
                    <a:pt x="121" y="2359"/>
                    <a:pt x="0" y="4424"/>
                    <a:pt x="1136" y="5867"/>
                  </a:cubicBezTo>
                  <a:cubicBezTo>
                    <a:pt x="1177" y="5920"/>
                    <a:pt x="1228" y="5942"/>
                    <a:pt x="1278" y="5942"/>
                  </a:cubicBezTo>
                  <a:cubicBezTo>
                    <a:pt x="1416" y="5942"/>
                    <a:pt x="1546" y="5776"/>
                    <a:pt x="1429" y="5631"/>
                  </a:cubicBezTo>
                  <a:cubicBezTo>
                    <a:pt x="409" y="4342"/>
                    <a:pt x="520" y="2489"/>
                    <a:pt x="1684" y="1330"/>
                  </a:cubicBezTo>
                  <a:cubicBezTo>
                    <a:pt x="2315" y="699"/>
                    <a:pt x="3147" y="377"/>
                    <a:pt x="3982" y="377"/>
                  </a:cubicBezTo>
                  <a:cubicBezTo>
                    <a:pt x="4689" y="377"/>
                    <a:pt x="5398" y="607"/>
                    <a:pt x="5991" y="1075"/>
                  </a:cubicBezTo>
                  <a:cubicBezTo>
                    <a:pt x="6029" y="1105"/>
                    <a:pt x="6069" y="1118"/>
                    <a:pt x="6107" y="1118"/>
                  </a:cubicBezTo>
                  <a:cubicBezTo>
                    <a:pt x="6262" y="1118"/>
                    <a:pt x="6381" y="900"/>
                    <a:pt x="6222" y="776"/>
                  </a:cubicBezTo>
                  <a:cubicBezTo>
                    <a:pt x="5561" y="256"/>
                    <a:pt x="4770" y="1"/>
                    <a:pt x="39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9" name="Google Shape;1689;p52"/>
            <p:cNvSpPr/>
            <p:nvPr/>
          </p:nvSpPr>
          <p:spPr>
            <a:xfrm>
              <a:off x="912027" y="3826385"/>
              <a:ext cx="253699" cy="338571"/>
            </a:xfrm>
            <a:custGeom>
              <a:avLst/>
              <a:gdLst/>
              <a:ahLst/>
              <a:cxnLst/>
              <a:rect l="l" t="t" r="r" b="b"/>
              <a:pathLst>
                <a:path w="9673" h="12909" extrusionOk="0">
                  <a:moveTo>
                    <a:pt x="4837" y="380"/>
                  </a:moveTo>
                  <a:cubicBezTo>
                    <a:pt x="7295" y="380"/>
                    <a:pt x="9292" y="2377"/>
                    <a:pt x="9292" y="4841"/>
                  </a:cubicBezTo>
                  <a:cubicBezTo>
                    <a:pt x="9287" y="5943"/>
                    <a:pt x="9047" y="7030"/>
                    <a:pt x="8590" y="8031"/>
                  </a:cubicBezTo>
                  <a:lnTo>
                    <a:pt x="8585" y="8031"/>
                  </a:lnTo>
                  <a:cubicBezTo>
                    <a:pt x="8181" y="8912"/>
                    <a:pt x="7656" y="9734"/>
                    <a:pt x="7021" y="10466"/>
                  </a:cubicBezTo>
                  <a:cubicBezTo>
                    <a:pt x="6376" y="11226"/>
                    <a:pt x="5640" y="11905"/>
                    <a:pt x="4837" y="12492"/>
                  </a:cubicBezTo>
                  <a:cubicBezTo>
                    <a:pt x="4028" y="11909"/>
                    <a:pt x="3297" y="11231"/>
                    <a:pt x="2652" y="10475"/>
                  </a:cubicBezTo>
                  <a:cubicBezTo>
                    <a:pt x="2022" y="9739"/>
                    <a:pt x="1492" y="8921"/>
                    <a:pt x="1083" y="8041"/>
                  </a:cubicBezTo>
                  <a:cubicBezTo>
                    <a:pt x="621" y="7035"/>
                    <a:pt x="381" y="5943"/>
                    <a:pt x="376" y="4841"/>
                  </a:cubicBezTo>
                  <a:cubicBezTo>
                    <a:pt x="376" y="2377"/>
                    <a:pt x="2373" y="380"/>
                    <a:pt x="4837" y="380"/>
                  </a:cubicBezTo>
                  <a:close/>
                  <a:moveTo>
                    <a:pt x="4837" y="0"/>
                  </a:moveTo>
                  <a:cubicBezTo>
                    <a:pt x="2166" y="5"/>
                    <a:pt x="6" y="2170"/>
                    <a:pt x="1" y="4836"/>
                  </a:cubicBezTo>
                  <a:cubicBezTo>
                    <a:pt x="6" y="5996"/>
                    <a:pt x="261" y="7141"/>
                    <a:pt x="747" y="8195"/>
                  </a:cubicBezTo>
                  <a:cubicBezTo>
                    <a:pt x="1165" y="9109"/>
                    <a:pt x="1709" y="9961"/>
                    <a:pt x="2368" y="10721"/>
                  </a:cubicBezTo>
                  <a:cubicBezTo>
                    <a:pt x="3533" y="12087"/>
                    <a:pt x="4683" y="12848"/>
                    <a:pt x="4731" y="12876"/>
                  </a:cubicBezTo>
                  <a:cubicBezTo>
                    <a:pt x="4762" y="12898"/>
                    <a:pt x="4798" y="12909"/>
                    <a:pt x="4834" y="12909"/>
                  </a:cubicBezTo>
                  <a:cubicBezTo>
                    <a:pt x="4870" y="12909"/>
                    <a:pt x="4906" y="12898"/>
                    <a:pt x="4938" y="12876"/>
                  </a:cubicBezTo>
                  <a:cubicBezTo>
                    <a:pt x="4986" y="12848"/>
                    <a:pt x="6136" y="12087"/>
                    <a:pt x="7305" y="10721"/>
                  </a:cubicBezTo>
                  <a:cubicBezTo>
                    <a:pt x="7959" y="9961"/>
                    <a:pt x="8508" y="9109"/>
                    <a:pt x="8927" y="8195"/>
                  </a:cubicBezTo>
                  <a:cubicBezTo>
                    <a:pt x="9413" y="7141"/>
                    <a:pt x="9668" y="5996"/>
                    <a:pt x="9672" y="4836"/>
                  </a:cubicBezTo>
                  <a:cubicBezTo>
                    <a:pt x="9668" y="2166"/>
                    <a:pt x="7502" y="5"/>
                    <a:pt x="48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0" name="Google Shape;1690;p52"/>
            <p:cNvSpPr/>
            <p:nvPr/>
          </p:nvSpPr>
          <p:spPr>
            <a:xfrm>
              <a:off x="1012741" y="3920306"/>
              <a:ext cx="54606" cy="16812"/>
            </a:xfrm>
            <a:custGeom>
              <a:avLst/>
              <a:gdLst/>
              <a:ahLst/>
              <a:cxnLst/>
              <a:rect l="l" t="t" r="r" b="b"/>
              <a:pathLst>
                <a:path w="2082" h="641" extrusionOk="0">
                  <a:moveTo>
                    <a:pt x="746" y="1"/>
                  </a:moveTo>
                  <a:cubicBezTo>
                    <a:pt x="566" y="1"/>
                    <a:pt x="366" y="18"/>
                    <a:pt x="150" y="62"/>
                  </a:cubicBezTo>
                  <a:cubicBezTo>
                    <a:pt x="63" y="81"/>
                    <a:pt x="1" y="158"/>
                    <a:pt x="1" y="249"/>
                  </a:cubicBezTo>
                  <a:lnTo>
                    <a:pt x="1" y="452"/>
                  </a:lnTo>
                  <a:cubicBezTo>
                    <a:pt x="1" y="577"/>
                    <a:pt x="94" y="639"/>
                    <a:pt x="188" y="639"/>
                  </a:cubicBezTo>
                  <a:cubicBezTo>
                    <a:pt x="282" y="639"/>
                    <a:pt x="376" y="577"/>
                    <a:pt x="376" y="452"/>
                  </a:cubicBezTo>
                  <a:lnTo>
                    <a:pt x="376" y="408"/>
                  </a:lnTo>
                  <a:cubicBezTo>
                    <a:pt x="496" y="390"/>
                    <a:pt x="617" y="380"/>
                    <a:pt x="738" y="380"/>
                  </a:cubicBezTo>
                  <a:cubicBezTo>
                    <a:pt x="931" y="380"/>
                    <a:pt x="1123" y="404"/>
                    <a:pt x="1309" y="452"/>
                  </a:cubicBezTo>
                  <a:cubicBezTo>
                    <a:pt x="1444" y="485"/>
                    <a:pt x="1579" y="538"/>
                    <a:pt x="1699" y="605"/>
                  </a:cubicBezTo>
                  <a:cubicBezTo>
                    <a:pt x="1736" y="630"/>
                    <a:pt x="1773" y="641"/>
                    <a:pt x="1808" y="641"/>
                  </a:cubicBezTo>
                  <a:cubicBezTo>
                    <a:pt x="1971" y="641"/>
                    <a:pt x="2081" y="408"/>
                    <a:pt x="1911" y="293"/>
                  </a:cubicBezTo>
                  <a:cubicBezTo>
                    <a:pt x="1888" y="277"/>
                    <a:pt x="1465" y="1"/>
                    <a:pt x="7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1" name="Google Shape;1691;p52"/>
            <p:cNvSpPr/>
            <p:nvPr/>
          </p:nvSpPr>
          <p:spPr>
            <a:xfrm>
              <a:off x="977648" y="3889987"/>
              <a:ext cx="165600" cy="158335"/>
            </a:xfrm>
            <a:custGeom>
              <a:avLst/>
              <a:gdLst/>
              <a:ahLst/>
              <a:cxnLst/>
              <a:rect l="l" t="t" r="r" b="b"/>
              <a:pathLst>
                <a:path w="6314" h="6037" extrusionOk="0">
                  <a:moveTo>
                    <a:pt x="3764" y="381"/>
                  </a:moveTo>
                  <a:lnTo>
                    <a:pt x="3764" y="1319"/>
                  </a:lnTo>
                  <a:cubicBezTo>
                    <a:pt x="3764" y="1478"/>
                    <a:pt x="3725" y="1636"/>
                    <a:pt x="3658" y="1776"/>
                  </a:cubicBezTo>
                  <a:lnTo>
                    <a:pt x="3581" y="1925"/>
                  </a:lnTo>
                  <a:cubicBezTo>
                    <a:pt x="3571" y="1954"/>
                    <a:pt x="3562" y="1983"/>
                    <a:pt x="3562" y="2012"/>
                  </a:cubicBezTo>
                  <a:lnTo>
                    <a:pt x="3562" y="2411"/>
                  </a:lnTo>
                  <a:cubicBezTo>
                    <a:pt x="3562" y="3092"/>
                    <a:pt x="3008" y="3639"/>
                    <a:pt x="2336" y="3639"/>
                  </a:cubicBezTo>
                  <a:cubicBezTo>
                    <a:pt x="2324" y="3639"/>
                    <a:pt x="2313" y="3638"/>
                    <a:pt x="2301" y="3638"/>
                  </a:cubicBezTo>
                  <a:cubicBezTo>
                    <a:pt x="1642" y="3619"/>
                    <a:pt x="1108" y="3041"/>
                    <a:pt x="1108" y="2353"/>
                  </a:cubicBezTo>
                  <a:lnTo>
                    <a:pt x="1112" y="2353"/>
                  </a:lnTo>
                  <a:lnTo>
                    <a:pt x="1112" y="2012"/>
                  </a:lnTo>
                  <a:cubicBezTo>
                    <a:pt x="1112" y="1983"/>
                    <a:pt x="1103" y="1949"/>
                    <a:pt x="1093" y="1925"/>
                  </a:cubicBezTo>
                  <a:lnTo>
                    <a:pt x="1016" y="1776"/>
                  </a:lnTo>
                  <a:cubicBezTo>
                    <a:pt x="949" y="1636"/>
                    <a:pt x="910" y="1478"/>
                    <a:pt x="910" y="1319"/>
                  </a:cubicBezTo>
                  <a:cubicBezTo>
                    <a:pt x="910" y="799"/>
                    <a:pt x="1329" y="381"/>
                    <a:pt x="1849" y="381"/>
                  </a:cubicBezTo>
                  <a:close/>
                  <a:moveTo>
                    <a:pt x="1719" y="3888"/>
                  </a:moveTo>
                  <a:cubicBezTo>
                    <a:pt x="1897" y="3965"/>
                    <a:pt x="2089" y="4009"/>
                    <a:pt x="2286" y="4018"/>
                  </a:cubicBezTo>
                  <a:lnTo>
                    <a:pt x="2339" y="4018"/>
                  </a:lnTo>
                  <a:cubicBezTo>
                    <a:pt x="2551" y="4018"/>
                    <a:pt x="2763" y="3975"/>
                    <a:pt x="2955" y="3893"/>
                  </a:cubicBezTo>
                  <a:lnTo>
                    <a:pt x="2955" y="4158"/>
                  </a:lnTo>
                  <a:cubicBezTo>
                    <a:pt x="2955" y="4211"/>
                    <a:pt x="2965" y="4268"/>
                    <a:pt x="2984" y="4321"/>
                  </a:cubicBezTo>
                  <a:lnTo>
                    <a:pt x="2339" y="4803"/>
                  </a:lnTo>
                  <a:lnTo>
                    <a:pt x="1695" y="4321"/>
                  </a:lnTo>
                  <a:cubicBezTo>
                    <a:pt x="1709" y="4268"/>
                    <a:pt x="1719" y="4211"/>
                    <a:pt x="1719" y="4158"/>
                  </a:cubicBezTo>
                  <a:lnTo>
                    <a:pt x="1719" y="3888"/>
                  </a:lnTo>
                  <a:close/>
                  <a:moveTo>
                    <a:pt x="3201" y="4629"/>
                  </a:moveTo>
                  <a:cubicBezTo>
                    <a:pt x="3239" y="4663"/>
                    <a:pt x="3287" y="4692"/>
                    <a:pt x="3340" y="4711"/>
                  </a:cubicBezTo>
                  <a:lnTo>
                    <a:pt x="4240" y="5048"/>
                  </a:lnTo>
                  <a:cubicBezTo>
                    <a:pt x="3735" y="5409"/>
                    <a:pt x="3143" y="5621"/>
                    <a:pt x="2527" y="5654"/>
                  </a:cubicBezTo>
                  <a:lnTo>
                    <a:pt x="2527" y="5135"/>
                  </a:lnTo>
                  <a:lnTo>
                    <a:pt x="3201" y="4629"/>
                  </a:lnTo>
                  <a:close/>
                  <a:moveTo>
                    <a:pt x="1478" y="4634"/>
                  </a:moveTo>
                  <a:lnTo>
                    <a:pt x="2147" y="5135"/>
                  </a:lnTo>
                  <a:lnTo>
                    <a:pt x="2147" y="5659"/>
                  </a:lnTo>
                  <a:cubicBezTo>
                    <a:pt x="1541" y="5621"/>
                    <a:pt x="958" y="5418"/>
                    <a:pt x="463" y="5067"/>
                  </a:cubicBezTo>
                  <a:cubicBezTo>
                    <a:pt x="501" y="5033"/>
                    <a:pt x="545" y="5005"/>
                    <a:pt x="593" y="4985"/>
                  </a:cubicBezTo>
                  <a:lnTo>
                    <a:pt x="598" y="4985"/>
                  </a:lnTo>
                  <a:lnTo>
                    <a:pt x="1334" y="4711"/>
                  </a:lnTo>
                  <a:cubicBezTo>
                    <a:pt x="1387" y="4692"/>
                    <a:pt x="1435" y="4663"/>
                    <a:pt x="1478" y="4634"/>
                  </a:cubicBezTo>
                  <a:close/>
                  <a:moveTo>
                    <a:pt x="1849" y="0"/>
                  </a:moveTo>
                  <a:cubicBezTo>
                    <a:pt x="1122" y="0"/>
                    <a:pt x="525" y="592"/>
                    <a:pt x="530" y="1319"/>
                  </a:cubicBezTo>
                  <a:cubicBezTo>
                    <a:pt x="530" y="1535"/>
                    <a:pt x="578" y="1752"/>
                    <a:pt x="675" y="1944"/>
                  </a:cubicBezTo>
                  <a:lnTo>
                    <a:pt x="732" y="2055"/>
                  </a:lnTo>
                  <a:lnTo>
                    <a:pt x="732" y="2353"/>
                  </a:lnTo>
                  <a:cubicBezTo>
                    <a:pt x="732" y="2854"/>
                    <a:pt x="954" y="3330"/>
                    <a:pt x="1339" y="3653"/>
                  </a:cubicBezTo>
                  <a:lnTo>
                    <a:pt x="1339" y="4158"/>
                  </a:lnTo>
                  <a:cubicBezTo>
                    <a:pt x="1334" y="4244"/>
                    <a:pt x="1281" y="4326"/>
                    <a:pt x="1199" y="4355"/>
                  </a:cubicBezTo>
                  <a:lnTo>
                    <a:pt x="458" y="4634"/>
                  </a:lnTo>
                  <a:cubicBezTo>
                    <a:pt x="270" y="4706"/>
                    <a:pt x="116" y="4851"/>
                    <a:pt x="35" y="5038"/>
                  </a:cubicBezTo>
                  <a:cubicBezTo>
                    <a:pt x="1" y="5115"/>
                    <a:pt x="20" y="5207"/>
                    <a:pt x="87" y="5260"/>
                  </a:cubicBezTo>
                  <a:cubicBezTo>
                    <a:pt x="749" y="5780"/>
                    <a:pt x="1542" y="6037"/>
                    <a:pt x="2331" y="6037"/>
                  </a:cubicBezTo>
                  <a:cubicBezTo>
                    <a:pt x="3263" y="6037"/>
                    <a:pt x="4191" y="5679"/>
                    <a:pt x="4894" y="4976"/>
                  </a:cubicBezTo>
                  <a:cubicBezTo>
                    <a:pt x="6194" y="3677"/>
                    <a:pt x="6314" y="1612"/>
                    <a:pt x="5178" y="169"/>
                  </a:cubicBezTo>
                  <a:cubicBezTo>
                    <a:pt x="5142" y="124"/>
                    <a:pt x="5089" y="101"/>
                    <a:pt x="5034" y="101"/>
                  </a:cubicBezTo>
                  <a:cubicBezTo>
                    <a:pt x="4994" y="101"/>
                    <a:pt x="4953" y="113"/>
                    <a:pt x="4918" y="140"/>
                  </a:cubicBezTo>
                  <a:cubicBezTo>
                    <a:pt x="4837" y="202"/>
                    <a:pt x="4822" y="323"/>
                    <a:pt x="4885" y="405"/>
                  </a:cubicBezTo>
                  <a:cubicBezTo>
                    <a:pt x="5905" y="1694"/>
                    <a:pt x="5799" y="3547"/>
                    <a:pt x="4635" y="4711"/>
                  </a:cubicBezTo>
                  <a:cubicBezTo>
                    <a:pt x="4611" y="4735"/>
                    <a:pt x="4586" y="4754"/>
                    <a:pt x="4562" y="4778"/>
                  </a:cubicBezTo>
                  <a:cubicBezTo>
                    <a:pt x="4524" y="4754"/>
                    <a:pt x="4481" y="4735"/>
                    <a:pt x="4437" y="4716"/>
                  </a:cubicBezTo>
                  <a:lnTo>
                    <a:pt x="3475" y="4355"/>
                  </a:lnTo>
                  <a:cubicBezTo>
                    <a:pt x="3388" y="4326"/>
                    <a:pt x="3335" y="4244"/>
                    <a:pt x="3335" y="4153"/>
                  </a:cubicBezTo>
                  <a:lnTo>
                    <a:pt x="3335" y="3672"/>
                  </a:lnTo>
                  <a:cubicBezTo>
                    <a:pt x="3374" y="3638"/>
                    <a:pt x="3412" y="3604"/>
                    <a:pt x="3456" y="3566"/>
                  </a:cubicBezTo>
                  <a:cubicBezTo>
                    <a:pt x="3768" y="3263"/>
                    <a:pt x="3942" y="2849"/>
                    <a:pt x="3942" y="2416"/>
                  </a:cubicBezTo>
                  <a:lnTo>
                    <a:pt x="3942" y="2055"/>
                  </a:lnTo>
                  <a:lnTo>
                    <a:pt x="3995" y="1944"/>
                  </a:lnTo>
                  <a:cubicBezTo>
                    <a:pt x="4091" y="1752"/>
                    <a:pt x="4144" y="1535"/>
                    <a:pt x="4144" y="1319"/>
                  </a:cubicBezTo>
                  <a:lnTo>
                    <a:pt x="4144" y="188"/>
                  </a:lnTo>
                  <a:cubicBezTo>
                    <a:pt x="4144" y="87"/>
                    <a:pt x="4057" y="0"/>
                    <a:pt x="3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92" name="Google Shape;1692;p52"/>
          <p:cNvGrpSpPr/>
          <p:nvPr/>
        </p:nvGrpSpPr>
        <p:grpSpPr>
          <a:xfrm>
            <a:off x="4998467" y="3977192"/>
            <a:ext cx="331466" cy="284691"/>
            <a:chOff x="870273" y="4293811"/>
            <a:chExt cx="411300" cy="353258"/>
          </a:xfrm>
        </p:grpSpPr>
        <p:sp>
          <p:nvSpPr>
            <p:cNvPr id="1693" name="Google Shape;1693;p52"/>
            <p:cNvSpPr/>
            <p:nvPr/>
          </p:nvSpPr>
          <p:spPr>
            <a:xfrm>
              <a:off x="889183" y="4486400"/>
              <a:ext cx="373453" cy="154506"/>
            </a:xfrm>
            <a:custGeom>
              <a:avLst/>
              <a:gdLst/>
              <a:ahLst/>
              <a:cxnLst/>
              <a:rect l="l" t="t" r="r" b="b"/>
              <a:pathLst>
                <a:path w="14239" h="5891" extrusionOk="0">
                  <a:moveTo>
                    <a:pt x="1" y="1"/>
                  </a:moveTo>
                  <a:lnTo>
                    <a:pt x="1" y="5154"/>
                  </a:lnTo>
                  <a:cubicBezTo>
                    <a:pt x="1" y="5563"/>
                    <a:pt x="333" y="5890"/>
                    <a:pt x="737" y="5890"/>
                  </a:cubicBezTo>
                  <a:lnTo>
                    <a:pt x="13503" y="5890"/>
                  </a:lnTo>
                  <a:cubicBezTo>
                    <a:pt x="13907" y="5890"/>
                    <a:pt x="14239" y="5563"/>
                    <a:pt x="14239" y="5154"/>
                  </a:cubicBezTo>
                  <a:lnTo>
                    <a:pt x="142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4" name="Google Shape;1694;p52"/>
            <p:cNvSpPr/>
            <p:nvPr/>
          </p:nvSpPr>
          <p:spPr>
            <a:xfrm>
              <a:off x="889183" y="4486400"/>
              <a:ext cx="373453" cy="154506"/>
            </a:xfrm>
            <a:custGeom>
              <a:avLst/>
              <a:gdLst/>
              <a:ahLst/>
              <a:cxnLst/>
              <a:rect l="l" t="t" r="r" b="b"/>
              <a:pathLst>
                <a:path w="14239" h="5891" extrusionOk="0">
                  <a:moveTo>
                    <a:pt x="1" y="1"/>
                  </a:moveTo>
                  <a:lnTo>
                    <a:pt x="1" y="5154"/>
                  </a:lnTo>
                  <a:cubicBezTo>
                    <a:pt x="1" y="5563"/>
                    <a:pt x="333" y="5890"/>
                    <a:pt x="737" y="5890"/>
                  </a:cubicBezTo>
                  <a:lnTo>
                    <a:pt x="13503" y="5890"/>
                  </a:lnTo>
                  <a:cubicBezTo>
                    <a:pt x="13907" y="5890"/>
                    <a:pt x="14239" y="5563"/>
                    <a:pt x="14239" y="5154"/>
                  </a:cubicBezTo>
                  <a:lnTo>
                    <a:pt x="14239" y="4909"/>
                  </a:lnTo>
                  <a:lnTo>
                    <a:pt x="1969" y="4909"/>
                  </a:lnTo>
                  <a:cubicBezTo>
                    <a:pt x="1425" y="4909"/>
                    <a:pt x="987" y="4471"/>
                    <a:pt x="987" y="3927"/>
                  </a:cubicBezTo>
                  <a:lnTo>
                    <a:pt x="987" y="2445"/>
                  </a:lnTo>
                  <a:cubicBezTo>
                    <a:pt x="987" y="2309"/>
                    <a:pt x="1098" y="2203"/>
                    <a:pt x="1231" y="2203"/>
                  </a:cubicBezTo>
                  <a:cubicBezTo>
                    <a:pt x="1240" y="2203"/>
                    <a:pt x="1248" y="2204"/>
                    <a:pt x="1257" y="2204"/>
                  </a:cubicBezTo>
                  <a:cubicBezTo>
                    <a:pt x="1329" y="2214"/>
                    <a:pt x="1401" y="2214"/>
                    <a:pt x="1478" y="2214"/>
                  </a:cubicBezTo>
                  <a:lnTo>
                    <a:pt x="12766" y="2214"/>
                  </a:lnTo>
                  <a:cubicBezTo>
                    <a:pt x="13296" y="2214"/>
                    <a:pt x="13815" y="2041"/>
                    <a:pt x="14239" y="1718"/>
                  </a:cubicBezTo>
                  <a:lnTo>
                    <a:pt x="142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5" name="Google Shape;1695;p52"/>
            <p:cNvSpPr/>
            <p:nvPr/>
          </p:nvSpPr>
          <p:spPr>
            <a:xfrm>
              <a:off x="876332" y="4357675"/>
              <a:ext cx="399183" cy="167358"/>
            </a:xfrm>
            <a:custGeom>
              <a:avLst/>
              <a:gdLst/>
              <a:ahLst/>
              <a:cxnLst/>
              <a:rect l="l" t="t" r="r" b="b"/>
              <a:pathLst>
                <a:path w="15220" h="6381" extrusionOk="0">
                  <a:moveTo>
                    <a:pt x="982" y="1"/>
                  </a:moveTo>
                  <a:cubicBezTo>
                    <a:pt x="443" y="1"/>
                    <a:pt x="0" y="439"/>
                    <a:pt x="0" y="982"/>
                  </a:cubicBezTo>
                  <a:lnTo>
                    <a:pt x="0" y="4418"/>
                  </a:lnTo>
                  <a:cubicBezTo>
                    <a:pt x="0" y="5505"/>
                    <a:pt x="881" y="6381"/>
                    <a:pt x="1963" y="6381"/>
                  </a:cubicBezTo>
                  <a:lnTo>
                    <a:pt x="13256" y="6381"/>
                  </a:lnTo>
                  <a:cubicBezTo>
                    <a:pt x="14339" y="6381"/>
                    <a:pt x="15220" y="5500"/>
                    <a:pt x="15220" y="4418"/>
                  </a:cubicBezTo>
                  <a:lnTo>
                    <a:pt x="15220" y="982"/>
                  </a:lnTo>
                  <a:cubicBezTo>
                    <a:pt x="15220" y="439"/>
                    <a:pt x="14777" y="1"/>
                    <a:pt x="142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6" name="Google Shape;1696;p52"/>
            <p:cNvSpPr/>
            <p:nvPr/>
          </p:nvSpPr>
          <p:spPr>
            <a:xfrm>
              <a:off x="908513" y="4357675"/>
              <a:ext cx="334820" cy="19330"/>
            </a:xfrm>
            <a:custGeom>
              <a:avLst/>
              <a:gdLst/>
              <a:ahLst/>
              <a:cxnLst/>
              <a:rect l="l" t="t" r="r" b="b"/>
              <a:pathLst>
                <a:path w="12766" h="737" extrusionOk="0">
                  <a:moveTo>
                    <a:pt x="366" y="1"/>
                  </a:moveTo>
                  <a:cubicBezTo>
                    <a:pt x="164" y="1"/>
                    <a:pt x="0" y="164"/>
                    <a:pt x="0" y="371"/>
                  </a:cubicBezTo>
                  <a:cubicBezTo>
                    <a:pt x="0" y="573"/>
                    <a:pt x="164" y="737"/>
                    <a:pt x="366" y="737"/>
                  </a:cubicBezTo>
                  <a:lnTo>
                    <a:pt x="12395" y="737"/>
                  </a:lnTo>
                  <a:cubicBezTo>
                    <a:pt x="12602" y="737"/>
                    <a:pt x="12766" y="573"/>
                    <a:pt x="12766" y="371"/>
                  </a:cubicBezTo>
                  <a:cubicBezTo>
                    <a:pt x="12766" y="164"/>
                    <a:pt x="12602" y="1"/>
                    <a:pt x="123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7" name="Google Shape;1697;p52"/>
            <p:cNvSpPr/>
            <p:nvPr/>
          </p:nvSpPr>
          <p:spPr>
            <a:xfrm>
              <a:off x="947120" y="4357675"/>
              <a:ext cx="25782" cy="283231"/>
            </a:xfrm>
            <a:custGeom>
              <a:avLst/>
              <a:gdLst/>
              <a:ahLst/>
              <a:cxnLst/>
              <a:rect l="l" t="t" r="r" b="b"/>
              <a:pathLst>
                <a:path w="983" h="10799" extrusionOk="0">
                  <a:moveTo>
                    <a:pt x="0" y="1"/>
                  </a:moveTo>
                  <a:lnTo>
                    <a:pt x="0" y="10798"/>
                  </a:lnTo>
                  <a:lnTo>
                    <a:pt x="982" y="10798"/>
                  </a:lnTo>
                  <a:lnTo>
                    <a:pt x="9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8" name="Google Shape;1698;p52"/>
            <p:cNvSpPr/>
            <p:nvPr/>
          </p:nvSpPr>
          <p:spPr>
            <a:xfrm>
              <a:off x="947120" y="4357675"/>
              <a:ext cx="25782" cy="19330"/>
            </a:xfrm>
            <a:custGeom>
              <a:avLst/>
              <a:gdLst/>
              <a:ahLst/>
              <a:cxnLst/>
              <a:rect l="l" t="t" r="r" b="b"/>
              <a:pathLst>
                <a:path w="983" h="737" extrusionOk="0">
                  <a:moveTo>
                    <a:pt x="0" y="1"/>
                  </a:moveTo>
                  <a:lnTo>
                    <a:pt x="0" y="737"/>
                  </a:lnTo>
                  <a:lnTo>
                    <a:pt x="982" y="737"/>
                  </a:lnTo>
                  <a:lnTo>
                    <a:pt x="9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9" name="Google Shape;1699;p52"/>
            <p:cNvSpPr/>
            <p:nvPr/>
          </p:nvSpPr>
          <p:spPr>
            <a:xfrm>
              <a:off x="947120" y="4544337"/>
              <a:ext cx="25782" cy="19330"/>
            </a:xfrm>
            <a:custGeom>
              <a:avLst/>
              <a:gdLst/>
              <a:ahLst/>
              <a:cxnLst/>
              <a:rect l="l" t="t" r="r" b="b"/>
              <a:pathLst>
                <a:path w="983" h="737" extrusionOk="0">
                  <a:moveTo>
                    <a:pt x="0" y="0"/>
                  </a:moveTo>
                  <a:lnTo>
                    <a:pt x="0" y="736"/>
                  </a:lnTo>
                  <a:lnTo>
                    <a:pt x="982" y="736"/>
                  </a:lnTo>
                  <a:lnTo>
                    <a:pt x="98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0" name="Google Shape;1700;p52"/>
            <p:cNvSpPr/>
            <p:nvPr/>
          </p:nvSpPr>
          <p:spPr>
            <a:xfrm>
              <a:off x="947120" y="4615125"/>
              <a:ext cx="25782" cy="25782"/>
            </a:xfrm>
            <a:custGeom>
              <a:avLst/>
              <a:gdLst/>
              <a:ahLst/>
              <a:cxnLst/>
              <a:rect l="l" t="t" r="r" b="b"/>
              <a:pathLst>
                <a:path w="983" h="983" extrusionOk="0">
                  <a:moveTo>
                    <a:pt x="0" y="1"/>
                  </a:moveTo>
                  <a:lnTo>
                    <a:pt x="0" y="982"/>
                  </a:lnTo>
                  <a:lnTo>
                    <a:pt x="982" y="982"/>
                  </a:lnTo>
                  <a:lnTo>
                    <a:pt x="9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1" name="Google Shape;1701;p52"/>
            <p:cNvSpPr/>
            <p:nvPr/>
          </p:nvSpPr>
          <p:spPr>
            <a:xfrm>
              <a:off x="1178944" y="4357675"/>
              <a:ext cx="25782" cy="283231"/>
            </a:xfrm>
            <a:custGeom>
              <a:avLst/>
              <a:gdLst/>
              <a:ahLst/>
              <a:cxnLst/>
              <a:rect l="l" t="t" r="r" b="b"/>
              <a:pathLst>
                <a:path w="983" h="10799" extrusionOk="0">
                  <a:moveTo>
                    <a:pt x="1" y="1"/>
                  </a:moveTo>
                  <a:lnTo>
                    <a:pt x="1" y="10798"/>
                  </a:lnTo>
                  <a:lnTo>
                    <a:pt x="982" y="10798"/>
                  </a:lnTo>
                  <a:lnTo>
                    <a:pt x="9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2" name="Google Shape;1702;p52"/>
            <p:cNvSpPr/>
            <p:nvPr/>
          </p:nvSpPr>
          <p:spPr>
            <a:xfrm>
              <a:off x="1178944" y="4357675"/>
              <a:ext cx="25782" cy="19330"/>
            </a:xfrm>
            <a:custGeom>
              <a:avLst/>
              <a:gdLst/>
              <a:ahLst/>
              <a:cxnLst/>
              <a:rect l="l" t="t" r="r" b="b"/>
              <a:pathLst>
                <a:path w="983" h="737" extrusionOk="0">
                  <a:moveTo>
                    <a:pt x="1" y="1"/>
                  </a:moveTo>
                  <a:lnTo>
                    <a:pt x="1" y="737"/>
                  </a:lnTo>
                  <a:lnTo>
                    <a:pt x="982" y="737"/>
                  </a:lnTo>
                  <a:lnTo>
                    <a:pt x="9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3" name="Google Shape;1703;p52"/>
            <p:cNvSpPr/>
            <p:nvPr/>
          </p:nvSpPr>
          <p:spPr>
            <a:xfrm>
              <a:off x="1178944" y="4544337"/>
              <a:ext cx="25782" cy="19330"/>
            </a:xfrm>
            <a:custGeom>
              <a:avLst/>
              <a:gdLst/>
              <a:ahLst/>
              <a:cxnLst/>
              <a:rect l="l" t="t" r="r" b="b"/>
              <a:pathLst>
                <a:path w="983" h="737" extrusionOk="0">
                  <a:moveTo>
                    <a:pt x="1" y="0"/>
                  </a:moveTo>
                  <a:lnTo>
                    <a:pt x="1" y="736"/>
                  </a:lnTo>
                  <a:lnTo>
                    <a:pt x="982" y="736"/>
                  </a:lnTo>
                  <a:lnTo>
                    <a:pt x="98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4" name="Google Shape;1704;p52"/>
            <p:cNvSpPr/>
            <p:nvPr/>
          </p:nvSpPr>
          <p:spPr>
            <a:xfrm>
              <a:off x="1178944" y="4615125"/>
              <a:ext cx="25782" cy="25782"/>
            </a:xfrm>
            <a:custGeom>
              <a:avLst/>
              <a:gdLst/>
              <a:ahLst/>
              <a:cxnLst/>
              <a:rect l="l" t="t" r="r" b="b"/>
              <a:pathLst>
                <a:path w="983" h="983" extrusionOk="0">
                  <a:moveTo>
                    <a:pt x="1" y="1"/>
                  </a:moveTo>
                  <a:lnTo>
                    <a:pt x="1" y="982"/>
                  </a:lnTo>
                  <a:lnTo>
                    <a:pt x="982" y="982"/>
                  </a:lnTo>
                  <a:lnTo>
                    <a:pt x="9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5" name="Google Shape;1705;p52"/>
            <p:cNvSpPr/>
            <p:nvPr/>
          </p:nvSpPr>
          <p:spPr>
            <a:xfrm>
              <a:off x="1043794" y="4473522"/>
              <a:ext cx="64389" cy="25782"/>
            </a:xfrm>
            <a:custGeom>
              <a:avLst/>
              <a:gdLst/>
              <a:ahLst/>
              <a:cxnLst/>
              <a:rect l="l" t="t" r="r" b="b"/>
              <a:pathLst>
                <a:path w="2455" h="983" extrusionOk="0">
                  <a:moveTo>
                    <a:pt x="246" y="1"/>
                  </a:moveTo>
                  <a:cubicBezTo>
                    <a:pt x="106" y="1"/>
                    <a:pt x="0" y="111"/>
                    <a:pt x="0" y="246"/>
                  </a:cubicBezTo>
                  <a:lnTo>
                    <a:pt x="0" y="737"/>
                  </a:lnTo>
                  <a:cubicBezTo>
                    <a:pt x="0" y="872"/>
                    <a:pt x="106" y="982"/>
                    <a:pt x="246" y="982"/>
                  </a:cubicBezTo>
                  <a:lnTo>
                    <a:pt x="2209" y="982"/>
                  </a:lnTo>
                  <a:cubicBezTo>
                    <a:pt x="2344" y="982"/>
                    <a:pt x="2454" y="872"/>
                    <a:pt x="2454" y="737"/>
                  </a:cubicBezTo>
                  <a:lnTo>
                    <a:pt x="2454" y="246"/>
                  </a:lnTo>
                  <a:cubicBezTo>
                    <a:pt x="2454" y="111"/>
                    <a:pt x="2344" y="1"/>
                    <a:pt x="22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6" name="Google Shape;1706;p52"/>
            <p:cNvSpPr/>
            <p:nvPr/>
          </p:nvSpPr>
          <p:spPr>
            <a:xfrm>
              <a:off x="934373" y="4499278"/>
              <a:ext cx="51511" cy="45085"/>
            </a:xfrm>
            <a:custGeom>
              <a:avLst/>
              <a:gdLst/>
              <a:ahLst/>
              <a:cxnLst/>
              <a:rect l="l" t="t" r="r" b="b"/>
              <a:pathLst>
                <a:path w="1964" h="1719" extrusionOk="0">
                  <a:moveTo>
                    <a:pt x="246" y="0"/>
                  </a:moveTo>
                  <a:cubicBezTo>
                    <a:pt x="106" y="0"/>
                    <a:pt x="0" y="111"/>
                    <a:pt x="0" y="246"/>
                  </a:cubicBezTo>
                  <a:lnTo>
                    <a:pt x="0" y="1473"/>
                  </a:lnTo>
                  <a:cubicBezTo>
                    <a:pt x="0" y="1608"/>
                    <a:pt x="106" y="1718"/>
                    <a:pt x="246" y="1718"/>
                  </a:cubicBezTo>
                  <a:lnTo>
                    <a:pt x="1713" y="1718"/>
                  </a:lnTo>
                  <a:cubicBezTo>
                    <a:pt x="1853" y="1718"/>
                    <a:pt x="1964" y="1608"/>
                    <a:pt x="1964" y="1473"/>
                  </a:cubicBezTo>
                  <a:lnTo>
                    <a:pt x="1964" y="246"/>
                  </a:lnTo>
                  <a:cubicBezTo>
                    <a:pt x="1964" y="111"/>
                    <a:pt x="1853" y="0"/>
                    <a:pt x="17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7" name="Google Shape;1707;p52"/>
            <p:cNvSpPr/>
            <p:nvPr/>
          </p:nvSpPr>
          <p:spPr>
            <a:xfrm>
              <a:off x="934373" y="4499278"/>
              <a:ext cx="51511" cy="19330"/>
            </a:xfrm>
            <a:custGeom>
              <a:avLst/>
              <a:gdLst/>
              <a:ahLst/>
              <a:cxnLst/>
              <a:rect l="l" t="t" r="r" b="b"/>
              <a:pathLst>
                <a:path w="1964" h="737" extrusionOk="0">
                  <a:moveTo>
                    <a:pt x="246" y="0"/>
                  </a:moveTo>
                  <a:cubicBezTo>
                    <a:pt x="106" y="0"/>
                    <a:pt x="0" y="111"/>
                    <a:pt x="0" y="246"/>
                  </a:cubicBezTo>
                  <a:lnTo>
                    <a:pt x="0" y="737"/>
                  </a:lnTo>
                  <a:lnTo>
                    <a:pt x="1964" y="737"/>
                  </a:lnTo>
                  <a:lnTo>
                    <a:pt x="1964" y="246"/>
                  </a:lnTo>
                  <a:cubicBezTo>
                    <a:pt x="1964" y="111"/>
                    <a:pt x="1853" y="0"/>
                    <a:pt x="17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8" name="Google Shape;1708;p52"/>
            <p:cNvSpPr/>
            <p:nvPr/>
          </p:nvSpPr>
          <p:spPr>
            <a:xfrm>
              <a:off x="1166067" y="4499278"/>
              <a:ext cx="51511" cy="45085"/>
            </a:xfrm>
            <a:custGeom>
              <a:avLst/>
              <a:gdLst/>
              <a:ahLst/>
              <a:cxnLst/>
              <a:rect l="l" t="t" r="r" b="b"/>
              <a:pathLst>
                <a:path w="1964" h="1719" extrusionOk="0">
                  <a:moveTo>
                    <a:pt x="246" y="0"/>
                  </a:moveTo>
                  <a:cubicBezTo>
                    <a:pt x="111" y="0"/>
                    <a:pt x="1" y="111"/>
                    <a:pt x="1" y="246"/>
                  </a:cubicBezTo>
                  <a:lnTo>
                    <a:pt x="1" y="1473"/>
                  </a:lnTo>
                  <a:cubicBezTo>
                    <a:pt x="1" y="1608"/>
                    <a:pt x="111" y="1718"/>
                    <a:pt x="246" y="1718"/>
                  </a:cubicBezTo>
                  <a:lnTo>
                    <a:pt x="1719" y="1718"/>
                  </a:lnTo>
                  <a:cubicBezTo>
                    <a:pt x="1853" y="1718"/>
                    <a:pt x="1964" y="1608"/>
                    <a:pt x="1964" y="1473"/>
                  </a:cubicBezTo>
                  <a:lnTo>
                    <a:pt x="1964" y="246"/>
                  </a:lnTo>
                  <a:cubicBezTo>
                    <a:pt x="1964" y="111"/>
                    <a:pt x="1853" y="0"/>
                    <a:pt x="17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9" name="Google Shape;1709;p52"/>
            <p:cNvSpPr/>
            <p:nvPr/>
          </p:nvSpPr>
          <p:spPr>
            <a:xfrm>
              <a:off x="1166067" y="4499278"/>
              <a:ext cx="51511" cy="19330"/>
            </a:xfrm>
            <a:custGeom>
              <a:avLst/>
              <a:gdLst/>
              <a:ahLst/>
              <a:cxnLst/>
              <a:rect l="l" t="t" r="r" b="b"/>
              <a:pathLst>
                <a:path w="1964" h="737" extrusionOk="0">
                  <a:moveTo>
                    <a:pt x="246" y="0"/>
                  </a:moveTo>
                  <a:cubicBezTo>
                    <a:pt x="111" y="0"/>
                    <a:pt x="1" y="111"/>
                    <a:pt x="1" y="246"/>
                  </a:cubicBezTo>
                  <a:lnTo>
                    <a:pt x="1" y="737"/>
                  </a:lnTo>
                  <a:lnTo>
                    <a:pt x="1964" y="737"/>
                  </a:lnTo>
                  <a:lnTo>
                    <a:pt x="1964" y="246"/>
                  </a:lnTo>
                  <a:cubicBezTo>
                    <a:pt x="1964" y="111"/>
                    <a:pt x="1853" y="0"/>
                    <a:pt x="17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0" name="Google Shape;1710;p52"/>
            <p:cNvSpPr/>
            <p:nvPr/>
          </p:nvSpPr>
          <p:spPr>
            <a:xfrm>
              <a:off x="870273" y="4293811"/>
              <a:ext cx="411300" cy="353258"/>
            </a:xfrm>
            <a:custGeom>
              <a:avLst/>
              <a:gdLst/>
              <a:ahLst/>
              <a:cxnLst/>
              <a:rect l="l" t="t" r="r" b="b"/>
              <a:pathLst>
                <a:path w="15682" h="13469" extrusionOk="0">
                  <a:moveTo>
                    <a:pt x="8969" y="458"/>
                  </a:moveTo>
                  <a:cubicBezTo>
                    <a:pt x="9205" y="458"/>
                    <a:pt x="9412" y="622"/>
                    <a:pt x="9465" y="857"/>
                  </a:cubicBezTo>
                  <a:lnTo>
                    <a:pt x="9763" y="2210"/>
                  </a:lnTo>
                  <a:lnTo>
                    <a:pt x="5919" y="2210"/>
                  </a:lnTo>
                  <a:lnTo>
                    <a:pt x="6217" y="857"/>
                  </a:lnTo>
                  <a:cubicBezTo>
                    <a:pt x="6270" y="622"/>
                    <a:pt x="6477" y="458"/>
                    <a:pt x="6712" y="458"/>
                  </a:cubicBezTo>
                  <a:close/>
                  <a:moveTo>
                    <a:pt x="3686" y="2667"/>
                  </a:moveTo>
                  <a:lnTo>
                    <a:pt x="3686" y="7608"/>
                  </a:lnTo>
                  <a:lnTo>
                    <a:pt x="3161" y="7608"/>
                  </a:lnTo>
                  <a:lnTo>
                    <a:pt x="3161" y="2667"/>
                  </a:lnTo>
                  <a:close/>
                  <a:moveTo>
                    <a:pt x="12520" y="2667"/>
                  </a:moveTo>
                  <a:lnTo>
                    <a:pt x="12520" y="7608"/>
                  </a:lnTo>
                  <a:lnTo>
                    <a:pt x="12001" y="7608"/>
                  </a:lnTo>
                  <a:lnTo>
                    <a:pt x="12001" y="2667"/>
                  </a:lnTo>
                  <a:close/>
                  <a:moveTo>
                    <a:pt x="2704" y="2667"/>
                  </a:moveTo>
                  <a:lnTo>
                    <a:pt x="2704" y="7608"/>
                  </a:lnTo>
                  <a:lnTo>
                    <a:pt x="2690" y="7608"/>
                  </a:lnTo>
                  <a:cubicBezTo>
                    <a:pt x="2425" y="7608"/>
                    <a:pt x="2213" y="7820"/>
                    <a:pt x="2213" y="8085"/>
                  </a:cubicBezTo>
                  <a:lnTo>
                    <a:pt x="2213" y="8590"/>
                  </a:lnTo>
                  <a:lnTo>
                    <a:pt x="2199" y="8590"/>
                  </a:lnTo>
                  <a:cubicBezTo>
                    <a:pt x="1242" y="8590"/>
                    <a:pt x="462" y="7810"/>
                    <a:pt x="462" y="6858"/>
                  </a:cubicBezTo>
                  <a:lnTo>
                    <a:pt x="462" y="3417"/>
                  </a:lnTo>
                  <a:cubicBezTo>
                    <a:pt x="462" y="3003"/>
                    <a:pt x="799" y="2667"/>
                    <a:pt x="1213" y="2667"/>
                  </a:cubicBezTo>
                  <a:close/>
                  <a:moveTo>
                    <a:pt x="11539" y="2671"/>
                  </a:moveTo>
                  <a:lnTo>
                    <a:pt x="11539" y="7608"/>
                  </a:lnTo>
                  <a:lnTo>
                    <a:pt x="11524" y="7608"/>
                  </a:lnTo>
                  <a:cubicBezTo>
                    <a:pt x="11260" y="7608"/>
                    <a:pt x="11048" y="7825"/>
                    <a:pt x="11048" y="8085"/>
                  </a:cubicBezTo>
                  <a:lnTo>
                    <a:pt x="11048" y="8590"/>
                  </a:lnTo>
                  <a:lnTo>
                    <a:pt x="4634" y="8590"/>
                  </a:lnTo>
                  <a:lnTo>
                    <a:pt x="4634" y="8085"/>
                  </a:lnTo>
                  <a:cubicBezTo>
                    <a:pt x="4634" y="7825"/>
                    <a:pt x="4422" y="7608"/>
                    <a:pt x="4157" y="7608"/>
                  </a:cubicBezTo>
                  <a:lnTo>
                    <a:pt x="4143" y="7608"/>
                  </a:lnTo>
                  <a:lnTo>
                    <a:pt x="4143" y="2671"/>
                  </a:lnTo>
                  <a:close/>
                  <a:moveTo>
                    <a:pt x="14469" y="2667"/>
                  </a:moveTo>
                  <a:cubicBezTo>
                    <a:pt x="14888" y="2667"/>
                    <a:pt x="15220" y="3003"/>
                    <a:pt x="15224" y="3422"/>
                  </a:cubicBezTo>
                  <a:lnTo>
                    <a:pt x="15224" y="6858"/>
                  </a:lnTo>
                  <a:lnTo>
                    <a:pt x="15220" y="6858"/>
                  </a:lnTo>
                  <a:cubicBezTo>
                    <a:pt x="15220" y="7815"/>
                    <a:pt x="14445" y="8590"/>
                    <a:pt x="13487" y="8590"/>
                  </a:cubicBezTo>
                  <a:lnTo>
                    <a:pt x="13473" y="8590"/>
                  </a:lnTo>
                  <a:lnTo>
                    <a:pt x="13473" y="8085"/>
                  </a:lnTo>
                  <a:cubicBezTo>
                    <a:pt x="13473" y="7820"/>
                    <a:pt x="13256" y="7608"/>
                    <a:pt x="12997" y="7608"/>
                  </a:cubicBezTo>
                  <a:lnTo>
                    <a:pt x="12982" y="7608"/>
                  </a:lnTo>
                  <a:lnTo>
                    <a:pt x="12982" y="2667"/>
                  </a:lnTo>
                  <a:close/>
                  <a:moveTo>
                    <a:pt x="4157" y="8065"/>
                  </a:moveTo>
                  <a:cubicBezTo>
                    <a:pt x="4167" y="8065"/>
                    <a:pt x="4177" y="8070"/>
                    <a:pt x="4177" y="8080"/>
                  </a:cubicBezTo>
                  <a:lnTo>
                    <a:pt x="4177" y="9307"/>
                  </a:lnTo>
                  <a:cubicBezTo>
                    <a:pt x="4177" y="9316"/>
                    <a:pt x="4167" y="9326"/>
                    <a:pt x="4157" y="9326"/>
                  </a:cubicBezTo>
                  <a:lnTo>
                    <a:pt x="2690" y="9326"/>
                  </a:lnTo>
                  <a:cubicBezTo>
                    <a:pt x="2680" y="9326"/>
                    <a:pt x="2671" y="9316"/>
                    <a:pt x="2671" y="9307"/>
                  </a:cubicBezTo>
                  <a:lnTo>
                    <a:pt x="2671" y="8085"/>
                  </a:lnTo>
                  <a:cubicBezTo>
                    <a:pt x="2671" y="8075"/>
                    <a:pt x="2680" y="8065"/>
                    <a:pt x="2685" y="8065"/>
                  </a:cubicBezTo>
                  <a:lnTo>
                    <a:pt x="3195" y="8065"/>
                  </a:lnTo>
                  <a:lnTo>
                    <a:pt x="3195" y="8575"/>
                  </a:lnTo>
                  <a:cubicBezTo>
                    <a:pt x="3195" y="8727"/>
                    <a:pt x="3309" y="8803"/>
                    <a:pt x="3424" y="8803"/>
                  </a:cubicBezTo>
                  <a:cubicBezTo>
                    <a:pt x="3538" y="8803"/>
                    <a:pt x="3652" y="8727"/>
                    <a:pt x="3652" y="8575"/>
                  </a:cubicBezTo>
                  <a:lnTo>
                    <a:pt x="3652" y="8065"/>
                  </a:lnTo>
                  <a:close/>
                  <a:moveTo>
                    <a:pt x="12997" y="8065"/>
                  </a:moveTo>
                  <a:cubicBezTo>
                    <a:pt x="13006" y="8065"/>
                    <a:pt x="13011" y="8070"/>
                    <a:pt x="13011" y="8080"/>
                  </a:cubicBezTo>
                  <a:lnTo>
                    <a:pt x="13011" y="9307"/>
                  </a:lnTo>
                  <a:lnTo>
                    <a:pt x="13011" y="9312"/>
                  </a:lnTo>
                  <a:cubicBezTo>
                    <a:pt x="13011" y="9321"/>
                    <a:pt x="13006" y="9326"/>
                    <a:pt x="12997" y="9326"/>
                  </a:cubicBezTo>
                  <a:lnTo>
                    <a:pt x="11524" y="9326"/>
                  </a:lnTo>
                  <a:cubicBezTo>
                    <a:pt x="11515" y="9326"/>
                    <a:pt x="11510" y="9321"/>
                    <a:pt x="11510" y="9312"/>
                  </a:cubicBezTo>
                  <a:lnTo>
                    <a:pt x="11510" y="8085"/>
                  </a:lnTo>
                  <a:cubicBezTo>
                    <a:pt x="11510" y="8075"/>
                    <a:pt x="11515" y="8070"/>
                    <a:pt x="11524" y="8070"/>
                  </a:cubicBezTo>
                  <a:lnTo>
                    <a:pt x="12029" y="8070"/>
                  </a:lnTo>
                  <a:lnTo>
                    <a:pt x="12029" y="8575"/>
                  </a:lnTo>
                  <a:cubicBezTo>
                    <a:pt x="12029" y="8727"/>
                    <a:pt x="12144" y="8803"/>
                    <a:pt x="12259" y="8803"/>
                  </a:cubicBezTo>
                  <a:cubicBezTo>
                    <a:pt x="12373" y="8803"/>
                    <a:pt x="12489" y="8727"/>
                    <a:pt x="12491" y="8575"/>
                  </a:cubicBezTo>
                  <a:lnTo>
                    <a:pt x="12491" y="8065"/>
                  </a:lnTo>
                  <a:close/>
                  <a:moveTo>
                    <a:pt x="953" y="8662"/>
                  </a:moveTo>
                  <a:cubicBezTo>
                    <a:pt x="1319" y="8912"/>
                    <a:pt x="1752" y="9047"/>
                    <a:pt x="2194" y="9047"/>
                  </a:cubicBezTo>
                  <a:lnTo>
                    <a:pt x="2213" y="9047"/>
                  </a:lnTo>
                  <a:lnTo>
                    <a:pt x="2213" y="9312"/>
                  </a:lnTo>
                  <a:cubicBezTo>
                    <a:pt x="2213" y="9571"/>
                    <a:pt x="2425" y="9783"/>
                    <a:pt x="2685" y="9783"/>
                  </a:cubicBezTo>
                  <a:lnTo>
                    <a:pt x="3686" y="9783"/>
                  </a:lnTo>
                  <a:lnTo>
                    <a:pt x="3686" y="13007"/>
                  </a:lnTo>
                  <a:lnTo>
                    <a:pt x="3161" y="13007"/>
                  </a:lnTo>
                  <a:lnTo>
                    <a:pt x="3161" y="10539"/>
                  </a:lnTo>
                  <a:cubicBezTo>
                    <a:pt x="3161" y="10385"/>
                    <a:pt x="3047" y="10308"/>
                    <a:pt x="2933" y="10308"/>
                  </a:cubicBezTo>
                  <a:cubicBezTo>
                    <a:pt x="2819" y="10308"/>
                    <a:pt x="2704" y="10385"/>
                    <a:pt x="2704" y="10539"/>
                  </a:cubicBezTo>
                  <a:lnTo>
                    <a:pt x="2704" y="13007"/>
                  </a:lnTo>
                  <a:lnTo>
                    <a:pt x="1458" y="13007"/>
                  </a:lnTo>
                  <a:cubicBezTo>
                    <a:pt x="1179" y="13007"/>
                    <a:pt x="953" y="12781"/>
                    <a:pt x="953" y="12502"/>
                  </a:cubicBezTo>
                  <a:lnTo>
                    <a:pt x="953" y="8662"/>
                  </a:lnTo>
                  <a:close/>
                  <a:moveTo>
                    <a:pt x="11048" y="9052"/>
                  </a:moveTo>
                  <a:lnTo>
                    <a:pt x="11048" y="9312"/>
                  </a:lnTo>
                  <a:cubicBezTo>
                    <a:pt x="11048" y="9571"/>
                    <a:pt x="11260" y="9788"/>
                    <a:pt x="11524" y="9788"/>
                  </a:cubicBezTo>
                  <a:lnTo>
                    <a:pt x="12520" y="9788"/>
                  </a:lnTo>
                  <a:lnTo>
                    <a:pt x="12520" y="13007"/>
                  </a:lnTo>
                  <a:lnTo>
                    <a:pt x="12001" y="13007"/>
                  </a:lnTo>
                  <a:lnTo>
                    <a:pt x="12001" y="10539"/>
                  </a:lnTo>
                  <a:cubicBezTo>
                    <a:pt x="11996" y="10409"/>
                    <a:pt x="11895" y="10308"/>
                    <a:pt x="11770" y="10308"/>
                  </a:cubicBezTo>
                  <a:cubicBezTo>
                    <a:pt x="11640" y="10308"/>
                    <a:pt x="11539" y="10414"/>
                    <a:pt x="11539" y="10539"/>
                  </a:cubicBezTo>
                  <a:lnTo>
                    <a:pt x="11539" y="13007"/>
                  </a:lnTo>
                  <a:lnTo>
                    <a:pt x="4143" y="13007"/>
                  </a:lnTo>
                  <a:lnTo>
                    <a:pt x="4143" y="9788"/>
                  </a:lnTo>
                  <a:lnTo>
                    <a:pt x="4162" y="9788"/>
                  </a:lnTo>
                  <a:cubicBezTo>
                    <a:pt x="4422" y="9788"/>
                    <a:pt x="4634" y="9571"/>
                    <a:pt x="4634" y="9312"/>
                  </a:cubicBezTo>
                  <a:lnTo>
                    <a:pt x="4634" y="9052"/>
                  </a:lnTo>
                  <a:close/>
                  <a:moveTo>
                    <a:pt x="14734" y="8662"/>
                  </a:moveTo>
                  <a:lnTo>
                    <a:pt x="14734" y="12502"/>
                  </a:lnTo>
                  <a:cubicBezTo>
                    <a:pt x="14729" y="12781"/>
                    <a:pt x="14503" y="13007"/>
                    <a:pt x="14224" y="13007"/>
                  </a:cubicBezTo>
                  <a:lnTo>
                    <a:pt x="12982" y="13007"/>
                  </a:lnTo>
                  <a:lnTo>
                    <a:pt x="12982" y="9788"/>
                  </a:lnTo>
                  <a:lnTo>
                    <a:pt x="12997" y="9788"/>
                  </a:lnTo>
                  <a:cubicBezTo>
                    <a:pt x="13261" y="9783"/>
                    <a:pt x="13473" y="9571"/>
                    <a:pt x="13473" y="9312"/>
                  </a:cubicBezTo>
                  <a:lnTo>
                    <a:pt x="13473" y="9052"/>
                  </a:lnTo>
                  <a:lnTo>
                    <a:pt x="13487" y="9052"/>
                  </a:lnTo>
                  <a:cubicBezTo>
                    <a:pt x="13935" y="9052"/>
                    <a:pt x="14368" y="8917"/>
                    <a:pt x="14734" y="8662"/>
                  </a:cubicBezTo>
                  <a:close/>
                  <a:moveTo>
                    <a:pt x="6702" y="1"/>
                  </a:moveTo>
                  <a:cubicBezTo>
                    <a:pt x="6254" y="1"/>
                    <a:pt x="5870" y="317"/>
                    <a:pt x="5769" y="756"/>
                  </a:cubicBezTo>
                  <a:lnTo>
                    <a:pt x="5447" y="2210"/>
                  </a:lnTo>
                  <a:lnTo>
                    <a:pt x="1213" y="2210"/>
                  </a:lnTo>
                  <a:cubicBezTo>
                    <a:pt x="544" y="2210"/>
                    <a:pt x="5" y="2753"/>
                    <a:pt x="5" y="3422"/>
                  </a:cubicBezTo>
                  <a:lnTo>
                    <a:pt x="5" y="6858"/>
                  </a:lnTo>
                  <a:cubicBezTo>
                    <a:pt x="0" y="7358"/>
                    <a:pt x="173" y="7849"/>
                    <a:pt x="496" y="8239"/>
                  </a:cubicBezTo>
                  <a:lnTo>
                    <a:pt x="496" y="12502"/>
                  </a:lnTo>
                  <a:cubicBezTo>
                    <a:pt x="496" y="13036"/>
                    <a:pt x="929" y="13469"/>
                    <a:pt x="1458" y="13469"/>
                  </a:cubicBezTo>
                  <a:lnTo>
                    <a:pt x="14224" y="13469"/>
                  </a:lnTo>
                  <a:cubicBezTo>
                    <a:pt x="14758" y="13469"/>
                    <a:pt x="15186" y="13036"/>
                    <a:pt x="15191" y="12502"/>
                  </a:cubicBezTo>
                  <a:lnTo>
                    <a:pt x="15191" y="8239"/>
                  </a:lnTo>
                  <a:cubicBezTo>
                    <a:pt x="15508" y="7849"/>
                    <a:pt x="15682" y="7358"/>
                    <a:pt x="15682" y="6858"/>
                  </a:cubicBezTo>
                  <a:lnTo>
                    <a:pt x="15682" y="3422"/>
                  </a:lnTo>
                  <a:cubicBezTo>
                    <a:pt x="15677" y="2753"/>
                    <a:pt x="15138" y="2210"/>
                    <a:pt x="14469" y="2210"/>
                  </a:cubicBezTo>
                  <a:lnTo>
                    <a:pt x="10235" y="2210"/>
                  </a:lnTo>
                  <a:lnTo>
                    <a:pt x="9917" y="756"/>
                  </a:lnTo>
                  <a:cubicBezTo>
                    <a:pt x="9817" y="317"/>
                    <a:pt x="9432" y="1"/>
                    <a:pt x="8984" y="1"/>
                  </a:cubicBezTo>
                  <a:cubicBezTo>
                    <a:pt x="8981" y="1"/>
                    <a:pt x="8977" y="1"/>
                    <a:pt x="8974" y="1"/>
                  </a:cubicBezTo>
                  <a:lnTo>
                    <a:pt x="6712" y="1"/>
                  </a:lnTo>
                  <a:cubicBezTo>
                    <a:pt x="6709" y="1"/>
                    <a:pt x="6706" y="1"/>
                    <a:pt x="67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1" name="Google Shape;1711;p52"/>
            <p:cNvSpPr/>
            <p:nvPr/>
          </p:nvSpPr>
          <p:spPr>
            <a:xfrm>
              <a:off x="1037736" y="4467595"/>
              <a:ext cx="76506" cy="37768"/>
            </a:xfrm>
            <a:custGeom>
              <a:avLst/>
              <a:gdLst/>
              <a:ahLst/>
              <a:cxnLst/>
              <a:rect l="l" t="t" r="r" b="b"/>
              <a:pathLst>
                <a:path w="2917" h="1440" extrusionOk="0">
                  <a:moveTo>
                    <a:pt x="477" y="1"/>
                  </a:moveTo>
                  <a:cubicBezTo>
                    <a:pt x="212" y="1"/>
                    <a:pt x="0" y="212"/>
                    <a:pt x="0" y="477"/>
                  </a:cubicBezTo>
                  <a:lnTo>
                    <a:pt x="0" y="968"/>
                  </a:lnTo>
                  <a:cubicBezTo>
                    <a:pt x="0" y="1228"/>
                    <a:pt x="212" y="1439"/>
                    <a:pt x="477" y="1439"/>
                  </a:cubicBezTo>
                  <a:lnTo>
                    <a:pt x="2440" y="1439"/>
                  </a:lnTo>
                  <a:cubicBezTo>
                    <a:pt x="2700" y="1439"/>
                    <a:pt x="2911" y="1228"/>
                    <a:pt x="2916" y="963"/>
                  </a:cubicBezTo>
                  <a:lnTo>
                    <a:pt x="2916" y="477"/>
                  </a:lnTo>
                  <a:cubicBezTo>
                    <a:pt x="2911" y="212"/>
                    <a:pt x="2700" y="1"/>
                    <a:pt x="2440" y="1"/>
                  </a:cubicBezTo>
                  <a:lnTo>
                    <a:pt x="2194" y="1"/>
                  </a:lnTo>
                  <a:cubicBezTo>
                    <a:pt x="1886" y="1"/>
                    <a:pt x="1886" y="463"/>
                    <a:pt x="2194" y="463"/>
                  </a:cubicBezTo>
                  <a:lnTo>
                    <a:pt x="2440" y="463"/>
                  </a:lnTo>
                  <a:cubicBezTo>
                    <a:pt x="2449" y="463"/>
                    <a:pt x="2454" y="467"/>
                    <a:pt x="2454" y="477"/>
                  </a:cubicBezTo>
                  <a:lnTo>
                    <a:pt x="2454" y="968"/>
                  </a:lnTo>
                  <a:cubicBezTo>
                    <a:pt x="2454" y="977"/>
                    <a:pt x="2449" y="982"/>
                    <a:pt x="2440" y="982"/>
                  </a:cubicBezTo>
                  <a:lnTo>
                    <a:pt x="477" y="982"/>
                  </a:lnTo>
                  <a:cubicBezTo>
                    <a:pt x="467" y="982"/>
                    <a:pt x="457" y="977"/>
                    <a:pt x="457" y="968"/>
                  </a:cubicBezTo>
                  <a:lnTo>
                    <a:pt x="457" y="477"/>
                  </a:lnTo>
                  <a:cubicBezTo>
                    <a:pt x="457" y="467"/>
                    <a:pt x="467" y="463"/>
                    <a:pt x="477" y="463"/>
                  </a:cubicBezTo>
                  <a:lnTo>
                    <a:pt x="1213" y="463"/>
                  </a:lnTo>
                  <a:cubicBezTo>
                    <a:pt x="1516" y="463"/>
                    <a:pt x="1516" y="1"/>
                    <a:pt x="12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712" name="Google Shape;1712;p52"/>
          <p:cNvGrpSpPr/>
          <p:nvPr/>
        </p:nvGrpSpPr>
        <p:grpSpPr>
          <a:xfrm>
            <a:off x="1387616" y="1649371"/>
            <a:ext cx="230986" cy="360497"/>
            <a:chOff x="2704703" y="2900921"/>
            <a:chExt cx="230986" cy="360497"/>
          </a:xfrm>
        </p:grpSpPr>
        <p:sp>
          <p:nvSpPr>
            <p:cNvPr id="1713" name="Google Shape;1713;p52"/>
            <p:cNvSpPr/>
            <p:nvPr/>
          </p:nvSpPr>
          <p:spPr>
            <a:xfrm>
              <a:off x="2817534" y="2906193"/>
              <a:ext cx="28299" cy="33545"/>
            </a:xfrm>
            <a:custGeom>
              <a:avLst/>
              <a:gdLst/>
              <a:ahLst/>
              <a:cxnLst/>
              <a:rect l="l" t="t" r="r" b="b"/>
              <a:pathLst>
                <a:path w="1079" h="1279" extrusionOk="0">
                  <a:moveTo>
                    <a:pt x="127" y="1"/>
                  </a:moveTo>
                  <a:cubicBezTo>
                    <a:pt x="59" y="1"/>
                    <a:pt x="0" y="59"/>
                    <a:pt x="0" y="128"/>
                  </a:cubicBezTo>
                  <a:lnTo>
                    <a:pt x="0" y="1062"/>
                  </a:lnTo>
                  <a:lnTo>
                    <a:pt x="1078" y="1278"/>
                  </a:lnTo>
                  <a:cubicBezTo>
                    <a:pt x="1078" y="292"/>
                    <a:pt x="448" y="56"/>
                    <a:pt x="149" y="3"/>
                  </a:cubicBezTo>
                  <a:cubicBezTo>
                    <a:pt x="142" y="2"/>
                    <a:pt x="134" y="1"/>
                    <a:pt x="1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4" name="Google Shape;1714;p52"/>
            <p:cNvSpPr/>
            <p:nvPr/>
          </p:nvSpPr>
          <p:spPr>
            <a:xfrm>
              <a:off x="2794926" y="2928460"/>
              <a:ext cx="129905" cy="248637"/>
            </a:xfrm>
            <a:custGeom>
              <a:avLst/>
              <a:gdLst/>
              <a:ahLst/>
              <a:cxnLst/>
              <a:rect l="l" t="t" r="r" b="b"/>
              <a:pathLst>
                <a:path w="4953" h="9480" extrusionOk="0">
                  <a:moveTo>
                    <a:pt x="382" y="1"/>
                  </a:moveTo>
                  <a:cubicBezTo>
                    <a:pt x="284" y="1"/>
                    <a:pt x="198" y="76"/>
                    <a:pt x="179" y="174"/>
                  </a:cubicBezTo>
                  <a:lnTo>
                    <a:pt x="1" y="1079"/>
                  </a:lnTo>
                  <a:lnTo>
                    <a:pt x="2585" y="5385"/>
                  </a:lnTo>
                  <a:lnTo>
                    <a:pt x="2801" y="9480"/>
                  </a:lnTo>
                  <a:lnTo>
                    <a:pt x="3879" y="9480"/>
                  </a:lnTo>
                  <a:cubicBezTo>
                    <a:pt x="3879" y="6896"/>
                    <a:pt x="4952" y="6256"/>
                    <a:pt x="4952" y="3879"/>
                  </a:cubicBezTo>
                  <a:cubicBezTo>
                    <a:pt x="4952" y="261"/>
                    <a:pt x="1257" y="10"/>
                    <a:pt x="391" y="1"/>
                  </a:cubicBezTo>
                  <a:cubicBezTo>
                    <a:pt x="388" y="1"/>
                    <a:pt x="385" y="1"/>
                    <a:pt x="3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5" name="Google Shape;1715;p52"/>
            <p:cNvSpPr/>
            <p:nvPr/>
          </p:nvSpPr>
          <p:spPr>
            <a:xfrm>
              <a:off x="2710499" y="2949075"/>
              <a:ext cx="209033" cy="239405"/>
            </a:xfrm>
            <a:custGeom>
              <a:avLst/>
              <a:gdLst/>
              <a:ahLst/>
              <a:cxnLst/>
              <a:rect l="l" t="t" r="r" b="b"/>
              <a:pathLst>
                <a:path w="7970" h="9128" extrusionOk="0">
                  <a:moveTo>
                    <a:pt x="3174" y="1"/>
                  </a:moveTo>
                  <a:cubicBezTo>
                    <a:pt x="2898" y="1"/>
                    <a:pt x="2673" y="15"/>
                    <a:pt x="2532" y="28"/>
                  </a:cubicBezTo>
                  <a:cubicBezTo>
                    <a:pt x="2311" y="47"/>
                    <a:pt x="2142" y="235"/>
                    <a:pt x="2142" y="456"/>
                  </a:cubicBezTo>
                  <a:lnTo>
                    <a:pt x="2142" y="721"/>
                  </a:lnTo>
                  <a:lnTo>
                    <a:pt x="150" y="2713"/>
                  </a:lnTo>
                  <a:cubicBezTo>
                    <a:pt x="49" y="2814"/>
                    <a:pt x="1" y="2963"/>
                    <a:pt x="30" y="3103"/>
                  </a:cubicBezTo>
                  <a:lnTo>
                    <a:pt x="174" y="3815"/>
                  </a:lnTo>
                  <a:cubicBezTo>
                    <a:pt x="189" y="3901"/>
                    <a:pt x="256" y="3969"/>
                    <a:pt x="338" y="3988"/>
                  </a:cubicBezTo>
                  <a:cubicBezTo>
                    <a:pt x="571" y="4037"/>
                    <a:pt x="787" y="4057"/>
                    <a:pt x="987" y="4057"/>
                  </a:cubicBezTo>
                  <a:cubicBezTo>
                    <a:pt x="1755" y="4057"/>
                    <a:pt x="2276" y="3749"/>
                    <a:pt x="2551" y="3531"/>
                  </a:cubicBezTo>
                  <a:cubicBezTo>
                    <a:pt x="2633" y="3460"/>
                    <a:pt x="2733" y="3425"/>
                    <a:pt x="2834" y="3425"/>
                  </a:cubicBezTo>
                  <a:cubicBezTo>
                    <a:pt x="2905" y="3425"/>
                    <a:pt x="2976" y="3442"/>
                    <a:pt x="3042" y="3478"/>
                  </a:cubicBezTo>
                  <a:cubicBezTo>
                    <a:pt x="3470" y="3719"/>
                    <a:pt x="3875" y="3772"/>
                    <a:pt x="4151" y="3772"/>
                  </a:cubicBezTo>
                  <a:cubicBezTo>
                    <a:pt x="4372" y="3772"/>
                    <a:pt x="4509" y="3738"/>
                    <a:pt x="4509" y="3738"/>
                  </a:cubicBezTo>
                  <a:lnTo>
                    <a:pt x="4509" y="3738"/>
                  </a:lnTo>
                  <a:cubicBezTo>
                    <a:pt x="2537" y="5711"/>
                    <a:pt x="1921" y="7048"/>
                    <a:pt x="1921" y="7833"/>
                  </a:cubicBezTo>
                  <a:cubicBezTo>
                    <a:pt x="1921" y="8343"/>
                    <a:pt x="2161" y="8819"/>
                    <a:pt x="2570" y="9127"/>
                  </a:cubicBezTo>
                  <a:lnTo>
                    <a:pt x="7310" y="9127"/>
                  </a:lnTo>
                  <a:cubicBezTo>
                    <a:pt x="7310" y="9127"/>
                    <a:pt x="6607" y="8059"/>
                    <a:pt x="7377" y="4493"/>
                  </a:cubicBezTo>
                  <a:cubicBezTo>
                    <a:pt x="7969" y="1736"/>
                    <a:pt x="6627" y="755"/>
                    <a:pt x="5121" y="273"/>
                  </a:cubicBezTo>
                  <a:cubicBezTo>
                    <a:pt x="4441" y="54"/>
                    <a:pt x="3711" y="1"/>
                    <a:pt x="31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6" name="Google Shape;1716;p52"/>
            <p:cNvSpPr/>
            <p:nvPr/>
          </p:nvSpPr>
          <p:spPr>
            <a:xfrm>
              <a:off x="2712152" y="3008375"/>
              <a:ext cx="145536" cy="174282"/>
            </a:xfrm>
            <a:custGeom>
              <a:avLst/>
              <a:gdLst/>
              <a:ahLst/>
              <a:cxnLst/>
              <a:rect l="l" t="t" r="r" b="b"/>
              <a:pathLst>
                <a:path w="5549" h="6645" extrusionOk="0">
                  <a:moveTo>
                    <a:pt x="2940" y="1"/>
                  </a:moveTo>
                  <a:cubicBezTo>
                    <a:pt x="2785" y="1"/>
                    <a:pt x="2642" y="52"/>
                    <a:pt x="2507" y="187"/>
                  </a:cubicBezTo>
                  <a:cubicBezTo>
                    <a:pt x="2097" y="598"/>
                    <a:pt x="1289" y="1013"/>
                    <a:pt x="151" y="1013"/>
                  </a:cubicBezTo>
                  <a:cubicBezTo>
                    <a:pt x="101" y="1013"/>
                    <a:pt x="51" y="1012"/>
                    <a:pt x="0" y="1010"/>
                  </a:cubicBezTo>
                  <a:lnTo>
                    <a:pt x="0" y="1010"/>
                  </a:lnTo>
                  <a:lnTo>
                    <a:pt x="111" y="1554"/>
                  </a:lnTo>
                  <a:cubicBezTo>
                    <a:pt x="126" y="1636"/>
                    <a:pt x="193" y="1703"/>
                    <a:pt x="275" y="1722"/>
                  </a:cubicBezTo>
                  <a:cubicBezTo>
                    <a:pt x="509" y="1771"/>
                    <a:pt x="727" y="1792"/>
                    <a:pt x="928" y="1792"/>
                  </a:cubicBezTo>
                  <a:cubicBezTo>
                    <a:pt x="1694" y="1792"/>
                    <a:pt x="2215" y="1486"/>
                    <a:pt x="2493" y="1265"/>
                  </a:cubicBezTo>
                  <a:cubicBezTo>
                    <a:pt x="2573" y="1197"/>
                    <a:pt x="2674" y="1162"/>
                    <a:pt x="2777" y="1162"/>
                  </a:cubicBezTo>
                  <a:cubicBezTo>
                    <a:pt x="2847" y="1162"/>
                    <a:pt x="2919" y="1179"/>
                    <a:pt x="2984" y="1212"/>
                  </a:cubicBezTo>
                  <a:cubicBezTo>
                    <a:pt x="3411" y="1457"/>
                    <a:pt x="3817" y="1511"/>
                    <a:pt x="4092" y="1511"/>
                  </a:cubicBezTo>
                  <a:cubicBezTo>
                    <a:pt x="4310" y="1511"/>
                    <a:pt x="4446" y="1477"/>
                    <a:pt x="4446" y="1477"/>
                  </a:cubicBezTo>
                  <a:lnTo>
                    <a:pt x="4446" y="1477"/>
                  </a:lnTo>
                  <a:cubicBezTo>
                    <a:pt x="2474" y="3450"/>
                    <a:pt x="1863" y="4783"/>
                    <a:pt x="1863" y="5567"/>
                  </a:cubicBezTo>
                  <a:cubicBezTo>
                    <a:pt x="1858" y="5966"/>
                    <a:pt x="2007" y="6351"/>
                    <a:pt x="2272" y="6645"/>
                  </a:cubicBezTo>
                  <a:lnTo>
                    <a:pt x="3585" y="6645"/>
                  </a:lnTo>
                  <a:lnTo>
                    <a:pt x="3585" y="6433"/>
                  </a:lnTo>
                  <a:cubicBezTo>
                    <a:pt x="3585" y="6433"/>
                    <a:pt x="2724" y="4927"/>
                    <a:pt x="4230" y="3199"/>
                  </a:cubicBezTo>
                  <a:cubicBezTo>
                    <a:pt x="5548" y="1698"/>
                    <a:pt x="5524" y="904"/>
                    <a:pt x="5409" y="577"/>
                  </a:cubicBezTo>
                  <a:cubicBezTo>
                    <a:pt x="5380" y="491"/>
                    <a:pt x="5300" y="437"/>
                    <a:pt x="5212" y="437"/>
                  </a:cubicBezTo>
                  <a:cubicBezTo>
                    <a:pt x="5196" y="437"/>
                    <a:pt x="5180" y="439"/>
                    <a:pt x="5163" y="442"/>
                  </a:cubicBezTo>
                  <a:cubicBezTo>
                    <a:pt x="5024" y="476"/>
                    <a:pt x="4891" y="490"/>
                    <a:pt x="4762" y="490"/>
                  </a:cubicBezTo>
                  <a:cubicBezTo>
                    <a:pt x="4008" y="490"/>
                    <a:pt x="3420" y="1"/>
                    <a:pt x="29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7" name="Google Shape;1717;p52"/>
            <p:cNvSpPr/>
            <p:nvPr/>
          </p:nvSpPr>
          <p:spPr>
            <a:xfrm>
              <a:off x="2749631" y="3176966"/>
              <a:ext cx="169508" cy="28273"/>
            </a:xfrm>
            <a:custGeom>
              <a:avLst/>
              <a:gdLst/>
              <a:ahLst/>
              <a:cxnLst/>
              <a:rect l="l" t="t" r="r" b="b"/>
              <a:pathLst>
                <a:path w="6463" h="1078" extrusionOk="0">
                  <a:moveTo>
                    <a:pt x="434" y="0"/>
                  </a:moveTo>
                  <a:cubicBezTo>
                    <a:pt x="193" y="0"/>
                    <a:pt x="1" y="197"/>
                    <a:pt x="1" y="433"/>
                  </a:cubicBezTo>
                  <a:lnTo>
                    <a:pt x="1" y="1078"/>
                  </a:lnTo>
                  <a:lnTo>
                    <a:pt x="6463" y="1078"/>
                  </a:lnTo>
                  <a:lnTo>
                    <a:pt x="6463" y="433"/>
                  </a:lnTo>
                  <a:cubicBezTo>
                    <a:pt x="6463" y="197"/>
                    <a:pt x="6270" y="5"/>
                    <a:pt x="60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8" name="Google Shape;1718;p52"/>
            <p:cNvSpPr/>
            <p:nvPr/>
          </p:nvSpPr>
          <p:spPr>
            <a:xfrm>
              <a:off x="2749631" y="3176966"/>
              <a:ext cx="56573" cy="28273"/>
            </a:xfrm>
            <a:custGeom>
              <a:avLst/>
              <a:gdLst/>
              <a:ahLst/>
              <a:cxnLst/>
              <a:rect l="l" t="t" r="r" b="b"/>
              <a:pathLst>
                <a:path w="2157" h="1078" extrusionOk="0">
                  <a:moveTo>
                    <a:pt x="434" y="0"/>
                  </a:moveTo>
                  <a:cubicBezTo>
                    <a:pt x="193" y="0"/>
                    <a:pt x="1" y="197"/>
                    <a:pt x="1" y="433"/>
                  </a:cubicBezTo>
                  <a:lnTo>
                    <a:pt x="1" y="1078"/>
                  </a:lnTo>
                  <a:lnTo>
                    <a:pt x="1728" y="1078"/>
                  </a:lnTo>
                  <a:lnTo>
                    <a:pt x="1728" y="433"/>
                  </a:lnTo>
                  <a:cubicBezTo>
                    <a:pt x="1728" y="197"/>
                    <a:pt x="1920" y="0"/>
                    <a:pt x="21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9" name="Google Shape;1719;p52"/>
            <p:cNvSpPr/>
            <p:nvPr/>
          </p:nvSpPr>
          <p:spPr>
            <a:xfrm>
              <a:off x="2738405" y="3199679"/>
              <a:ext cx="192090" cy="56442"/>
            </a:xfrm>
            <a:custGeom>
              <a:avLst/>
              <a:gdLst/>
              <a:ahLst/>
              <a:cxnLst/>
              <a:rect l="l" t="t" r="r" b="b"/>
              <a:pathLst>
                <a:path w="7324" h="2152" extrusionOk="0">
                  <a:moveTo>
                    <a:pt x="429" y="0"/>
                  </a:moveTo>
                  <a:cubicBezTo>
                    <a:pt x="193" y="0"/>
                    <a:pt x="0" y="193"/>
                    <a:pt x="0" y="429"/>
                  </a:cubicBezTo>
                  <a:lnTo>
                    <a:pt x="0" y="1723"/>
                  </a:lnTo>
                  <a:cubicBezTo>
                    <a:pt x="0" y="1959"/>
                    <a:pt x="193" y="2151"/>
                    <a:pt x="429" y="2151"/>
                  </a:cubicBezTo>
                  <a:lnTo>
                    <a:pt x="6896" y="2151"/>
                  </a:lnTo>
                  <a:cubicBezTo>
                    <a:pt x="7131" y="2151"/>
                    <a:pt x="7324" y="1959"/>
                    <a:pt x="7324" y="1723"/>
                  </a:cubicBezTo>
                  <a:lnTo>
                    <a:pt x="7324" y="429"/>
                  </a:lnTo>
                  <a:cubicBezTo>
                    <a:pt x="7324" y="193"/>
                    <a:pt x="7131" y="0"/>
                    <a:pt x="68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0" name="Google Shape;1720;p52"/>
            <p:cNvSpPr/>
            <p:nvPr/>
          </p:nvSpPr>
          <p:spPr>
            <a:xfrm>
              <a:off x="2738405" y="3199679"/>
              <a:ext cx="73463" cy="56442"/>
            </a:xfrm>
            <a:custGeom>
              <a:avLst/>
              <a:gdLst/>
              <a:ahLst/>
              <a:cxnLst/>
              <a:rect l="l" t="t" r="r" b="b"/>
              <a:pathLst>
                <a:path w="2801" h="2152" extrusionOk="0">
                  <a:moveTo>
                    <a:pt x="429" y="0"/>
                  </a:moveTo>
                  <a:cubicBezTo>
                    <a:pt x="193" y="0"/>
                    <a:pt x="0" y="193"/>
                    <a:pt x="0" y="429"/>
                  </a:cubicBezTo>
                  <a:lnTo>
                    <a:pt x="0" y="1723"/>
                  </a:lnTo>
                  <a:cubicBezTo>
                    <a:pt x="0" y="1959"/>
                    <a:pt x="193" y="2151"/>
                    <a:pt x="429" y="2151"/>
                  </a:cubicBezTo>
                  <a:lnTo>
                    <a:pt x="2801" y="2151"/>
                  </a:lnTo>
                  <a:cubicBezTo>
                    <a:pt x="2560" y="2151"/>
                    <a:pt x="2368" y="1959"/>
                    <a:pt x="2368" y="1723"/>
                  </a:cubicBezTo>
                  <a:lnTo>
                    <a:pt x="2368" y="429"/>
                  </a:lnTo>
                  <a:cubicBezTo>
                    <a:pt x="2368" y="193"/>
                    <a:pt x="2560" y="0"/>
                    <a:pt x="28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1" name="Google Shape;1721;p52"/>
            <p:cNvSpPr/>
            <p:nvPr/>
          </p:nvSpPr>
          <p:spPr>
            <a:xfrm>
              <a:off x="2704703" y="2900921"/>
              <a:ext cx="230986" cy="360497"/>
            </a:xfrm>
            <a:custGeom>
              <a:avLst/>
              <a:gdLst/>
              <a:ahLst/>
              <a:cxnLst/>
              <a:rect l="l" t="t" r="r" b="b"/>
              <a:pathLst>
                <a:path w="8807" h="13745" extrusionOk="0">
                  <a:moveTo>
                    <a:pt x="4504" y="425"/>
                  </a:moveTo>
                  <a:cubicBezTo>
                    <a:pt x="4557" y="440"/>
                    <a:pt x="4615" y="459"/>
                    <a:pt x="4668" y="488"/>
                  </a:cubicBezTo>
                  <a:cubicBezTo>
                    <a:pt x="4860" y="579"/>
                    <a:pt x="5005" y="753"/>
                    <a:pt x="5101" y="993"/>
                  </a:cubicBezTo>
                  <a:cubicBezTo>
                    <a:pt x="4884" y="955"/>
                    <a:pt x="4682" y="926"/>
                    <a:pt x="4504" y="902"/>
                  </a:cubicBezTo>
                  <a:lnTo>
                    <a:pt x="4504" y="425"/>
                  </a:lnTo>
                  <a:close/>
                  <a:moveTo>
                    <a:pt x="7743" y="10737"/>
                  </a:moveTo>
                  <a:cubicBezTo>
                    <a:pt x="7868" y="10737"/>
                    <a:pt x="7974" y="10838"/>
                    <a:pt x="7974" y="10963"/>
                  </a:cubicBezTo>
                  <a:lnTo>
                    <a:pt x="7974" y="11194"/>
                  </a:lnTo>
                  <a:lnTo>
                    <a:pt x="7743" y="11194"/>
                  </a:lnTo>
                  <a:cubicBezTo>
                    <a:pt x="7741" y="11194"/>
                    <a:pt x="7739" y="11194"/>
                    <a:pt x="7738" y="11194"/>
                  </a:cubicBezTo>
                  <a:cubicBezTo>
                    <a:pt x="7473" y="11194"/>
                    <a:pt x="7475" y="11593"/>
                    <a:pt x="7743" y="11593"/>
                  </a:cubicBezTo>
                  <a:lnTo>
                    <a:pt x="8171" y="11593"/>
                  </a:lnTo>
                  <a:cubicBezTo>
                    <a:pt x="8301" y="11593"/>
                    <a:pt x="8402" y="11699"/>
                    <a:pt x="8402" y="11824"/>
                  </a:cubicBezTo>
                  <a:lnTo>
                    <a:pt x="8402" y="13114"/>
                  </a:lnTo>
                  <a:lnTo>
                    <a:pt x="8402" y="13119"/>
                  </a:lnTo>
                  <a:cubicBezTo>
                    <a:pt x="8402" y="13244"/>
                    <a:pt x="8301" y="13345"/>
                    <a:pt x="8176" y="13345"/>
                  </a:cubicBezTo>
                  <a:lnTo>
                    <a:pt x="1718" y="13345"/>
                  </a:lnTo>
                  <a:cubicBezTo>
                    <a:pt x="1593" y="13345"/>
                    <a:pt x="1487" y="13244"/>
                    <a:pt x="1487" y="13119"/>
                  </a:cubicBezTo>
                  <a:lnTo>
                    <a:pt x="1487" y="11824"/>
                  </a:lnTo>
                  <a:cubicBezTo>
                    <a:pt x="1487" y="11699"/>
                    <a:pt x="1593" y="11598"/>
                    <a:pt x="1718" y="11598"/>
                  </a:cubicBezTo>
                  <a:lnTo>
                    <a:pt x="6881" y="11598"/>
                  </a:lnTo>
                  <a:cubicBezTo>
                    <a:pt x="7151" y="11598"/>
                    <a:pt x="7151" y="11194"/>
                    <a:pt x="6881" y="11194"/>
                  </a:cubicBezTo>
                  <a:lnTo>
                    <a:pt x="1920" y="11194"/>
                  </a:lnTo>
                  <a:lnTo>
                    <a:pt x="1920" y="10963"/>
                  </a:lnTo>
                  <a:cubicBezTo>
                    <a:pt x="1920" y="10838"/>
                    <a:pt x="2021" y="10737"/>
                    <a:pt x="2147" y="10737"/>
                  </a:cubicBezTo>
                  <a:close/>
                  <a:moveTo>
                    <a:pt x="4336" y="1"/>
                  </a:moveTo>
                  <a:cubicBezTo>
                    <a:pt x="4318" y="1"/>
                    <a:pt x="4301" y="1"/>
                    <a:pt x="4283" y="2"/>
                  </a:cubicBezTo>
                  <a:cubicBezTo>
                    <a:pt x="4177" y="7"/>
                    <a:pt x="4100" y="93"/>
                    <a:pt x="4100" y="199"/>
                  </a:cubicBezTo>
                  <a:lnTo>
                    <a:pt x="4100" y="868"/>
                  </a:lnTo>
                  <a:cubicBezTo>
                    <a:pt x="3944" y="859"/>
                    <a:pt x="3821" y="858"/>
                    <a:pt x="3742" y="858"/>
                  </a:cubicBezTo>
                  <a:cubicBezTo>
                    <a:pt x="3688" y="858"/>
                    <a:pt x="3655" y="858"/>
                    <a:pt x="3643" y="858"/>
                  </a:cubicBezTo>
                  <a:cubicBezTo>
                    <a:pt x="3390" y="878"/>
                    <a:pt x="3402" y="1263"/>
                    <a:pt x="3658" y="1263"/>
                  </a:cubicBezTo>
                  <a:cubicBezTo>
                    <a:pt x="3659" y="1263"/>
                    <a:pt x="3661" y="1263"/>
                    <a:pt x="3662" y="1263"/>
                  </a:cubicBezTo>
                  <a:cubicBezTo>
                    <a:pt x="3665" y="1263"/>
                    <a:pt x="3700" y="1261"/>
                    <a:pt x="3762" y="1261"/>
                  </a:cubicBezTo>
                  <a:cubicBezTo>
                    <a:pt x="4211" y="1261"/>
                    <a:pt x="6064" y="1328"/>
                    <a:pt x="7218" y="2432"/>
                  </a:cubicBezTo>
                  <a:cubicBezTo>
                    <a:pt x="7863" y="3048"/>
                    <a:pt x="8185" y="3890"/>
                    <a:pt x="8185" y="4934"/>
                  </a:cubicBezTo>
                  <a:cubicBezTo>
                    <a:pt x="8185" y="6065"/>
                    <a:pt x="7940" y="6782"/>
                    <a:pt x="7675" y="7542"/>
                  </a:cubicBezTo>
                  <a:cubicBezTo>
                    <a:pt x="7415" y="8302"/>
                    <a:pt x="7141" y="9096"/>
                    <a:pt x="7112" y="10328"/>
                  </a:cubicBezTo>
                  <a:lnTo>
                    <a:pt x="2479" y="10328"/>
                  </a:lnTo>
                  <a:cubicBezTo>
                    <a:pt x="2387" y="10121"/>
                    <a:pt x="2344" y="9895"/>
                    <a:pt x="2349" y="9669"/>
                  </a:cubicBezTo>
                  <a:cubicBezTo>
                    <a:pt x="2349" y="9135"/>
                    <a:pt x="2676" y="7917"/>
                    <a:pt x="4875" y="5723"/>
                  </a:cubicBezTo>
                  <a:cubicBezTo>
                    <a:pt x="5006" y="5587"/>
                    <a:pt x="4906" y="5375"/>
                    <a:pt x="4734" y="5375"/>
                  </a:cubicBezTo>
                  <a:cubicBezTo>
                    <a:pt x="4718" y="5375"/>
                    <a:pt x="4700" y="5377"/>
                    <a:pt x="4682" y="5381"/>
                  </a:cubicBezTo>
                  <a:cubicBezTo>
                    <a:pt x="4680" y="5381"/>
                    <a:pt x="4560" y="5411"/>
                    <a:pt x="4367" y="5411"/>
                  </a:cubicBezTo>
                  <a:cubicBezTo>
                    <a:pt x="4120" y="5411"/>
                    <a:pt x="3755" y="5362"/>
                    <a:pt x="3369" y="5141"/>
                  </a:cubicBezTo>
                  <a:cubicBezTo>
                    <a:pt x="3273" y="5089"/>
                    <a:pt x="3168" y="5064"/>
                    <a:pt x="3064" y="5064"/>
                  </a:cubicBezTo>
                  <a:cubicBezTo>
                    <a:pt x="2917" y="5064"/>
                    <a:pt x="2770" y="5114"/>
                    <a:pt x="2652" y="5213"/>
                  </a:cubicBezTo>
                  <a:cubicBezTo>
                    <a:pt x="2401" y="5414"/>
                    <a:pt x="1923" y="5693"/>
                    <a:pt x="1217" y="5693"/>
                  </a:cubicBezTo>
                  <a:cubicBezTo>
                    <a:pt x="1028" y="5693"/>
                    <a:pt x="823" y="5673"/>
                    <a:pt x="602" y="5627"/>
                  </a:cubicBezTo>
                  <a:lnTo>
                    <a:pt x="434" y="4785"/>
                  </a:lnTo>
                  <a:lnTo>
                    <a:pt x="2507" y="2711"/>
                  </a:lnTo>
                  <a:cubicBezTo>
                    <a:pt x="2546" y="2672"/>
                    <a:pt x="2565" y="2624"/>
                    <a:pt x="2565" y="2567"/>
                  </a:cubicBezTo>
                  <a:lnTo>
                    <a:pt x="2565" y="2302"/>
                  </a:lnTo>
                  <a:cubicBezTo>
                    <a:pt x="2565" y="2182"/>
                    <a:pt x="2657" y="2085"/>
                    <a:pt x="2772" y="2076"/>
                  </a:cubicBezTo>
                  <a:cubicBezTo>
                    <a:pt x="2915" y="2062"/>
                    <a:pt x="3136" y="2047"/>
                    <a:pt x="3407" y="2047"/>
                  </a:cubicBezTo>
                  <a:cubicBezTo>
                    <a:pt x="3915" y="2047"/>
                    <a:pt x="4599" y="2100"/>
                    <a:pt x="5279" y="2316"/>
                  </a:cubicBezTo>
                  <a:cubicBezTo>
                    <a:pt x="5306" y="2326"/>
                    <a:pt x="5331" y="2330"/>
                    <a:pt x="5354" y="2330"/>
                  </a:cubicBezTo>
                  <a:cubicBezTo>
                    <a:pt x="5565" y="2330"/>
                    <a:pt x="5642" y="1996"/>
                    <a:pt x="5399" y="1931"/>
                  </a:cubicBezTo>
                  <a:cubicBezTo>
                    <a:pt x="4672" y="1702"/>
                    <a:pt x="3944" y="1647"/>
                    <a:pt x="3405" y="1647"/>
                  </a:cubicBezTo>
                  <a:cubicBezTo>
                    <a:pt x="3118" y="1647"/>
                    <a:pt x="2884" y="1663"/>
                    <a:pt x="2734" y="1676"/>
                  </a:cubicBezTo>
                  <a:cubicBezTo>
                    <a:pt x="2411" y="1705"/>
                    <a:pt x="2161" y="1980"/>
                    <a:pt x="2161" y="2307"/>
                  </a:cubicBezTo>
                  <a:lnTo>
                    <a:pt x="2161" y="2485"/>
                  </a:lnTo>
                  <a:lnTo>
                    <a:pt x="68" y="4578"/>
                  </a:lnTo>
                  <a:cubicBezTo>
                    <a:pt x="25" y="4626"/>
                    <a:pt x="1" y="4693"/>
                    <a:pt x="15" y="4761"/>
                  </a:cubicBezTo>
                  <a:lnTo>
                    <a:pt x="232" y="5834"/>
                  </a:lnTo>
                  <a:cubicBezTo>
                    <a:pt x="246" y="5911"/>
                    <a:pt x="304" y="5973"/>
                    <a:pt x="381" y="5993"/>
                  </a:cubicBezTo>
                  <a:cubicBezTo>
                    <a:pt x="684" y="6068"/>
                    <a:pt x="962" y="6100"/>
                    <a:pt x="1216" y="6100"/>
                  </a:cubicBezTo>
                  <a:cubicBezTo>
                    <a:pt x="2041" y="6100"/>
                    <a:pt x="2605" y="5765"/>
                    <a:pt x="2907" y="5526"/>
                  </a:cubicBezTo>
                  <a:cubicBezTo>
                    <a:pt x="2951" y="5487"/>
                    <a:pt x="3006" y="5467"/>
                    <a:pt x="3063" y="5467"/>
                  </a:cubicBezTo>
                  <a:cubicBezTo>
                    <a:pt x="3099" y="5467"/>
                    <a:pt x="3136" y="5475"/>
                    <a:pt x="3171" y="5492"/>
                  </a:cubicBezTo>
                  <a:cubicBezTo>
                    <a:pt x="3494" y="5680"/>
                    <a:pt x="3855" y="5786"/>
                    <a:pt x="4225" y="5810"/>
                  </a:cubicBezTo>
                  <a:cubicBezTo>
                    <a:pt x="2353" y="7773"/>
                    <a:pt x="1949" y="8985"/>
                    <a:pt x="1949" y="9669"/>
                  </a:cubicBezTo>
                  <a:cubicBezTo>
                    <a:pt x="1944" y="9895"/>
                    <a:pt x="1978" y="10121"/>
                    <a:pt x="2050" y="10337"/>
                  </a:cubicBezTo>
                  <a:cubicBezTo>
                    <a:pt x="1742" y="10386"/>
                    <a:pt x="1521" y="10650"/>
                    <a:pt x="1521" y="10958"/>
                  </a:cubicBezTo>
                  <a:lnTo>
                    <a:pt x="1521" y="11223"/>
                  </a:lnTo>
                  <a:cubicBezTo>
                    <a:pt x="1261" y="11309"/>
                    <a:pt x="1088" y="11550"/>
                    <a:pt x="1088" y="11824"/>
                  </a:cubicBezTo>
                  <a:lnTo>
                    <a:pt x="1088" y="13114"/>
                  </a:lnTo>
                  <a:cubicBezTo>
                    <a:pt x="1088" y="13465"/>
                    <a:pt x="1372" y="13744"/>
                    <a:pt x="1718" y="13744"/>
                  </a:cubicBezTo>
                  <a:lnTo>
                    <a:pt x="8176" y="13744"/>
                  </a:lnTo>
                  <a:cubicBezTo>
                    <a:pt x="8522" y="13744"/>
                    <a:pt x="8806" y="13465"/>
                    <a:pt x="8806" y="13114"/>
                  </a:cubicBezTo>
                  <a:lnTo>
                    <a:pt x="8806" y="11824"/>
                  </a:lnTo>
                  <a:cubicBezTo>
                    <a:pt x="8806" y="11550"/>
                    <a:pt x="8633" y="11309"/>
                    <a:pt x="8378" y="11223"/>
                  </a:cubicBezTo>
                  <a:lnTo>
                    <a:pt x="8378" y="10963"/>
                  </a:lnTo>
                  <a:cubicBezTo>
                    <a:pt x="8373" y="10612"/>
                    <a:pt x="8094" y="10328"/>
                    <a:pt x="7743" y="10328"/>
                  </a:cubicBezTo>
                  <a:lnTo>
                    <a:pt x="7516" y="10328"/>
                  </a:lnTo>
                  <a:cubicBezTo>
                    <a:pt x="7545" y="9163"/>
                    <a:pt x="7805" y="8403"/>
                    <a:pt x="8060" y="7677"/>
                  </a:cubicBezTo>
                  <a:cubicBezTo>
                    <a:pt x="8320" y="6916"/>
                    <a:pt x="8590" y="6132"/>
                    <a:pt x="8590" y="4939"/>
                  </a:cubicBezTo>
                  <a:cubicBezTo>
                    <a:pt x="8590" y="3774"/>
                    <a:pt x="8224" y="2836"/>
                    <a:pt x="7497" y="2143"/>
                  </a:cubicBezTo>
                  <a:cubicBezTo>
                    <a:pt x="6920" y="1595"/>
                    <a:pt x="6208" y="1277"/>
                    <a:pt x="5548" y="1099"/>
                  </a:cubicBezTo>
                  <a:cubicBezTo>
                    <a:pt x="5414" y="512"/>
                    <a:pt x="5091" y="242"/>
                    <a:pt x="4841" y="122"/>
                  </a:cubicBezTo>
                  <a:cubicBezTo>
                    <a:pt x="4684" y="44"/>
                    <a:pt x="4511" y="1"/>
                    <a:pt x="43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2" name="Google Shape;1722;p52"/>
            <p:cNvSpPr/>
            <p:nvPr/>
          </p:nvSpPr>
          <p:spPr>
            <a:xfrm>
              <a:off x="2857400" y="2959723"/>
              <a:ext cx="24995" cy="16261"/>
            </a:xfrm>
            <a:custGeom>
              <a:avLst/>
              <a:gdLst/>
              <a:ahLst/>
              <a:cxnLst/>
              <a:rect l="l" t="t" r="r" b="b"/>
              <a:pathLst>
                <a:path w="953" h="620" extrusionOk="0">
                  <a:moveTo>
                    <a:pt x="293" y="0"/>
                  </a:moveTo>
                  <a:cubicBezTo>
                    <a:pt x="109" y="0"/>
                    <a:pt x="1" y="281"/>
                    <a:pt x="212" y="382"/>
                  </a:cubicBezTo>
                  <a:cubicBezTo>
                    <a:pt x="323" y="445"/>
                    <a:pt x="434" y="507"/>
                    <a:pt x="530" y="575"/>
                  </a:cubicBezTo>
                  <a:cubicBezTo>
                    <a:pt x="573" y="606"/>
                    <a:pt x="615" y="619"/>
                    <a:pt x="655" y="619"/>
                  </a:cubicBezTo>
                  <a:cubicBezTo>
                    <a:pt x="832" y="619"/>
                    <a:pt x="952" y="360"/>
                    <a:pt x="756" y="243"/>
                  </a:cubicBezTo>
                  <a:cubicBezTo>
                    <a:pt x="641" y="166"/>
                    <a:pt x="525" y="94"/>
                    <a:pt x="400" y="31"/>
                  </a:cubicBezTo>
                  <a:cubicBezTo>
                    <a:pt x="363" y="9"/>
                    <a:pt x="327" y="0"/>
                    <a:pt x="2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3" name="Google Shape;1723;p52"/>
            <p:cNvSpPr/>
            <p:nvPr/>
          </p:nvSpPr>
          <p:spPr>
            <a:xfrm>
              <a:off x="2783963" y="2968588"/>
              <a:ext cx="10622" cy="16314"/>
            </a:xfrm>
            <a:custGeom>
              <a:avLst/>
              <a:gdLst/>
              <a:ahLst/>
              <a:cxnLst/>
              <a:rect l="l" t="t" r="r" b="b"/>
              <a:pathLst>
                <a:path w="405" h="622" extrusionOk="0">
                  <a:moveTo>
                    <a:pt x="202" y="1"/>
                  </a:moveTo>
                  <a:cubicBezTo>
                    <a:pt x="92" y="1"/>
                    <a:pt x="0" y="92"/>
                    <a:pt x="0" y="203"/>
                  </a:cubicBezTo>
                  <a:lnTo>
                    <a:pt x="0" y="420"/>
                  </a:lnTo>
                  <a:cubicBezTo>
                    <a:pt x="0" y="554"/>
                    <a:pt x="101" y="622"/>
                    <a:pt x="202" y="622"/>
                  </a:cubicBezTo>
                  <a:cubicBezTo>
                    <a:pt x="303" y="622"/>
                    <a:pt x="405" y="554"/>
                    <a:pt x="405" y="420"/>
                  </a:cubicBezTo>
                  <a:lnTo>
                    <a:pt x="405" y="203"/>
                  </a:lnTo>
                  <a:cubicBezTo>
                    <a:pt x="405" y="92"/>
                    <a:pt x="313" y="1"/>
                    <a:pt x="2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724" name="Google Shape;1724;p52"/>
          <p:cNvGrpSpPr/>
          <p:nvPr/>
        </p:nvGrpSpPr>
        <p:grpSpPr>
          <a:xfrm>
            <a:off x="1379512" y="2890760"/>
            <a:ext cx="247011" cy="304029"/>
            <a:chOff x="3603362" y="4331973"/>
            <a:chExt cx="247011" cy="304029"/>
          </a:xfrm>
        </p:grpSpPr>
        <p:sp>
          <p:nvSpPr>
            <p:cNvPr id="1725" name="Google Shape;1725;p52"/>
            <p:cNvSpPr/>
            <p:nvPr/>
          </p:nvSpPr>
          <p:spPr>
            <a:xfrm>
              <a:off x="3607926" y="4336484"/>
              <a:ext cx="238041" cy="295086"/>
            </a:xfrm>
            <a:custGeom>
              <a:avLst/>
              <a:gdLst/>
              <a:ahLst/>
              <a:cxnLst/>
              <a:rect l="l" t="t" r="r" b="b"/>
              <a:pathLst>
                <a:path w="9076" h="11251" extrusionOk="0">
                  <a:moveTo>
                    <a:pt x="4538" y="0"/>
                  </a:moveTo>
                  <a:lnTo>
                    <a:pt x="0" y="905"/>
                  </a:lnTo>
                  <a:lnTo>
                    <a:pt x="0" y="7439"/>
                  </a:lnTo>
                  <a:lnTo>
                    <a:pt x="4538" y="11250"/>
                  </a:lnTo>
                  <a:lnTo>
                    <a:pt x="9075" y="7439"/>
                  </a:lnTo>
                  <a:lnTo>
                    <a:pt x="9075" y="905"/>
                  </a:lnTo>
                  <a:lnTo>
                    <a:pt x="453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6" name="Google Shape;1726;p52"/>
            <p:cNvSpPr/>
            <p:nvPr/>
          </p:nvSpPr>
          <p:spPr>
            <a:xfrm>
              <a:off x="3626967" y="4355918"/>
              <a:ext cx="199932" cy="250787"/>
            </a:xfrm>
            <a:custGeom>
              <a:avLst/>
              <a:gdLst/>
              <a:ahLst/>
              <a:cxnLst/>
              <a:rect l="l" t="t" r="r" b="b"/>
              <a:pathLst>
                <a:path w="7623" h="9562" extrusionOk="0">
                  <a:moveTo>
                    <a:pt x="3812" y="0"/>
                  </a:moveTo>
                  <a:lnTo>
                    <a:pt x="1" y="761"/>
                  </a:lnTo>
                  <a:lnTo>
                    <a:pt x="1" y="6361"/>
                  </a:lnTo>
                  <a:lnTo>
                    <a:pt x="3812" y="9561"/>
                  </a:lnTo>
                  <a:lnTo>
                    <a:pt x="7623" y="6361"/>
                  </a:lnTo>
                  <a:lnTo>
                    <a:pt x="7623" y="761"/>
                  </a:lnTo>
                  <a:lnTo>
                    <a:pt x="38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7" name="Google Shape;1727;p52"/>
            <p:cNvSpPr/>
            <p:nvPr/>
          </p:nvSpPr>
          <p:spPr>
            <a:xfrm>
              <a:off x="3626967" y="4372074"/>
              <a:ext cx="112464" cy="234631"/>
            </a:xfrm>
            <a:custGeom>
              <a:avLst/>
              <a:gdLst/>
              <a:ahLst/>
              <a:cxnLst/>
              <a:rect l="l" t="t" r="r" b="b"/>
              <a:pathLst>
                <a:path w="4288" h="8946" extrusionOk="0">
                  <a:moveTo>
                    <a:pt x="723" y="0"/>
                  </a:moveTo>
                  <a:lnTo>
                    <a:pt x="1" y="145"/>
                  </a:lnTo>
                  <a:lnTo>
                    <a:pt x="1" y="5745"/>
                  </a:lnTo>
                  <a:lnTo>
                    <a:pt x="3812" y="8945"/>
                  </a:lnTo>
                  <a:lnTo>
                    <a:pt x="4288" y="8546"/>
                  </a:lnTo>
                  <a:lnTo>
                    <a:pt x="723" y="5548"/>
                  </a:lnTo>
                  <a:lnTo>
                    <a:pt x="7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8" name="Google Shape;1728;p52"/>
            <p:cNvSpPr/>
            <p:nvPr/>
          </p:nvSpPr>
          <p:spPr>
            <a:xfrm>
              <a:off x="3664971" y="4398328"/>
              <a:ext cx="123820" cy="123820"/>
            </a:xfrm>
            <a:custGeom>
              <a:avLst/>
              <a:gdLst/>
              <a:ahLst/>
              <a:cxnLst/>
              <a:rect l="l" t="t" r="r" b="b"/>
              <a:pathLst>
                <a:path w="4721" h="4721" extrusionOk="0">
                  <a:moveTo>
                    <a:pt x="2363" y="0"/>
                  </a:moveTo>
                  <a:cubicBezTo>
                    <a:pt x="1059" y="0"/>
                    <a:pt x="0" y="1059"/>
                    <a:pt x="0" y="2363"/>
                  </a:cubicBezTo>
                  <a:cubicBezTo>
                    <a:pt x="0" y="3662"/>
                    <a:pt x="1059" y="4720"/>
                    <a:pt x="2363" y="4720"/>
                  </a:cubicBezTo>
                  <a:cubicBezTo>
                    <a:pt x="3662" y="4720"/>
                    <a:pt x="4720" y="3662"/>
                    <a:pt x="4720" y="2363"/>
                  </a:cubicBezTo>
                  <a:cubicBezTo>
                    <a:pt x="4720" y="1059"/>
                    <a:pt x="3662" y="0"/>
                    <a:pt x="23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9" name="Google Shape;1729;p52"/>
            <p:cNvSpPr/>
            <p:nvPr/>
          </p:nvSpPr>
          <p:spPr>
            <a:xfrm>
              <a:off x="3603362" y="4331973"/>
              <a:ext cx="247011" cy="304029"/>
            </a:xfrm>
            <a:custGeom>
              <a:avLst/>
              <a:gdLst/>
              <a:ahLst/>
              <a:cxnLst/>
              <a:rect l="l" t="t" r="r" b="b"/>
              <a:pathLst>
                <a:path w="9418" h="11592" extrusionOk="0">
                  <a:moveTo>
                    <a:pt x="4712" y="346"/>
                  </a:moveTo>
                  <a:lnTo>
                    <a:pt x="9076" y="1216"/>
                  </a:lnTo>
                  <a:lnTo>
                    <a:pt x="9076" y="7534"/>
                  </a:lnTo>
                  <a:lnTo>
                    <a:pt x="4712" y="11201"/>
                  </a:lnTo>
                  <a:lnTo>
                    <a:pt x="343" y="7534"/>
                  </a:lnTo>
                  <a:lnTo>
                    <a:pt x="343" y="1216"/>
                  </a:lnTo>
                  <a:lnTo>
                    <a:pt x="4712" y="346"/>
                  </a:lnTo>
                  <a:close/>
                  <a:moveTo>
                    <a:pt x="4710" y="0"/>
                  </a:moveTo>
                  <a:cubicBezTo>
                    <a:pt x="4698" y="0"/>
                    <a:pt x="4688" y="1"/>
                    <a:pt x="4678" y="4"/>
                  </a:cubicBezTo>
                  <a:lnTo>
                    <a:pt x="140" y="913"/>
                  </a:lnTo>
                  <a:cubicBezTo>
                    <a:pt x="59" y="928"/>
                    <a:pt x="1" y="1000"/>
                    <a:pt x="1" y="1077"/>
                  </a:cubicBezTo>
                  <a:lnTo>
                    <a:pt x="1" y="7611"/>
                  </a:lnTo>
                  <a:cubicBezTo>
                    <a:pt x="1" y="7664"/>
                    <a:pt x="25" y="7712"/>
                    <a:pt x="64" y="7741"/>
                  </a:cubicBezTo>
                  <a:lnTo>
                    <a:pt x="4601" y="11552"/>
                  </a:lnTo>
                  <a:cubicBezTo>
                    <a:pt x="4632" y="11578"/>
                    <a:pt x="4671" y="11592"/>
                    <a:pt x="4709" y="11592"/>
                  </a:cubicBezTo>
                  <a:cubicBezTo>
                    <a:pt x="4748" y="11592"/>
                    <a:pt x="4786" y="11578"/>
                    <a:pt x="4818" y="11552"/>
                  </a:cubicBezTo>
                  <a:lnTo>
                    <a:pt x="9355" y="7741"/>
                  </a:lnTo>
                  <a:cubicBezTo>
                    <a:pt x="9393" y="7712"/>
                    <a:pt x="9418" y="7664"/>
                    <a:pt x="9418" y="7611"/>
                  </a:cubicBezTo>
                  <a:lnTo>
                    <a:pt x="9418" y="1077"/>
                  </a:lnTo>
                  <a:cubicBezTo>
                    <a:pt x="9413" y="995"/>
                    <a:pt x="9360" y="928"/>
                    <a:pt x="9283" y="913"/>
                  </a:cubicBezTo>
                  <a:lnTo>
                    <a:pt x="4745" y="4"/>
                  </a:lnTo>
                  <a:cubicBezTo>
                    <a:pt x="4733" y="1"/>
                    <a:pt x="4721" y="0"/>
                    <a:pt x="47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0" name="Google Shape;1730;p52"/>
            <p:cNvSpPr/>
            <p:nvPr/>
          </p:nvSpPr>
          <p:spPr>
            <a:xfrm>
              <a:off x="3622430" y="4351407"/>
              <a:ext cx="208876" cy="259731"/>
            </a:xfrm>
            <a:custGeom>
              <a:avLst/>
              <a:gdLst/>
              <a:ahLst/>
              <a:cxnLst/>
              <a:rect l="l" t="t" r="r" b="b"/>
              <a:pathLst>
                <a:path w="7964" h="9903" extrusionOk="0">
                  <a:moveTo>
                    <a:pt x="3983" y="0"/>
                  </a:moveTo>
                  <a:cubicBezTo>
                    <a:pt x="3971" y="0"/>
                    <a:pt x="3961" y="1"/>
                    <a:pt x="3951" y="4"/>
                  </a:cubicBezTo>
                  <a:lnTo>
                    <a:pt x="140" y="764"/>
                  </a:lnTo>
                  <a:cubicBezTo>
                    <a:pt x="58" y="783"/>
                    <a:pt x="1" y="851"/>
                    <a:pt x="1" y="933"/>
                  </a:cubicBezTo>
                  <a:lnTo>
                    <a:pt x="1" y="6533"/>
                  </a:lnTo>
                  <a:cubicBezTo>
                    <a:pt x="1" y="6582"/>
                    <a:pt x="25" y="6630"/>
                    <a:pt x="63" y="6663"/>
                  </a:cubicBezTo>
                  <a:lnTo>
                    <a:pt x="3874" y="9863"/>
                  </a:lnTo>
                  <a:cubicBezTo>
                    <a:pt x="3905" y="9890"/>
                    <a:pt x="3944" y="9903"/>
                    <a:pt x="3982" y="9903"/>
                  </a:cubicBezTo>
                  <a:cubicBezTo>
                    <a:pt x="4021" y="9903"/>
                    <a:pt x="4059" y="9890"/>
                    <a:pt x="4091" y="9863"/>
                  </a:cubicBezTo>
                  <a:lnTo>
                    <a:pt x="7906" y="6663"/>
                  </a:lnTo>
                  <a:cubicBezTo>
                    <a:pt x="7940" y="6630"/>
                    <a:pt x="7964" y="6582"/>
                    <a:pt x="7964" y="6533"/>
                  </a:cubicBezTo>
                  <a:lnTo>
                    <a:pt x="7964" y="5152"/>
                  </a:lnTo>
                  <a:cubicBezTo>
                    <a:pt x="7964" y="5039"/>
                    <a:pt x="7879" y="4983"/>
                    <a:pt x="7793" y="4983"/>
                  </a:cubicBezTo>
                  <a:cubicBezTo>
                    <a:pt x="7708" y="4983"/>
                    <a:pt x="7622" y="5039"/>
                    <a:pt x="7622" y="5152"/>
                  </a:cubicBezTo>
                  <a:lnTo>
                    <a:pt x="7622" y="6452"/>
                  </a:lnTo>
                  <a:lnTo>
                    <a:pt x="3985" y="9512"/>
                  </a:lnTo>
                  <a:lnTo>
                    <a:pt x="342" y="6456"/>
                  </a:lnTo>
                  <a:lnTo>
                    <a:pt x="342" y="1072"/>
                  </a:lnTo>
                  <a:lnTo>
                    <a:pt x="3985" y="346"/>
                  </a:lnTo>
                  <a:lnTo>
                    <a:pt x="7622" y="1072"/>
                  </a:lnTo>
                  <a:lnTo>
                    <a:pt x="7622" y="4306"/>
                  </a:lnTo>
                  <a:cubicBezTo>
                    <a:pt x="7622" y="4419"/>
                    <a:pt x="7708" y="4475"/>
                    <a:pt x="7793" y="4475"/>
                  </a:cubicBezTo>
                  <a:cubicBezTo>
                    <a:pt x="7879" y="4475"/>
                    <a:pt x="7964" y="4419"/>
                    <a:pt x="7964" y="4306"/>
                  </a:cubicBezTo>
                  <a:lnTo>
                    <a:pt x="7964" y="933"/>
                  </a:lnTo>
                  <a:cubicBezTo>
                    <a:pt x="7964" y="851"/>
                    <a:pt x="7906" y="779"/>
                    <a:pt x="7829" y="764"/>
                  </a:cubicBezTo>
                  <a:lnTo>
                    <a:pt x="4018" y="4"/>
                  </a:lnTo>
                  <a:cubicBezTo>
                    <a:pt x="4006" y="1"/>
                    <a:pt x="3994" y="0"/>
                    <a:pt x="39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1" name="Google Shape;1731;p52"/>
            <p:cNvSpPr/>
            <p:nvPr/>
          </p:nvSpPr>
          <p:spPr>
            <a:xfrm>
              <a:off x="3660669" y="4393896"/>
              <a:ext cx="137826" cy="132711"/>
            </a:xfrm>
            <a:custGeom>
              <a:avLst/>
              <a:gdLst/>
              <a:ahLst/>
              <a:cxnLst/>
              <a:rect l="l" t="t" r="r" b="b"/>
              <a:pathLst>
                <a:path w="5255" h="5060" extrusionOk="0">
                  <a:moveTo>
                    <a:pt x="2527" y="342"/>
                  </a:moveTo>
                  <a:cubicBezTo>
                    <a:pt x="3734" y="342"/>
                    <a:pt x="4711" y="1319"/>
                    <a:pt x="4716" y="2532"/>
                  </a:cubicBezTo>
                  <a:cubicBezTo>
                    <a:pt x="4716" y="3412"/>
                    <a:pt x="4182" y="4211"/>
                    <a:pt x="3369" y="4553"/>
                  </a:cubicBezTo>
                  <a:cubicBezTo>
                    <a:pt x="3099" y="4664"/>
                    <a:pt x="2815" y="4718"/>
                    <a:pt x="2534" y="4718"/>
                  </a:cubicBezTo>
                  <a:cubicBezTo>
                    <a:pt x="1963" y="4718"/>
                    <a:pt x="1401" y="4495"/>
                    <a:pt x="982" y="4076"/>
                  </a:cubicBezTo>
                  <a:cubicBezTo>
                    <a:pt x="357" y="3455"/>
                    <a:pt x="164" y="2512"/>
                    <a:pt x="506" y="1694"/>
                  </a:cubicBezTo>
                  <a:cubicBezTo>
                    <a:pt x="843" y="876"/>
                    <a:pt x="1641" y="342"/>
                    <a:pt x="2527" y="342"/>
                  </a:cubicBezTo>
                  <a:close/>
                  <a:moveTo>
                    <a:pt x="2527" y="1"/>
                  </a:moveTo>
                  <a:cubicBezTo>
                    <a:pt x="1131" y="1"/>
                    <a:pt x="0" y="1131"/>
                    <a:pt x="0" y="2532"/>
                  </a:cubicBezTo>
                  <a:cubicBezTo>
                    <a:pt x="0" y="3552"/>
                    <a:pt x="616" y="4476"/>
                    <a:pt x="1559" y="4865"/>
                  </a:cubicBezTo>
                  <a:cubicBezTo>
                    <a:pt x="1874" y="4996"/>
                    <a:pt x="2204" y="5060"/>
                    <a:pt x="2531" y="5060"/>
                  </a:cubicBezTo>
                  <a:cubicBezTo>
                    <a:pt x="3189" y="5060"/>
                    <a:pt x="3834" y="4802"/>
                    <a:pt x="4317" y="4317"/>
                  </a:cubicBezTo>
                  <a:cubicBezTo>
                    <a:pt x="5038" y="3595"/>
                    <a:pt x="5255" y="2508"/>
                    <a:pt x="4865" y="1560"/>
                  </a:cubicBezTo>
                  <a:cubicBezTo>
                    <a:pt x="4475" y="617"/>
                    <a:pt x="3552" y="1"/>
                    <a:pt x="25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2" name="Google Shape;1732;p52"/>
            <p:cNvSpPr/>
            <p:nvPr/>
          </p:nvSpPr>
          <p:spPr>
            <a:xfrm>
              <a:off x="3703709" y="4408137"/>
              <a:ext cx="47970" cy="104202"/>
            </a:xfrm>
            <a:custGeom>
              <a:avLst/>
              <a:gdLst/>
              <a:ahLst/>
              <a:cxnLst/>
              <a:rect l="l" t="t" r="r" b="b"/>
              <a:pathLst>
                <a:path w="1829" h="3973" extrusionOk="0">
                  <a:moveTo>
                    <a:pt x="917" y="0"/>
                  </a:moveTo>
                  <a:cubicBezTo>
                    <a:pt x="832" y="0"/>
                    <a:pt x="746" y="57"/>
                    <a:pt x="746" y="170"/>
                  </a:cubicBezTo>
                  <a:lnTo>
                    <a:pt x="746" y="550"/>
                  </a:lnTo>
                  <a:cubicBezTo>
                    <a:pt x="318" y="593"/>
                    <a:pt x="0" y="964"/>
                    <a:pt x="24" y="1392"/>
                  </a:cubicBezTo>
                  <a:cubicBezTo>
                    <a:pt x="44" y="1820"/>
                    <a:pt x="395" y="2152"/>
                    <a:pt x="823" y="2157"/>
                  </a:cubicBezTo>
                  <a:lnTo>
                    <a:pt x="1006" y="2157"/>
                  </a:lnTo>
                  <a:cubicBezTo>
                    <a:pt x="1261" y="2157"/>
                    <a:pt x="1468" y="2364"/>
                    <a:pt x="1468" y="2619"/>
                  </a:cubicBezTo>
                  <a:cubicBezTo>
                    <a:pt x="1468" y="2879"/>
                    <a:pt x="1261" y="3086"/>
                    <a:pt x="1006" y="3086"/>
                  </a:cubicBezTo>
                  <a:lnTo>
                    <a:pt x="732" y="3086"/>
                  </a:lnTo>
                  <a:cubicBezTo>
                    <a:pt x="525" y="3086"/>
                    <a:pt x="361" y="2917"/>
                    <a:pt x="361" y="2710"/>
                  </a:cubicBezTo>
                  <a:cubicBezTo>
                    <a:pt x="361" y="2597"/>
                    <a:pt x="276" y="2541"/>
                    <a:pt x="190" y="2541"/>
                  </a:cubicBezTo>
                  <a:cubicBezTo>
                    <a:pt x="105" y="2541"/>
                    <a:pt x="20" y="2597"/>
                    <a:pt x="20" y="2710"/>
                  </a:cubicBezTo>
                  <a:cubicBezTo>
                    <a:pt x="20" y="3105"/>
                    <a:pt x="337" y="3427"/>
                    <a:pt x="732" y="3427"/>
                  </a:cubicBezTo>
                  <a:lnTo>
                    <a:pt x="746" y="3427"/>
                  </a:lnTo>
                  <a:lnTo>
                    <a:pt x="746" y="3803"/>
                  </a:lnTo>
                  <a:cubicBezTo>
                    <a:pt x="746" y="3916"/>
                    <a:pt x="830" y="3972"/>
                    <a:pt x="915" y="3972"/>
                  </a:cubicBezTo>
                  <a:cubicBezTo>
                    <a:pt x="999" y="3972"/>
                    <a:pt x="1083" y="3916"/>
                    <a:pt x="1083" y="3803"/>
                  </a:cubicBezTo>
                  <a:lnTo>
                    <a:pt x="1083" y="3422"/>
                  </a:lnTo>
                  <a:cubicBezTo>
                    <a:pt x="1511" y="3379"/>
                    <a:pt x="1829" y="3009"/>
                    <a:pt x="1805" y="2580"/>
                  </a:cubicBezTo>
                  <a:cubicBezTo>
                    <a:pt x="1785" y="2152"/>
                    <a:pt x="1434" y="1815"/>
                    <a:pt x="1006" y="1815"/>
                  </a:cubicBezTo>
                  <a:lnTo>
                    <a:pt x="823" y="1815"/>
                  </a:lnTo>
                  <a:cubicBezTo>
                    <a:pt x="568" y="1815"/>
                    <a:pt x="361" y="1608"/>
                    <a:pt x="361" y="1349"/>
                  </a:cubicBezTo>
                  <a:cubicBezTo>
                    <a:pt x="361" y="1094"/>
                    <a:pt x="568" y="887"/>
                    <a:pt x="823" y="887"/>
                  </a:cubicBezTo>
                  <a:lnTo>
                    <a:pt x="1097" y="887"/>
                  </a:lnTo>
                  <a:cubicBezTo>
                    <a:pt x="1304" y="887"/>
                    <a:pt x="1473" y="1055"/>
                    <a:pt x="1473" y="1262"/>
                  </a:cubicBezTo>
                  <a:lnTo>
                    <a:pt x="1473" y="1440"/>
                  </a:lnTo>
                  <a:cubicBezTo>
                    <a:pt x="1473" y="1553"/>
                    <a:pt x="1558" y="1610"/>
                    <a:pt x="1643" y="1610"/>
                  </a:cubicBezTo>
                  <a:cubicBezTo>
                    <a:pt x="1729" y="1610"/>
                    <a:pt x="1814" y="1553"/>
                    <a:pt x="1814" y="1440"/>
                  </a:cubicBezTo>
                  <a:lnTo>
                    <a:pt x="1814" y="1262"/>
                  </a:lnTo>
                  <a:cubicBezTo>
                    <a:pt x="1809" y="867"/>
                    <a:pt x="1492" y="545"/>
                    <a:pt x="1097" y="545"/>
                  </a:cubicBezTo>
                  <a:lnTo>
                    <a:pt x="1088" y="545"/>
                  </a:lnTo>
                  <a:lnTo>
                    <a:pt x="1088" y="170"/>
                  </a:lnTo>
                  <a:cubicBezTo>
                    <a:pt x="1088" y="57"/>
                    <a:pt x="1002" y="0"/>
                    <a:pt x="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" name="Google Shape;2048;p58"/>
          <p:cNvSpPr/>
          <p:nvPr/>
        </p:nvSpPr>
        <p:spPr>
          <a:xfrm flipH="1">
            <a:off x="4050575" y="1328064"/>
            <a:ext cx="1042800" cy="10428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49" name="Google Shape;2049;p58"/>
          <p:cNvSpPr/>
          <p:nvPr/>
        </p:nvSpPr>
        <p:spPr>
          <a:xfrm>
            <a:off x="5558362" y="2655300"/>
            <a:ext cx="1055475" cy="4430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Staatliches"/>
              </a:rPr>
              <a:t>PLAN</a:t>
            </a:r>
          </a:p>
        </p:txBody>
      </p:sp>
      <p:sp>
        <p:nvSpPr>
          <p:cNvPr id="2050" name="Google Shape;2050;p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MANAGEMENT</a:t>
            </a:r>
            <a:endParaRPr dirty="0"/>
          </a:p>
        </p:txBody>
      </p:sp>
      <p:sp>
        <p:nvSpPr>
          <p:cNvPr id="2051" name="Google Shape;2051;p58"/>
          <p:cNvSpPr txBox="1">
            <a:spLocks noGrp="1"/>
          </p:cNvSpPr>
          <p:nvPr>
            <p:ph type="title" idx="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 dirty="0"/>
          </a:p>
        </p:txBody>
      </p:sp>
      <p:grpSp>
        <p:nvGrpSpPr>
          <p:cNvPr id="2053" name="Google Shape;2053;p58"/>
          <p:cNvGrpSpPr/>
          <p:nvPr/>
        </p:nvGrpSpPr>
        <p:grpSpPr>
          <a:xfrm>
            <a:off x="497737" y="1633400"/>
            <a:ext cx="1350570" cy="2970700"/>
            <a:chOff x="378425" y="1633400"/>
            <a:chExt cx="1350570" cy="2970700"/>
          </a:xfrm>
        </p:grpSpPr>
        <p:sp>
          <p:nvSpPr>
            <p:cNvPr id="2054" name="Google Shape;2054;p58"/>
            <p:cNvSpPr/>
            <p:nvPr/>
          </p:nvSpPr>
          <p:spPr>
            <a:xfrm>
              <a:off x="865374" y="4306762"/>
              <a:ext cx="182743" cy="103303"/>
            </a:xfrm>
            <a:custGeom>
              <a:avLst/>
              <a:gdLst/>
              <a:ahLst/>
              <a:cxnLst/>
              <a:rect l="l" t="t" r="r" b="b"/>
              <a:pathLst>
                <a:path w="3676" h="2078" extrusionOk="0">
                  <a:moveTo>
                    <a:pt x="1" y="1"/>
                  </a:moveTo>
                  <a:lnTo>
                    <a:pt x="1" y="2078"/>
                  </a:lnTo>
                  <a:lnTo>
                    <a:pt x="3539" y="1986"/>
                  </a:lnTo>
                  <a:lnTo>
                    <a:pt x="3676" y="1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5" name="Google Shape;2055;p58"/>
            <p:cNvSpPr/>
            <p:nvPr/>
          </p:nvSpPr>
          <p:spPr>
            <a:xfrm>
              <a:off x="857470" y="4397540"/>
              <a:ext cx="398297" cy="198651"/>
            </a:xfrm>
            <a:custGeom>
              <a:avLst/>
              <a:gdLst/>
              <a:ahLst/>
              <a:cxnLst/>
              <a:rect l="l" t="t" r="r" b="b"/>
              <a:pathLst>
                <a:path w="8012" h="3996" extrusionOk="0">
                  <a:moveTo>
                    <a:pt x="4040" y="1"/>
                  </a:moveTo>
                  <a:lnTo>
                    <a:pt x="46" y="115"/>
                  </a:lnTo>
                  <a:lnTo>
                    <a:pt x="23" y="3493"/>
                  </a:lnTo>
                  <a:cubicBezTo>
                    <a:pt x="0" y="3676"/>
                    <a:pt x="160" y="3835"/>
                    <a:pt x="343" y="3858"/>
                  </a:cubicBezTo>
                  <a:lnTo>
                    <a:pt x="7578" y="3995"/>
                  </a:lnTo>
                  <a:cubicBezTo>
                    <a:pt x="7875" y="3995"/>
                    <a:pt x="8012" y="3653"/>
                    <a:pt x="7784" y="3447"/>
                  </a:cubicBezTo>
                  <a:lnTo>
                    <a:pt x="4588" y="526"/>
                  </a:lnTo>
                  <a:lnTo>
                    <a:pt x="4040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6" name="Google Shape;2056;p58"/>
            <p:cNvSpPr/>
            <p:nvPr/>
          </p:nvSpPr>
          <p:spPr>
            <a:xfrm>
              <a:off x="857470" y="4556425"/>
              <a:ext cx="398297" cy="39770"/>
            </a:xfrm>
            <a:custGeom>
              <a:avLst/>
              <a:gdLst/>
              <a:ahLst/>
              <a:cxnLst/>
              <a:rect l="l" t="t" r="r" b="b"/>
              <a:pathLst>
                <a:path w="8012" h="800" extrusionOk="0">
                  <a:moveTo>
                    <a:pt x="23" y="0"/>
                  </a:moveTo>
                  <a:lnTo>
                    <a:pt x="23" y="297"/>
                  </a:lnTo>
                  <a:cubicBezTo>
                    <a:pt x="0" y="480"/>
                    <a:pt x="160" y="639"/>
                    <a:pt x="343" y="662"/>
                  </a:cubicBezTo>
                  <a:lnTo>
                    <a:pt x="7578" y="799"/>
                  </a:lnTo>
                  <a:cubicBezTo>
                    <a:pt x="7875" y="799"/>
                    <a:pt x="8012" y="457"/>
                    <a:pt x="7784" y="251"/>
                  </a:cubicBezTo>
                  <a:lnTo>
                    <a:pt x="7692" y="160"/>
                  </a:lnTo>
                  <a:cubicBezTo>
                    <a:pt x="7624" y="206"/>
                    <a:pt x="7555" y="229"/>
                    <a:pt x="7464" y="229"/>
                  </a:cubicBezTo>
                  <a:lnTo>
                    <a:pt x="251" y="92"/>
                  </a:lnTo>
                  <a:cubicBezTo>
                    <a:pt x="160" y="92"/>
                    <a:pt x="69" y="46"/>
                    <a:pt x="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7" name="Google Shape;2057;p58"/>
            <p:cNvSpPr/>
            <p:nvPr/>
          </p:nvSpPr>
          <p:spPr>
            <a:xfrm>
              <a:off x="855183" y="4557569"/>
              <a:ext cx="341575" cy="12528"/>
            </a:xfrm>
            <a:custGeom>
              <a:avLst/>
              <a:gdLst/>
              <a:ahLst/>
              <a:cxnLst/>
              <a:rect l="l" t="t" r="r" b="b"/>
              <a:pathLst>
                <a:path w="6871" h="252" extrusionOk="0">
                  <a:moveTo>
                    <a:pt x="69" y="0"/>
                  </a:moveTo>
                  <a:cubicBezTo>
                    <a:pt x="23" y="0"/>
                    <a:pt x="1" y="23"/>
                    <a:pt x="1" y="69"/>
                  </a:cubicBezTo>
                  <a:cubicBezTo>
                    <a:pt x="1" y="114"/>
                    <a:pt x="23" y="137"/>
                    <a:pt x="69" y="160"/>
                  </a:cubicBezTo>
                  <a:lnTo>
                    <a:pt x="6802" y="251"/>
                  </a:lnTo>
                  <a:cubicBezTo>
                    <a:pt x="6825" y="251"/>
                    <a:pt x="6871" y="228"/>
                    <a:pt x="6871" y="183"/>
                  </a:cubicBezTo>
                  <a:cubicBezTo>
                    <a:pt x="6871" y="137"/>
                    <a:pt x="6825" y="91"/>
                    <a:pt x="6802" y="91"/>
                  </a:cubicBezTo>
                  <a:lnTo>
                    <a:pt x="6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8" name="Google Shape;2058;p58"/>
            <p:cNvSpPr/>
            <p:nvPr/>
          </p:nvSpPr>
          <p:spPr>
            <a:xfrm>
              <a:off x="900572" y="4446607"/>
              <a:ext cx="69250" cy="66714"/>
            </a:xfrm>
            <a:custGeom>
              <a:avLst/>
              <a:gdLst/>
              <a:ahLst/>
              <a:cxnLst/>
              <a:rect l="l" t="t" r="r" b="b"/>
              <a:pathLst>
                <a:path w="1393" h="1342" extrusionOk="0">
                  <a:moveTo>
                    <a:pt x="799" y="155"/>
                  </a:moveTo>
                  <a:cubicBezTo>
                    <a:pt x="936" y="201"/>
                    <a:pt x="1051" y="269"/>
                    <a:pt x="1119" y="383"/>
                  </a:cubicBezTo>
                  <a:cubicBezTo>
                    <a:pt x="1210" y="497"/>
                    <a:pt x="1233" y="634"/>
                    <a:pt x="1210" y="771"/>
                  </a:cubicBezTo>
                  <a:cubicBezTo>
                    <a:pt x="1187" y="908"/>
                    <a:pt x="1096" y="1022"/>
                    <a:pt x="982" y="1114"/>
                  </a:cubicBezTo>
                  <a:cubicBezTo>
                    <a:pt x="896" y="1165"/>
                    <a:pt x="798" y="1191"/>
                    <a:pt x="696" y="1191"/>
                  </a:cubicBezTo>
                  <a:cubicBezTo>
                    <a:pt x="662" y="1191"/>
                    <a:pt x="628" y="1188"/>
                    <a:pt x="594" y="1182"/>
                  </a:cubicBezTo>
                  <a:cubicBezTo>
                    <a:pt x="320" y="1136"/>
                    <a:pt x="137" y="863"/>
                    <a:pt x="183" y="566"/>
                  </a:cubicBezTo>
                  <a:cubicBezTo>
                    <a:pt x="206" y="429"/>
                    <a:pt x="297" y="315"/>
                    <a:pt x="411" y="246"/>
                  </a:cubicBezTo>
                  <a:cubicBezTo>
                    <a:pt x="480" y="178"/>
                    <a:pt x="594" y="155"/>
                    <a:pt x="685" y="155"/>
                  </a:cubicBezTo>
                  <a:close/>
                  <a:moveTo>
                    <a:pt x="676" y="0"/>
                  </a:moveTo>
                  <a:cubicBezTo>
                    <a:pt x="545" y="0"/>
                    <a:pt x="420" y="42"/>
                    <a:pt x="320" y="109"/>
                  </a:cubicBezTo>
                  <a:cubicBezTo>
                    <a:pt x="160" y="223"/>
                    <a:pt x="69" y="360"/>
                    <a:pt x="23" y="543"/>
                  </a:cubicBezTo>
                  <a:cubicBezTo>
                    <a:pt x="1" y="726"/>
                    <a:pt x="23" y="908"/>
                    <a:pt x="137" y="1045"/>
                  </a:cubicBezTo>
                  <a:cubicBezTo>
                    <a:pt x="229" y="1205"/>
                    <a:pt x="389" y="1296"/>
                    <a:pt x="571" y="1342"/>
                  </a:cubicBezTo>
                  <a:lnTo>
                    <a:pt x="685" y="1342"/>
                  </a:lnTo>
                  <a:cubicBezTo>
                    <a:pt x="822" y="1342"/>
                    <a:pt x="959" y="1319"/>
                    <a:pt x="1073" y="1228"/>
                  </a:cubicBezTo>
                  <a:cubicBezTo>
                    <a:pt x="1210" y="1136"/>
                    <a:pt x="1324" y="977"/>
                    <a:pt x="1347" y="817"/>
                  </a:cubicBezTo>
                  <a:cubicBezTo>
                    <a:pt x="1393" y="634"/>
                    <a:pt x="1347" y="452"/>
                    <a:pt x="1256" y="292"/>
                  </a:cubicBezTo>
                  <a:cubicBezTo>
                    <a:pt x="1142" y="155"/>
                    <a:pt x="1005" y="41"/>
                    <a:pt x="822" y="18"/>
                  </a:cubicBezTo>
                  <a:cubicBezTo>
                    <a:pt x="773" y="6"/>
                    <a:pt x="724" y="0"/>
                    <a:pt x="6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9" name="Google Shape;2059;p58"/>
            <p:cNvSpPr/>
            <p:nvPr/>
          </p:nvSpPr>
          <p:spPr>
            <a:xfrm>
              <a:off x="1051504" y="4419414"/>
              <a:ext cx="38627" cy="40615"/>
            </a:xfrm>
            <a:custGeom>
              <a:avLst/>
              <a:gdLst/>
              <a:ahLst/>
              <a:cxnLst/>
              <a:rect l="l" t="t" r="r" b="b"/>
              <a:pathLst>
                <a:path w="777" h="817" extrusionOk="0">
                  <a:moveTo>
                    <a:pt x="685" y="0"/>
                  </a:moveTo>
                  <a:cubicBezTo>
                    <a:pt x="668" y="0"/>
                    <a:pt x="651" y="6"/>
                    <a:pt x="639" y="17"/>
                  </a:cubicBezTo>
                  <a:lnTo>
                    <a:pt x="23" y="679"/>
                  </a:lnTo>
                  <a:cubicBezTo>
                    <a:pt x="0" y="702"/>
                    <a:pt x="0" y="770"/>
                    <a:pt x="23" y="793"/>
                  </a:cubicBezTo>
                  <a:cubicBezTo>
                    <a:pt x="46" y="793"/>
                    <a:pt x="46" y="816"/>
                    <a:pt x="69" y="816"/>
                  </a:cubicBezTo>
                  <a:cubicBezTo>
                    <a:pt x="92" y="816"/>
                    <a:pt x="114" y="793"/>
                    <a:pt x="137" y="793"/>
                  </a:cubicBezTo>
                  <a:lnTo>
                    <a:pt x="731" y="131"/>
                  </a:lnTo>
                  <a:cubicBezTo>
                    <a:pt x="776" y="109"/>
                    <a:pt x="776" y="40"/>
                    <a:pt x="731" y="17"/>
                  </a:cubicBezTo>
                  <a:cubicBezTo>
                    <a:pt x="719" y="6"/>
                    <a:pt x="702" y="0"/>
                    <a:pt x="6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0" name="Google Shape;2060;p58"/>
            <p:cNvSpPr/>
            <p:nvPr/>
          </p:nvSpPr>
          <p:spPr>
            <a:xfrm>
              <a:off x="1075317" y="4443227"/>
              <a:ext cx="38627" cy="39472"/>
            </a:xfrm>
            <a:custGeom>
              <a:avLst/>
              <a:gdLst/>
              <a:ahLst/>
              <a:cxnLst/>
              <a:rect l="l" t="t" r="r" b="b"/>
              <a:pathLst>
                <a:path w="777" h="794" extrusionOk="0">
                  <a:moveTo>
                    <a:pt x="697" y="0"/>
                  </a:moveTo>
                  <a:cubicBezTo>
                    <a:pt x="674" y="0"/>
                    <a:pt x="651" y="6"/>
                    <a:pt x="640" y="18"/>
                  </a:cubicBezTo>
                  <a:lnTo>
                    <a:pt x="23" y="679"/>
                  </a:lnTo>
                  <a:cubicBezTo>
                    <a:pt x="1" y="702"/>
                    <a:pt x="1" y="748"/>
                    <a:pt x="46" y="771"/>
                  </a:cubicBezTo>
                  <a:cubicBezTo>
                    <a:pt x="46" y="794"/>
                    <a:pt x="69" y="794"/>
                    <a:pt x="92" y="794"/>
                  </a:cubicBezTo>
                  <a:cubicBezTo>
                    <a:pt x="115" y="794"/>
                    <a:pt x="138" y="794"/>
                    <a:pt x="138" y="771"/>
                  </a:cubicBezTo>
                  <a:lnTo>
                    <a:pt x="754" y="132"/>
                  </a:lnTo>
                  <a:cubicBezTo>
                    <a:pt x="777" y="86"/>
                    <a:pt x="777" y="40"/>
                    <a:pt x="754" y="18"/>
                  </a:cubicBezTo>
                  <a:cubicBezTo>
                    <a:pt x="742" y="6"/>
                    <a:pt x="720" y="0"/>
                    <a:pt x="6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1" name="Google Shape;2061;p58"/>
            <p:cNvSpPr/>
            <p:nvPr/>
          </p:nvSpPr>
          <p:spPr>
            <a:xfrm>
              <a:off x="1098036" y="4465896"/>
              <a:ext cx="39770" cy="40615"/>
            </a:xfrm>
            <a:custGeom>
              <a:avLst/>
              <a:gdLst/>
              <a:ahLst/>
              <a:cxnLst/>
              <a:rect l="l" t="t" r="r" b="b"/>
              <a:pathLst>
                <a:path w="800" h="817" extrusionOk="0">
                  <a:moveTo>
                    <a:pt x="705" y="1"/>
                  </a:moveTo>
                  <a:cubicBezTo>
                    <a:pt x="685" y="1"/>
                    <a:pt x="662" y="7"/>
                    <a:pt x="639" y="18"/>
                  </a:cubicBezTo>
                  <a:lnTo>
                    <a:pt x="46" y="680"/>
                  </a:lnTo>
                  <a:cubicBezTo>
                    <a:pt x="0" y="703"/>
                    <a:pt x="23" y="771"/>
                    <a:pt x="46" y="794"/>
                  </a:cubicBezTo>
                  <a:cubicBezTo>
                    <a:pt x="69" y="794"/>
                    <a:pt x="69" y="817"/>
                    <a:pt x="91" y="817"/>
                  </a:cubicBezTo>
                  <a:cubicBezTo>
                    <a:pt x="114" y="817"/>
                    <a:pt x="137" y="794"/>
                    <a:pt x="160" y="794"/>
                  </a:cubicBezTo>
                  <a:lnTo>
                    <a:pt x="753" y="132"/>
                  </a:lnTo>
                  <a:cubicBezTo>
                    <a:pt x="799" y="87"/>
                    <a:pt x="799" y="41"/>
                    <a:pt x="753" y="18"/>
                  </a:cubicBezTo>
                  <a:cubicBezTo>
                    <a:pt x="742" y="7"/>
                    <a:pt x="725" y="1"/>
                    <a:pt x="7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2" name="Google Shape;2062;p58"/>
            <p:cNvSpPr/>
            <p:nvPr/>
          </p:nvSpPr>
          <p:spPr>
            <a:xfrm>
              <a:off x="1026547" y="4343799"/>
              <a:ext cx="43150" cy="75364"/>
            </a:xfrm>
            <a:custGeom>
              <a:avLst/>
              <a:gdLst/>
              <a:ahLst/>
              <a:cxnLst/>
              <a:rect l="l" t="t" r="r" b="b"/>
              <a:pathLst>
                <a:path w="868" h="1516" extrusionOk="0">
                  <a:moveTo>
                    <a:pt x="365" y="146"/>
                  </a:moveTo>
                  <a:cubicBezTo>
                    <a:pt x="434" y="146"/>
                    <a:pt x="502" y="146"/>
                    <a:pt x="548" y="192"/>
                  </a:cubicBezTo>
                  <a:cubicBezTo>
                    <a:pt x="594" y="237"/>
                    <a:pt x="639" y="283"/>
                    <a:pt x="639" y="351"/>
                  </a:cubicBezTo>
                  <a:cubicBezTo>
                    <a:pt x="685" y="534"/>
                    <a:pt x="662" y="1150"/>
                    <a:pt x="594" y="1333"/>
                  </a:cubicBezTo>
                  <a:cubicBezTo>
                    <a:pt x="479" y="1150"/>
                    <a:pt x="206" y="557"/>
                    <a:pt x="183" y="420"/>
                  </a:cubicBezTo>
                  <a:cubicBezTo>
                    <a:pt x="160" y="306"/>
                    <a:pt x="251" y="169"/>
                    <a:pt x="365" y="146"/>
                  </a:cubicBezTo>
                  <a:close/>
                  <a:moveTo>
                    <a:pt x="424" y="0"/>
                  </a:moveTo>
                  <a:cubicBezTo>
                    <a:pt x="398" y="0"/>
                    <a:pt x="371" y="3"/>
                    <a:pt x="343" y="9"/>
                  </a:cubicBezTo>
                  <a:cubicBezTo>
                    <a:pt x="137" y="32"/>
                    <a:pt x="0" y="237"/>
                    <a:pt x="46" y="443"/>
                  </a:cubicBezTo>
                  <a:cubicBezTo>
                    <a:pt x="69" y="580"/>
                    <a:pt x="411" y="1424"/>
                    <a:pt x="548" y="1493"/>
                  </a:cubicBezTo>
                  <a:cubicBezTo>
                    <a:pt x="571" y="1515"/>
                    <a:pt x="594" y="1515"/>
                    <a:pt x="594" y="1515"/>
                  </a:cubicBezTo>
                  <a:cubicBezTo>
                    <a:pt x="616" y="1515"/>
                    <a:pt x="639" y="1515"/>
                    <a:pt x="639" y="1493"/>
                  </a:cubicBezTo>
                  <a:cubicBezTo>
                    <a:pt x="868" y="1378"/>
                    <a:pt x="799" y="374"/>
                    <a:pt x="799" y="306"/>
                  </a:cubicBezTo>
                  <a:cubicBezTo>
                    <a:pt x="776" y="214"/>
                    <a:pt x="731" y="123"/>
                    <a:pt x="639" y="77"/>
                  </a:cubicBezTo>
                  <a:cubicBezTo>
                    <a:pt x="571" y="26"/>
                    <a:pt x="502" y="0"/>
                    <a:pt x="4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3" name="Google Shape;2063;p58"/>
            <p:cNvSpPr/>
            <p:nvPr/>
          </p:nvSpPr>
          <p:spPr>
            <a:xfrm>
              <a:off x="1052647" y="4370595"/>
              <a:ext cx="68106" cy="48569"/>
            </a:xfrm>
            <a:custGeom>
              <a:avLst/>
              <a:gdLst/>
              <a:ahLst/>
              <a:cxnLst/>
              <a:rect l="l" t="t" r="r" b="b"/>
              <a:pathLst>
                <a:path w="1370" h="977" extrusionOk="0">
                  <a:moveTo>
                    <a:pt x="959" y="155"/>
                  </a:moveTo>
                  <a:cubicBezTo>
                    <a:pt x="1050" y="155"/>
                    <a:pt x="1119" y="200"/>
                    <a:pt x="1164" y="269"/>
                  </a:cubicBezTo>
                  <a:cubicBezTo>
                    <a:pt x="1210" y="314"/>
                    <a:pt x="1210" y="383"/>
                    <a:pt x="1187" y="451"/>
                  </a:cubicBezTo>
                  <a:cubicBezTo>
                    <a:pt x="1187" y="497"/>
                    <a:pt x="1141" y="566"/>
                    <a:pt x="1096" y="588"/>
                  </a:cubicBezTo>
                  <a:cubicBezTo>
                    <a:pt x="959" y="657"/>
                    <a:pt x="365" y="817"/>
                    <a:pt x="183" y="817"/>
                  </a:cubicBezTo>
                  <a:cubicBezTo>
                    <a:pt x="251" y="680"/>
                    <a:pt x="685" y="292"/>
                    <a:pt x="845" y="178"/>
                  </a:cubicBezTo>
                  <a:cubicBezTo>
                    <a:pt x="890" y="155"/>
                    <a:pt x="936" y="155"/>
                    <a:pt x="959" y="155"/>
                  </a:cubicBezTo>
                  <a:close/>
                  <a:moveTo>
                    <a:pt x="948" y="0"/>
                  </a:moveTo>
                  <a:cubicBezTo>
                    <a:pt x="889" y="0"/>
                    <a:pt x="831" y="13"/>
                    <a:pt x="776" y="41"/>
                  </a:cubicBezTo>
                  <a:cubicBezTo>
                    <a:pt x="639" y="132"/>
                    <a:pt x="91" y="566"/>
                    <a:pt x="23" y="817"/>
                  </a:cubicBezTo>
                  <a:cubicBezTo>
                    <a:pt x="0" y="862"/>
                    <a:pt x="23" y="908"/>
                    <a:pt x="46" y="931"/>
                  </a:cubicBezTo>
                  <a:cubicBezTo>
                    <a:pt x="46" y="954"/>
                    <a:pt x="114" y="976"/>
                    <a:pt x="183" y="976"/>
                  </a:cubicBezTo>
                  <a:cubicBezTo>
                    <a:pt x="479" y="976"/>
                    <a:pt x="1096" y="748"/>
                    <a:pt x="1164" y="725"/>
                  </a:cubicBezTo>
                  <a:cubicBezTo>
                    <a:pt x="1256" y="657"/>
                    <a:pt x="1324" y="588"/>
                    <a:pt x="1347" y="474"/>
                  </a:cubicBezTo>
                  <a:cubicBezTo>
                    <a:pt x="1370" y="383"/>
                    <a:pt x="1347" y="292"/>
                    <a:pt x="1301" y="200"/>
                  </a:cubicBezTo>
                  <a:cubicBezTo>
                    <a:pt x="1221" y="72"/>
                    <a:pt x="1085" y="0"/>
                    <a:pt x="9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4" name="Google Shape;2064;p58"/>
            <p:cNvSpPr/>
            <p:nvPr/>
          </p:nvSpPr>
          <p:spPr>
            <a:xfrm>
              <a:off x="605519" y="4306762"/>
              <a:ext cx="182743" cy="103303"/>
            </a:xfrm>
            <a:custGeom>
              <a:avLst/>
              <a:gdLst/>
              <a:ahLst/>
              <a:cxnLst/>
              <a:rect l="l" t="t" r="r" b="b"/>
              <a:pathLst>
                <a:path w="3676" h="2078" extrusionOk="0">
                  <a:moveTo>
                    <a:pt x="1" y="1"/>
                  </a:moveTo>
                  <a:lnTo>
                    <a:pt x="1" y="2078"/>
                  </a:lnTo>
                  <a:lnTo>
                    <a:pt x="3562" y="1986"/>
                  </a:lnTo>
                  <a:lnTo>
                    <a:pt x="3676" y="11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5" name="Google Shape;2065;p58"/>
            <p:cNvSpPr/>
            <p:nvPr/>
          </p:nvSpPr>
          <p:spPr>
            <a:xfrm>
              <a:off x="591947" y="4405494"/>
              <a:ext cx="398297" cy="198601"/>
            </a:xfrm>
            <a:custGeom>
              <a:avLst/>
              <a:gdLst/>
              <a:ahLst/>
              <a:cxnLst/>
              <a:rect l="l" t="t" r="r" b="b"/>
              <a:pathLst>
                <a:path w="8012" h="3995" extrusionOk="0">
                  <a:moveTo>
                    <a:pt x="4040" y="0"/>
                  </a:moveTo>
                  <a:lnTo>
                    <a:pt x="46" y="92"/>
                  </a:lnTo>
                  <a:lnTo>
                    <a:pt x="23" y="3493"/>
                  </a:lnTo>
                  <a:cubicBezTo>
                    <a:pt x="0" y="3675"/>
                    <a:pt x="160" y="3835"/>
                    <a:pt x="342" y="3835"/>
                  </a:cubicBezTo>
                  <a:lnTo>
                    <a:pt x="7578" y="3995"/>
                  </a:lnTo>
                  <a:cubicBezTo>
                    <a:pt x="7875" y="3995"/>
                    <a:pt x="8012" y="3653"/>
                    <a:pt x="7806" y="3447"/>
                  </a:cubicBezTo>
                  <a:lnTo>
                    <a:pt x="4588" y="503"/>
                  </a:lnTo>
                  <a:lnTo>
                    <a:pt x="4040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6" name="Google Shape;2066;p58"/>
            <p:cNvSpPr/>
            <p:nvPr/>
          </p:nvSpPr>
          <p:spPr>
            <a:xfrm>
              <a:off x="591947" y="4563236"/>
              <a:ext cx="398297" cy="40864"/>
            </a:xfrm>
            <a:custGeom>
              <a:avLst/>
              <a:gdLst/>
              <a:ahLst/>
              <a:cxnLst/>
              <a:rect l="l" t="t" r="r" b="b"/>
              <a:pathLst>
                <a:path w="8012" h="822" extrusionOk="0">
                  <a:moveTo>
                    <a:pt x="23" y="0"/>
                  </a:moveTo>
                  <a:lnTo>
                    <a:pt x="23" y="320"/>
                  </a:lnTo>
                  <a:cubicBezTo>
                    <a:pt x="0" y="502"/>
                    <a:pt x="160" y="662"/>
                    <a:pt x="342" y="662"/>
                  </a:cubicBezTo>
                  <a:lnTo>
                    <a:pt x="7578" y="822"/>
                  </a:lnTo>
                  <a:cubicBezTo>
                    <a:pt x="7875" y="822"/>
                    <a:pt x="8012" y="480"/>
                    <a:pt x="7806" y="274"/>
                  </a:cubicBezTo>
                  <a:lnTo>
                    <a:pt x="7692" y="183"/>
                  </a:lnTo>
                  <a:cubicBezTo>
                    <a:pt x="7624" y="228"/>
                    <a:pt x="7555" y="251"/>
                    <a:pt x="7464" y="251"/>
                  </a:cubicBezTo>
                  <a:lnTo>
                    <a:pt x="251" y="114"/>
                  </a:lnTo>
                  <a:cubicBezTo>
                    <a:pt x="160" y="114"/>
                    <a:pt x="69" y="69"/>
                    <a:pt x="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7" name="Google Shape;2067;p58"/>
            <p:cNvSpPr/>
            <p:nvPr/>
          </p:nvSpPr>
          <p:spPr>
            <a:xfrm>
              <a:off x="589660" y="4565175"/>
              <a:ext cx="341575" cy="12826"/>
            </a:xfrm>
            <a:custGeom>
              <a:avLst/>
              <a:gdLst/>
              <a:ahLst/>
              <a:cxnLst/>
              <a:rect l="l" t="t" r="r" b="b"/>
              <a:pathLst>
                <a:path w="6871" h="258" extrusionOk="0">
                  <a:moveTo>
                    <a:pt x="46" y="1"/>
                  </a:moveTo>
                  <a:cubicBezTo>
                    <a:pt x="16" y="1"/>
                    <a:pt x="0" y="38"/>
                    <a:pt x="0" y="75"/>
                  </a:cubicBezTo>
                  <a:cubicBezTo>
                    <a:pt x="0" y="121"/>
                    <a:pt x="23" y="144"/>
                    <a:pt x="69" y="144"/>
                  </a:cubicBezTo>
                  <a:lnTo>
                    <a:pt x="6802" y="258"/>
                  </a:lnTo>
                  <a:cubicBezTo>
                    <a:pt x="6825" y="258"/>
                    <a:pt x="6871" y="212"/>
                    <a:pt x="6871" y="189"/>
                  </a:cubicBezTo>
                  <a:cubicBezTo>
                    <a:pt x="6871" y="144"/>
                    <a:pt x="6825" y="98"/>
                    <a:pt x="6802" y="98"/>
                  </a:cubicBezTo>
                  <a:lnTo>
                    <a:pt x="69" y="7"/>
                  </a:lnTo>
                  <a:cubicBezTo>
                    <a:pt x="61" y="3"/>
                    <a:pt x="53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8" name="Google Shape;2068;p58"/>
            <p:cNvSpPr/>
            <p:nvPr/>
          </p:nvSpPr>
          <p:spPr>
            <a:xfrm>
              <a:off x="635049" y="4454810"/>
              <a:ext cx="70393" cy="66466"/>
            </a:xfrm>
            <a:custGeom>
              <a:avLst/>
              <a:gdLst/>
              <a:ahLst/>
              <a:cxnLst/>
              <a:rect l="l" t="t" r="r" b="b"/>
              <a:pathLst>
                <a:path w="1416" h="1337" extrusionOk="0">
                  <a:moveTo>
                    <a:pt x="799" y="150"/>
                  </a:moveTo>
                  <a:cubicBezTo>
                    <a:pt x="1073" y="218"/>
                    <a:pt x="1256" y="492"/>
                    <a:pt x="1210" y="766"/>
                  </a:cubicBezTo>
                  <a:cubicBezTo>
                    <a:pt x="1187" y="903"/>
                    <a:pt x="1096" y="1017"/>
                    <a:pt x="982" y="1108"/>
                  </a:cubicBezTo>
                  <a:cubicBezTo>
                    <a:pt x="896" y="1160"/>
                    <a:pt x="798" y="1185"/>
                    <a:pt x="696" y="1185"/>
                  </a:cubicBezTo>
                  <a:cubicBezTo>
                    <a:pt x="662" y="1185"/>
                    <a:pt x="628" y="1183"/>
                    <a:pt x="594" y="1177"/>
                  </a:cubicBezTo>
                  <a:cubicBezTo>
                    <a:pt x="457" y="1154"/>
                    <a:pt x="343" y="1063"/>
                    <a:pt x="251" y="949"/>
                  </a:cubicBezTo>
                  <a:cubicBezTo>
                    <a:pt x="183" y="835"/>
                    <a:pt x="160" y="698"/>
                    <a:pt x="183" y="561"/>
                  </a:cubicBezTo>
                  <a:cubicBezTo>
                    <a:pt x="229" y="310"/>
                    <a:pt x="457" y="150"/>
                    <a:pt x="685" y="150"/>
                  </a:cubicBezTo>
                  <a:close/>
                  <a:moveTo>
                    <a:pt x="693" y="1"/>
                  </a:moveTo>
                  <a:cubicBezTo>
                    <a:pt x="379" y="1"/>
                    <a:pt x="104" y="216"/>
                    <a:pt x="23" y="538"/>
                  </a:cubicBezTo>
                  <a:cubicBezTo>
                    <a:pt x="0" y="720"/>
                    <a:pt x="46" y="903"/>
                    <a:pt x="137" y="1040"/>
                  </a:cubicBezTo>
                  <a:cubicBezTo>
                    <a:pt x="229" y="1200"/>
                    <a:pt x="388" y="1291"/>
                    <a:pt x="571" y="1337"/>
                  </a:cubicBezTo>
                  <a:lnTo>
                    <a:pt x="685" y="1337"/>
                  </a:lnTo>
                  <a:cubicBezTo>
                    <a:pt x="822" y="1337"/>
                    <a:pt x="959" y="1291"/>
                    <a:pt x="1073" y="1223"/>
                  </a:cubicBezTo>
                  <a:cubicBezTo>
                    <a:pt x="1210" y="1131"/>
                    <a:pt x="1324" y="971"/>
                    <a:pt x="1347" y="789"/>
                  </a:cubicBezTo>
                  <a:cubicBezTo>
                    <a:pt x="1416" y="424"/>
                    <a:pt x="1187" y="81"/>
                    <a:pt x="822" y="13"/>
                  </a:cubicBezTo>
                  <a:cubicBezTo>
                    <a:pt x="779" y="5"/>
                    <a:pt x="735" y="1"/>
                    <a:pt x="6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9" name="Google Shape;2069;p58"/>
            <p:cNvSpPr/>
            <p:nvPr/>
          </p:nvSpPr>
          <p:spPr>
            <a:xfrm>
              <a:off x="785981" y="4427318"/>
              <a:ext cx="38627" cy="39521"/>
            </a:xfrm>
            <a:custGeom>
              <a:avLst/>
              <a:gdLst/>
              <a:ahLst/>
              <a:cxnLst/>
              <a:rect l="l" t="t" r="r" b="b"/>
              <a:pathLst>
                <a:path w="777" h="795" extrusionOk="0">
                  <a:moveTo>
                    <a:pt x="685" y="1"/>
                  </a:moveTo>
                  <a:cubicBezTo>
                    <a:pt x="668" y="1"/>
                    <a:pt x="651" y="7"/>
                    <a:pt x="639" y="18"/>
                  </a:cubicBezTo>
                  <a:lnTo>
                    <a:pt x="23" y="680"/>
                  </a:lnTo>
                  <a:cubicBezTo>
                    <a:pt x="0" y="703"/>
                    <a:pt x="0" y="748"/>
                    <a:pt x="23" y="794"/>
                  </a:cubicBezTo>
                  <a:lnTo>
                    <a:pt x="69" y="794"/>
                  </a:lnTo>
                  <a:cubicBezTo>
                    <a:pt x="91" y="794"/>
                    <a:pt x="114" y="794"/>
                    <a:pt x="137" y="771"/>
                  </a:cubicBezTo>
                  <a:lnTo>
                    <a:pt x="731" y="132"/>
                  </a:lnTo>
                  <a:cubicBezTo>
                    <a:pt x="776" y="86"/>
                    <a:pt x="776" y="41"/>
                    <a:pt x="731" y="18"/>
                  </a:cubicBezTo>
                  <a:cubicBezTo>
                    <a:pt x="719" y="7"/>
                    <a:pt x="702" y="1"/>
                    <a:pt x="6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0" name="Google Shape;2070;p58"/>
            <p:cNvSpPr/>
            <p:nvPr/>
          </p:nvSpPr>
          <p:spPr>
            <a:xfrm>
              <a:off x="809794" y="4450336"/>
              <a:ext cx="38627" cy="40317"/>
            </a:xfrm>
            <a:custGeom>
              <a:avLst/>
              <a:gdLst/>
              <a:ahLst/>
              <a:cxnLst/>
              <a:rect l="l" t="t" r="r" b="b"/>
              <a:pathLst>
                <a:path w="777" h="811" extrusionOk="0">
                  <a:moveTo>
                    <a:pt x="697" y="0"/>
                  </a:moveTo>
                  <a:cubicBezTo>
                    <a:pt x="674" y="0"/>
                    <a:pt x="651" y="12"/>
                    <a:pt x="640" y="34"/>
                  </a:cubicBezTo>
                  <a:lnTo>
                    <a:pt x="23" y="696"/>
                  </a:lnTo>
                  <a:cubicBezTo>
                    <a:pt x="1" y="719"/>
                    <a:pt x="1" y="765"/>
                    <a:pt x="46" y="788"/>
                  </a:cubicBezTo>
                  <a:cubicBezTo>
                    <a:pt x="46" y="810"/>
                    <a:pt x="69" y="810"/>
                    <a:pt x="92" y="810"/>
                  </a:cubicBezTo>
                  <a:cubicBezTo>
                    <a:pt x="115" y="810"/>
                    <a:pt x="137" y="810"/>
                    <a:pt x="137" y="788"/>
                  </a:cubicBezTo>
                  <a:lnTo>
                    <a:pt x="754" y="126"/>
                  </a:lnTo>
                  <a:cubicBezTo>
                    <a:pt x="777" y="103"/>
                    <a:pt x="777" y="57"/>
                    <a:pt x="754" y="34"/>
                  </a:cubicBezTo>
                  <a:cubicBezTo>
                    <a:pt x="742" y="12"/>
                    <a:pt x="720" y="0"/>
                    <a:pt x="6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1" name="Google Shape;2071;p58"/>
            <p:cNvSpPr/>
            <p:nvPr/>
          </p:nvSpPr>
          <p:spPr>
            <a:xfrm>
              <a:off x="833607" y="4473851"/>
              <a:ext cx="38627" cy="39472"/>
            </a:xfrm>
            <a:custGeom>
              <a:avLst/>
              <a:gdLst/>
              <a:ahLst/>
              <a:cxnLst/>
              <a:rect l="l" t="t" r="r" b="b"/>
              <a:pathLst>
                <a:path w="777" h="794" extrusionOk="0">
                  <a:moveTo>
                    <a:pt x="683" y="1"/>
                  </a:moveTo>
                  <a:cubicBezTo>
                    <a:pt x="663" y="1"/>
                    <a:pt x="640" y="6"/>
                    <a:pt x="617" y="18"/>
                  </a:cubicBezTo>
                  <a:lnTo>
                    <a:pt x="24" y="680"/>
                  </a:lnTo>
                  <a:cubicBezTo>
                    <a:pt x="1" y="703"/>
                    <a:pt x="1" y="748"/>
                    <a:pt x="24" y="794"/>
                  </a:cubicBezTo>
                  <a:lnTo>
                    <a:pt x="69" y="794"/>
                  </a:lnTo>
                  <a:cubicBezTo>
                    <a:pt x="92" y="794"/>
                    <a:pt x="115" y="794"/>
                    <a:pt x="138" y="771"/>
                  </a:cubicBezTo>
                  <a:lnTo>
                    <a:pt x="731" y="132"/>
                  </a:lnTo>
                  <a:cubicBezTo>
                    <a:pt x="777" y="86"/>
                    <a:pt x="777" y="41"/>
                    <a:pt x="731" y="18"/>
                  </a:cubicBezTo>
                  <a:cubicBezTo>
                    <a:pt x="720" y="6"/>
                    <a:pt x="703" y="1"/>
                    <a:pt x="6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2" name="Google Shape;2072;p58"/>
            <p:cNvSpPr/>
            <p:nvPr/>
          </p:nvSpPr>
          <p:spPr>
            <a:xfrm>
              <a:off x="762118" y="4351704"/>
              <a:ext cx="42057" cy="74270"/>
            </a:xfrm>
            <a:custGeom>
              <a:avLst/>
              <a:gdLst/>
              <a:ahLst/>
              <a:cxnLst/>
              <a:rect l="l" t="t" r="r" b="b"/>
              <a:pathLst>
                <a:path w="846" h="1494" extrusionOk="0">
                  <a:moveTo>
                    <a:pt x="389" y="147"/>
                  </a:moveTo>
                  <a:cubicBezTo>
                    <a:pt x="503" y="147"/>
                    <a:pt x="594" y="215"/>
                    <a:pt x="617" y="329"/>
                  </a:cubicBezTo>
                  <a:cubicBezTo>
                    <a:pt x="663" y="535"/>
                    <a:pt x="640" y="1151"/>
                    <a:pt x="571" y="1311"/>
                  </a:cubicBezTo>
                  <a:cubicBezTo>
                    <a:pt x="457" y="1151"/>
                    <a:pt x="183" y="558"/>
                    <a:pt x="161" y="421"/>
                  </a:cubicBezTo>
                  <a:cubicBezTo>
                    <a:pt x="161" y="352"/>
                    <a:pt x="161" y="306"/>
                    <a:pt x="206" y="238"/>
                  </a:cubicBezTo>
                  <a:cubicBezTo>
                    <a:pt x="229" y="192"/>
                    <a:pt x="298" y="169"/>
                    <a:pt x="343" y="147"/>
                  </a:cubicBezTo>
                  <a:close/>
                  <a:moveTo>
                    <a:pt x="400" y="1"/>
                  </a:moveTo>
                  <a:cubicBezTo>
                    <a:pt x="374" y="1"/>
                    <a:pt x="347" y="4"/>
                    <a:pt x="320" y="10"/>
                  </a:cubicBezTo>
                  <a:cubicBezTo>
                    <a:pt x="229" y="10"/>
                    <a:pt x="138" y="78"/>
                    <a:pt x="69" y="147"/>
                  </a:cubicBezTo>
                  <a:cubicBezTo>
                    <a:pt x="24" y="238"/>
                    <a:pt x="1" y="352"/>
                    <a:pt x="24" y="443"/>
                  </a:cubicBezTo>
                  <a:cubicBezTo>
                    <a:pt x="47" y="580"/>
                    <a:pt x="389" y="1425"/>
                    <a:pt x="526" y="1493"/>
                  </a:cubicBezTo>
                  <a:lnTo>
                    <a:pt x="617" y="1493"/>
                  </a:lnTo>
                  <a:cubicBezTo>
                    <a:pt x="845" y="1379"/>
                    <a:pt x="777" y="375"/>
                    <a:pt x="777" y="306"/>
                  </a:cubicBezTo>
                  <a:cubicBezTo>
                    <a:pt x="737" y="128"/>
                    <a:pt x="577" y="1"/>
                    <a:pt x="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3" name="Google Shape;2073;p58"/>
            <p:cNvSpPr/>
            <p:nvPr/>
          </p:nvSpPr>
          <p:spPr>
            <a:xfrm>
              <a:off x="787124" y="4378151"/>
              <a:ext cx="68106" cy="48967"/>
            </a:xfrm>
            <a:custGeom>
              <a:avLst/>
              <a:gdLst/>
              <a:ahLst/>
              <a:cxnLst/>
              <a:rect l="l" t="t" r="r" b="b"/>
              <a:pathLst>
                <a:path w="1370" h="985" extrusionOk="0">
                  <a:moveTo>
                    <a:pt x="1027" y="162"/>
                  </a:moveTo>
                  <a:cubicBezTo>
                    <a:pt x="1096" y="185"/>
                    <a:pt x="1141" y="208"/>
                    <a:pt x="1164" y="277"/>
                  </a:cubicBezTo>
                  <a:cubicBezTo>
                    <a:pt x="1210" y="322"/>
                    <a:pt x="1210" y="391"/>
                    <a:pt x="1187" y="459"/>
                  </a:cubicBezTo>
                  <a:cubicBezTo>
                    <a:pt x="1187" y="505"/>
                    <a:pt x="1141" y="550"/>
                    <a:pt x="1096" y="596"/>
                  </a:cubicBezTo>
                  <a:cubicBezTo>
                    <a:pt x="959" y="665"/>
                    <a:pt x="365" y="824"/>
                    <a:pt x="183" y="824"/>
                  </a:cubicBezTo>
                  <a:cubicBezTo>
                    <a:pt x="251" y="687"/>
                    <a:pt x="685" y="277"/>
                    <a:pt x="845" y="185"/>
                  </a:cubicBezTo>
                  <a:cubicBezTo>
                    <a:pt x="890" y="162"/>
                    <a:pt x="936" y="162"/>
                    <a:pt x="959" y="162"/>
                  </a:cubicBezTo>
                  <a:close/>
                  <a:moveTo>
                    <a:pt x="951" y="1"/>
                  </a:moveTo>
                  <a:cubicBezTo>
                    <a:pt x="889" y="1"/>
                    <a:pt x="832" y="20"/>
                    <a:pt x="776" y="48"/>
                  </a:cubicBezTo>
                  <a:cubicBezTo>
                    <a:pt x="639" y="140"/>
                    <a:pt x="91" y="573"/>
                    <a:pt x="23" y="802"/>
                  </a:cubicBezTo>
                  <a:cubicBezTo>
                    <a:pt x="0" y="870"/>
                    <a:pt x="23" y="916"/>
                    <a:pt x="46" y="939"/>
                  </a:cubicBezTo>
                  <a:cubicBezTo>
                    <a:pt x="46" y="961"/>
                    <a:pt x="114" y="984"/>
                    <a:pt x="183" y="984"/>
                  </a:cubicBezTo>
                  <a:cubicBezTo>
                    <a:pt x="479" y="984"/>
                    <a:pt x="1096" y="756"/>
                    <a:pt x="1164" y="733"/>
                  </a:cubicBezTo>
                  <a:cubicBezTo>
                    <a:pt x="1255" y="665"/>
                    <a:pt x="1324" y="596"/>
                    <a:pt x="1347" y="482"/>
                  </a:cubicBezTo>
                  <a:cubicBezTo>
                    <a:pt x="1370" y="391"/>
                    <a:pt x="1347" y="277"/>
                    <a:pt x="1301" y="185"/>
                  </a:cubicBezTo>
                  <a:cubicBezTo>
                    <a:pt x="1255" y="117"/>
                    <a:pt x="1164" y="48"/>
                    <a:pt x="1073" y="26"/>
                  </a:cubicBezTo>
                  <a:cubicBezTo>
                    <a:pt x="1029" y="8"/>
                    <a:pt x="989" y="1"/>
                    <a:pt x="9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4" name="Google Shape;2074;p58"/>
            <p:cNvSpPr/>
            <p:nvPr/>
          </p:nvSpPr>
          <p:spPr>
            <a:xfrm>
              <a:off x="521552" y="2908759"/>
              <a:ext cx="761446" cy="1445689"/>
            </a:xfrm>
            <a:custGeom>
              <a:avLst/>
              <a:gdLst/>
              <a:ahLst/>
              <a:cxnLst/>
              <a:rect l="l" t="t" r="r" b="b"/>
              <a:pathLst>
                <a:path w="15317" h="29081" extrusionOk="0">
                  <a:moveTo>
                    <a:pt x="1211" y="1"/>
                  </a:moveTo>
                  <a:lnTo>
                    <a:pt x="457" y="2147"/>
                  </a:lnTo>
                  <a:cubicBezTo>
                    <a:pt x="24" y="3448"/>
                    <a:pt x="1" y="4863"/>
                    <a:pt x="389" y="6187"/>
                  </a:cubicBezTo>
                  <a:lnTo>
                    <a:pt x="503" y="6483"/>
                  </a:lnTo>
                  <a:lnTo>
                    <a:pt x="1211" y="14449"/>
                  </a:lnTo>
                  <a:lnTo>
                    <a:pt x="1028" y="28624"/>
                  </a:lnTo>
                  <a:cubicBezTo>
                    <a:pt x="1005" y="28875"/>
                    <a:pt x="1233" y="29080"/>
                    <a:pt x="1485" y="29080"/>
                  </a:cubicBezTo>
                  <a:lnTo>
                    <a:pt x="5502" y="29035"/>
                  </a:lnTo>
                  <a:cubicBezTo>
                    <a:pt x="5730" y="29035"/>
                    <a:pt x="5913" y="28852"/>
                    <a:pt x="5935" y="28647"/>
                  </a:cubicBezTo>
                  <a:lnTo>
                    <a:pt x="7259" y="14678"/>
                  </a:lnTo>
                  <a:cubicBezTo>
                    <a:pt x="7259" y="14518"/>
                    <a:pt x="7259" y="14358"/>
                    <a:pt x="7259" y="14198"/>
                  </a:cubicBezTo>
                  <a:lnTo>
                    <a:pt x="7214" y="7921"/>
                  </a:lnTo>
                  <a:lnTo>
                    <a:pt x="7214" y="7921"/>
                  </a:lnTo>
                  <a:lnTo>
                    <a:pt x="9108" y="15340"/>
                  </a:lnTo>
                  <a:lnTo>
                    <a:pt x="6620" y="28373"/>
                  </a:lnTo>
                  <a:cubicBezTo>
                    <a:pt x="6575" y="28647"/>
                    <a:pt x="6780" y="28875"/>
                    <a:pt x="7054" y="28875"/>
                  </a:cubicBezTo>
                  <a:lnTo>
                    <a:pt x="10774" y="28875"/>
                  </a:lnTo>
                  <a:cubicBezTo>
                    <a:pt x="11048" y="28875"/>
                    <a:pt x="11277" y="28715"/>
                    <a:pt x="11368" y="28464"/>
                  </a:cubicBezTo>
                  <a:lnTo>
                    <a:pt x="14951" y="17234"/>
                  </a:lnTo>
                  <a:cubicBezTo>
                    <a:pt x="15294" y="16275"/>
                    <a:pt x="15317" y="15203"/>
                    <a:pt x="15066" y="14221"/>
                  </a:cubicBezTo>
                  <a:lnTo>
                    <a:pt x="11528" y="914"/>
                  </a:lnTo>
                  <a:lnTo>
                    <a:pt x="6689" y="914"/>
                  </a:lnTo>
                  <a:lnTo>
                    <a:pt x="6620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5" name="Google Shape;2075;p58"/>
            <p:cNvSpPr/>
            <p:nvPr/>
          </p:nvSpPr>
          <p:spPr>
            <a:xfrm>
              <a:off x="1078747" y="2269936"/>
              <a:ext cx="455068" cy="513083"/>
            </a:xfrm>
            <a:custGeom>
              <a:avLst/>
              <a:gdLst/>
              <a:ahLst/>
              <a:cxnLst/>
              <a:rect l="l" t="t" r="r" b="b"/>
              <a:pathLst>
                <a:path w="9154" h="10321" extrusionOk="0">
                  <a:moveTo>
                    <a:pt x="7144" y="0"/>
                  </a:moveTo>
                  <a:lnTo>
                    <a:pt x="4451" y="4474"/>
                  </a:lnTo>
                  <a:lnTo>
                    <a:pt x="2191" y="1918"/>
                  </a:lnTo>
                  <a:lnTo>
                    <a:pt x="0" y="6460"/>
                  </a:lnTo>
                  <a:lnTo>
                    <a:pt x="2305" y="9245"/>
                  </a:lnTo>
                  <a:cubicBezTo>
                    <a:pt x="2903" y="9978"/>
                    <a:pt x="3731" y="10320"/>
                    <a:pt x="4549" y="10320"/>
                  </a:cubicBezTo>
                  <a:cubicBezTo>
                    <a:pt x="5793" y="10320"/>
                    <a:pt x="7015" y="9530"/>
                    <a:pt x="7373" y="8126"/>
                  </a:cubicBezTo>
                  <a:lnTo>
                    <a:pt x="9153" y="1324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6" name="Google Shape;2076;p58"/>
            <p:cNvSpPr/>
            <p:nvPr/>
          </p:nvSpPr>
          <p:spPr>
            <a:xfrm>
              <a:off x="1261397" y="2482811"/>
              <a:ext cx="45437" cy="71984"/>
            </a:xfrm>
            <a:custGeom>
              <a:avLst/>
              <a:gdLst/>
              <a:ahLst/>
              <a:cxnLst/>
              <a:rect l="l" t="t" r="r" b="b"/>
              <a:pathLst>
                <a:path w="914" h="1448" extrusionOk="0">
                  <a:moveTo>
                    <a:pt x="844" y="0"/>
                  </a:moveTo>
                  <a:cubicBezTo>
                    <a:pt x="821" y="0"/>
                    <a:pt x="793" y="16"/>
                    <a:pt x="777" y="32"/>
                  </a:cubicBezTo>
                  <a:lnTo>
                    <a:pt x="24" y="1333"/>
                  </a:lnTo>
                  <a:cubicBezTo>
                    <a:pt x="1" y="1356"/>
                    <a:pt x="1" y="1402"/>
                    <a:pt x="47" y="1425"/>
                  </a:cubicBezTo>
                  <a:cubicBezTo>
                    <a:pt x="47" y="1447"/>
                    <a:pt x="69" y="1447"/>
                    <a:pt x="92" y="1447"/>
                  </a:cubicBezTo>
                  <a:cubicBezTo>
                    <a:pt x="115" y="1447"/>
                    <a:pt x="138" y="1425"/>
                    <a:pt x="138" y="1402"/>
                  </a:cubicBezTo>
                  <a:lnTo>
                    <a:pt x="891" y="124"/>
                  </a:lnTo>
                  <a:cubicBezTo>
                    <a:pt x="914" y="78"/>
                    <a:pt x="914" y="32"/>
                    <a:pt x="868" y="9"/>
                  </a:cubicBezTo>
                  <a:cubicBezTo>
                    <a:pt x="862" y="3"/>
                    <a:pt x="853" y="0"/>
                    <a:pt x="8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7" name="Google Shape;2077;p58"/>
            <p:cNvSpPr/>
            <p:nvPr/>
          </p:nvSpPr>
          <p:spPr>
            <a:xfrm>
              <a:off x="1338603" y="2132626"/>
              <a:ext cx="390392" cy="515220"/>
            </a:xfrm>
            <a:custGeom>
              <a:avLst/>
              <a:gdLst/>
              <a:ahLst/>
              <a:cxnLst/>
              <a:rect l="l" t="t" r="r" b="b"/>
              <a:pathLst>
                <a:path w="7853" h="10364" extrusionOk="0">
                  <a:moveTo>
                    <a:pt x="0" y="0"/>
                  </a:moveTo>
                  <a:lnTo>
                    <a:pt x="0" y="10363"/>
                  </a:lnTo>
                  <a:lnTo>
                    <a:pt x="7852" y="10363"/>
                  </a:lnTo>
                  <a:lnTo>
                    <a:pt x="7852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8" name="Google Shape;2078;p58"/>
            <p:cNvSpPr/>
            <p:nvPr/>
          </p:nvSpPr>
          <p:spPr>
            <a:xfrm>
              <a:off x="1382848" y="2225691"/>
              <a:ext cx="169122" cy="5717"/>
            </a:xfrm>
            <a:custGeom>
              <a:avLst/>
              <a:gdLst/>
              <a:ahLst/>
              <a:cxnLst/>
              <a:rect l="l" t="t" r="r" b="b"/>
              <a:pathLst>
                <a:path w="3402" h="115" extrusionOk="0">
                  <a:moveTo>
                    <a:pt x="69" y="0"/>
                  </a:moveTo>
                  <a:cubicBezTo>
                    <a:pt x="46" y="0"/>
                    <a:pt x="0" y="23"/>
                    <a:pt x="0" y="46"/>
                  </a:cubicBezTo>
                  <a:cubicBezTo>
                    <a:pt x="0" y="91"/>
                    <a:pt x="46" y="114"/>
                    <a:pt x="69" y="114"/>
                  </a:cubicBezTo>
                  <a:lnTo>
                    <a:pt x="3356" y="114"/>
                  </a:lnTo>
                  <a:cubicBezTo>
                    <a:pt x="3378" y="114"/>
                    <a:pt x="3401" y="91"/>
                    <a:pt x="3401" y="46"/>
                  </a:cubicBezTo>
                  <a:cubicBezTo>
                    <a:pt x="3401" y="23"/>
                    <a:pt x="3378" y="0"/>
                    <a:pt x="33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9" name="Google Shape;2079;p58"/>
            <p:cNvSpPr/>
            <p:nvPr/>
          </p:nvSpPr>
          <p:spPr>
            <a:xfrm>
              <a:off x="1382848" y="2297179"/>
              <a:ext cx="192934" cy="5717"/>
            </a:xfrm>
            <a:custGeom>
              <a:avLst/>
              <a:gdLst/>
              <a:ahLst/>
              <a:cxnLst/>
              <a:rect l="l" t="t" r="r" b="b"/>
              <a:pathLst>
                <a:path w="3881" h="115" extrusionOk="0">
                  <a:moveTo>
                    <a:pt x="69" y="0"/>
                  </a:moveTo>
                  <a:cubicBezTo>
                    <a:pt x="46" y="0"/>
                    <a:pt x="0" y="23"/>
                    <a:pt x="0" y="69"/>
                  </a:cubicBezTo>
                  <a:cubicBezTo>
                    <a:pt x="0" y="91"/>
                    <a:pt x="46" y="114"/>
                    <a:pt x="69" y="114"/>
                  </a:cubicBezTo>
                  <a:lnTo>
                    <a:pt x="3812" y="114"/>
                  </a:lnTo>
                  <a:cubicBezTo>
                    <a:pt x="3858" y="114"/>
                    <a:pt x="3881" y="91"/>
                    <a:pt x="3881" y="69"/>
                  </a:cubicBezTo>
                  <a:cubicBezTo>
                    <a:pt x="3881" y="23"/>
                    <a:pt x="3858" y="0"/>
                    <a:pt x="3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0" name="Google Shape;2080;p58"/>
            <p:cNvSpPr/>
            <p:nvPr/>
          </p:nvSpPr>
          <p:spPr>
            <a:xfrm>
              <a:off x="1382848" y="2529790"/>
              <a:ext cx="192934" cy="5717"/>
            </a:xfrm>
            <a:custGeom>
              <a:avLst/>
              <a:gdLst/>
              <a:ahLst/>
              <a:cxnLst/>
              <a:rect l="l" t="t" r="r" b="b"/>
              <a:pathLst>
                <a:path w="3881" h="115" extrusionOk="0">
                  <a:moveTo>
                    <a:pt x="69" y="0"/>
                  </a:moveTo>
                  <a:cubicBezTo>
                    <a:pt x="46" y="0"/>
                    <a:pt x="0" y="23"/>
                    <a:pt x="0" y="69"/>
                  </a:cubicBezTo>
                  <a:cubicBezTo>
                    <a:pt x="0" y="92"/>
                    <a:pt x="46" y="114"/>
                    <a:pt x="69" y="114"/>
                  </a:cubicBezTo>
                  <a:lnTo>
                    <a:pt x="3812" y="114"/>
                  </a:lnTo>
                  <a:cubicBezTo>
                    <a:pt x="3858" y="114"/>
                    <a:pt x="3881" y="92"/>
                    <a:pt x="3881" y="69"/>
                  </a:cubicBezTo>
                  <a:cubicBezTo>
                    <a:pt x="3881" y="23"/>
                    <a:pt x="3858" y="0"/>
                    <a:pt x="3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1" name="Google Shape;2081;p58"/>
            <p:cNvSpPr/>
            <p:nvPr/>
          </p:nvSpPr>
          <p:spPr>
            <a:xfrm>
              <a:off x="1382848" y="2349379"/>
              <a:ext cx="298474" cy="5717"/>
            </a:xfrm>
            <a:custGeom>
              <a:avLst/>
              <a:gdLst/>
              <a:ahLst/>
              <a:cxnLst/>
              <a:rect l="l" t="t" r="r" b="b"/>
              <a:pathLst>
                <a:path w="6004" h="115" extrusionOk="0">
                  <a:moveTo>
                    <a:pt x="69" y="0"/>
                  </a:moveTo>
                  <a:cubicBezTo>
                    <a:pt x="46" y="0"/>
                    <a:pt x="0" y="23"/>
                    <a:pt x="0" y="46"/>
                  </a:cubicBezTo>
                  <a:cubicBezTo>
                    <a:pt x="0" y="91"/>
                    <a:pt x="46" y="114"/>
                    <a:pt x="69" y="114"/>
                  </a:cubicBezTo>
                  <a:lnTo>
                    <a:pt x="5935" y="114"/>
                  </a:lnTo>
                  <a:cubicBezTo>
                    <a:pt x="5981" y="114"/>
                    <a:pt x="6003" y="91"/>
                    <a:pt x="6003" y="46"/>
                  </a:cubicBezTo>
                  <a:cubicBezTo>
                    <a:pt x="6003" y="23"/>
                    <a:pt x="5981" y="0"/>
                    <a:pt x="59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2" name="Google Shape;2082;p58"/>
            <p:cNvSpPr/>
            <p:nvPr/>
          </p:nvSpPr>
          <p:spPr>
            <a:xfrm>
              <a:off x="1382848" y="2468493"/>
              <a:ext cx="298474" cy="5717"/>
            </a:xfrm>
            <a:custGeom>
              <a:avLst/>
              <a:gdLst/>
              <a:ahLst/>
              <a:cxnLst/>
              <a:rect l="l" t="t" r="r" b="b"/>
              <a:pathLst>
                <a:path w="6004" h="115" extrusionOk="0">
                  <a:moveTo>
                    <a:pt x="69" y="1"/>
                  </a:moveTo>
                  <a:cubicBezTo>
                    <a:pt x="46" y="1"/>
                    <a:pt x="0" y="24"/>
                    <a:pt x="0" y="69"/>
                  </a:cubicBezTo>
                  <a:cubicBezTo>
                    <a:pt x="0" y="92"/>
                    <a:pt x="46" y="115"/>
                    <a:pt x="69" y="115"/>
                  </a:cubicBezTo>
                  <a:lnTo>
                    <a:pt x="5935" y="115"/>
                  </a:lnTo>
                  <a:cubicBezTo>
                    <a:pt x="5981" y="115"/>
                    <a:pt x="6003" y="92"/>
                    <a:pt x="6003" y="69"/>
                  </a:cubicBezTo>
                  <a:cubicBezTo>
                    <a:pt x="6003" y="24"/>
                    <a:pt x="5981" y="1"/>
                    <a:pt x="59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3" name="Google Shape;2083;p58"/>
            <p:cNvSpPr/>
            <p:nvPr/>
          </p:nvSpPr>
          <p:spPr>
            <a:xfrm>
              <a:off x="1587074" y="2297179"/>
              <a:ext cx="94255" cy="5717"/>
            </a:xfrm>
            <a:custGeom>
              <a:avLst/>
              <a:gdLst/>
              <a:ahLst/>
              <a:cxnLst/>
              <a:rect l="l" t="t" r="r" b="b"/>
              <a:pathLst>
                <a:path w="1896" h="115" extrusionOk="0">
                  <a:moveTo>
                    <a:pt x="69" y="0"/>
                  </a:moveTo>
                  <a:cubicBezTo>
                    <a:pt x="24" y="0"/>
                    <a:pt x="1" y="23"/>
                    <a:pt x="1" y="69"/>
                  </a:cubicBezTo>
                  <a:cubicBezTo>
                    <a:pt x="1" y="91"/>
                    <a:pt x="24" y="114"/>
                    <a:pt x="69" y="114"/>
                  </a:cubicBezTo>
                  <a:lnTo>
                    <a:pt x="1827" y="114"/>
                  </a:lnTo>
                  <a:cubicBezTo>
                    <a:pt x="1873" y="114"/>
                    <a:pt x="1895" y="91"/>
                    <a:pt x="1895" y="69"/>
                  </a:cubicBezTo>
                  <a:cubicBezTo>
                    <a:pt x="1895" y="23"/>
                    <a:pt x="1873" y="0"/>
                    <a:pt x="18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4" name="Google Shape;2084;p58"/>
            <p:cNvSpPr/>
            <p:nvPr/>
          </p:nvSpPr>
          <p:spPr>
            <a:xfrm>
              <a:off x="1382848" y="2409483"/>
              <a:ext cx="94205" cy="5717"/>
            </a:xfrm>
            <a:custGeom>
              <a:avLst/>
              <a:gdLst/>
              <a:ahLst/>
              <a:cxnLst/>
              <a:rect l="l" t="t" r="r" b="b"/>
              <a:pathLst>
                <a:path w="1895" h="115" extrusionOk="0">
                  <a:moveTo>
                    <a:pt x="69" y="1"/>
                  </a:moveTo>
                  <a:cubicBezTo>
                    <a:pt x="46" y="1"/>
                    <a:pt x="0" y="24"/>
                    <a:pt x="0" y="69"/>
                  </a:cubicBezTo>
                  <a:cubicBezTo>
                    <a:pt x="0" y="92"/>
                    <a:pt x="46" y="115"/>
                    <a:pt x="69" y="115"/>
                  </a:cubicBezTo>
                  <a:lnTo>
                    <a:pt x="1826" y="115"/>
                  </a:lnTo>
                  <a:cubicBezTo>
                    <a:pt x="1872" y="115"/>
                    <a:pt x="1895" y="92"/>
                    <a:pt x="1895" y="69"/>
                  </a:cubicBezTo>
                  <a:cubicBezTo>
                    <a:pt x="1895" y="24"/>
                    <a:pt x="1872" y="1"/>
                    <a:pt x="18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5" name="Google Shape;2085;p58"/>
            <p:cNvSpPr/>
            <p:nvPr/>
          </p:nvSpPr>
          <p:spPr>
            <a:xfrm>
              <a:off x="1458861" y="2072373"/>
              <a:ext cx="49961" cy="110213"/>
            </a:xfrm>
            <a:custGeom>
              <a:avLst/>
              <a:gdLst/>
              <a:ahLst/>
              <a:cxnLst/>
              <a:rect l="l" t="t" r="r" b="b"/>
              <a:pathLst>
                <a:path w="1005" h="2217" extrusionOk="0">
                  <a:moveTo>
                    <a:pt x="533" y="1"/>
                  </a:moveTo>
                  <a:cubicBezTo>
                    <a:pt x="320" y="1"/>
                    <a:pt x="136" y="175"/>
                    <a:pt x="115" y="391"/>
                  </a:cubicBezTo>
                  <a:lnTo>
                    <a:pt x="1" y="1737"/>
                  </a:lnTo>
                  <a:cubicBezTo>
                    <a:pt x="1" y="1989"/>
                    <a:pt x="160" y="2194"/>
                    <a:pt x="411" y="2217"/>
                  </a:cubicBezTo>
                  <a:cubicBezTo>
                    <a:pt x="640" y="2217"/>
                    <a:pt x="845" y="2057"/>
                    <a:pt x="868" y="1806"/>
                  </a:cubicBezTo>
                  <a:lnTo>
                    <a:pt x="982" y="459"/>
                  </a:lnTo>
                  <a:cubicBezTo>
                    <a:pt x="1005" y="231"/>
                    <a:pt x="822" y="26"/>
                    <a:pt x="571" y="3"/>
                  </a:cubicBezTo>
                  <a:cubicBezTo>
                    <a:pt x="558" y="1"/>
                    <a:pt x="545" y="1"/>
                    <a:pt x="533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6" name="Google Shape;2086;p58"/>
            <p:cNvSpPr/>
            <p:nvPr/>
          </p:nvSpPr>
          <p:spPr>
            <a:xfrm>
              <a:off x="1414615" y="2067949"/>
              <a:ext cx="51104" cy="115780"/>
            </a:xfrm>
            <a:custGeom>
              <a:avLst/>
              <a:gdLst/>
              <a:ahLst/>
              <a:cxnLst/>
              <a:rect l="l" t="t" r="r" b="b"/>
              <a:pathLst>
                <a:path w="1028" h="2329" extrusionOk="0">
                  <a:moveTo>
                    <a:pt x="617" y="0"/>
                  </a:moveTo>
                  <a:cubicBezTo>
                    <a:pt x="366" y="0"/>
                    <a:pt x="160" y="160"/>
                    <a:pt x="137" y="411"/>
                  </a:cubicBezTo>
                  <a:lnTo>
                    <a:pt x="23" y="1849"/>
                  </a:lnTo>
                  <a:cubicBezTo>
                    <a:pt x="0" y="2100"/>
                    <a:pt x="183" y="2306"/>
                    <a:pt x="434" y="2329"/>
                  </a:cubicBezTo>
                  <a:cubicBezTo>
                    <a:pt x="662" y="2329"/>
                    <a:pt x="868" y="2169"/>
                    <a:pt x="891" y="1918"/>
                  </a:cubicBezTo>
                  <a:lnTo>
                    <a:pt x="1005" y="480"/>
                  </a:lnTo>
                  <a:cubicBezTo>
                    <a:pt x="1028" y="229"/>
                    <a:pt x="845" y="23"/>
                    <a:pt x="617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7" name="Google Shape;2087;p58"/>
            <p:cNvSpPr/>
            <p:nvPr/>
          </p:nvSpPr>
          <p:spPr>
            <a:xfrm>
              <a:off x="1500869" y="2090569"/>
              <a:ext cx="48818" cy="86351"/>
            </a:xfrm>
            <a:custGeom>
              <a:avLst/>
              <a:gdLst/>
              <a:ahLst/>
              <a:cxnLst/>
              <a:rect l="l" t="t" r="r" b="b"/>
              <a:pathLst>
                <a:path w="982" h="1737" extrusionOk="0">
                  <a:moveTo>
                    <a:pt x="509" y="0"/>
                  </a:moveTo>
                  <a:cubicBezTo>
                    <a:pt x="297" y="0"/>
                    <a:pt x="113" y="175"/>
                    <a:pt x="91" y="390"/>
                  </a:cubicBezTo>
                  <a:lnTo>
                    <a:pt x="23" y="1257"/>
                  </a:lnTo>
                  <a:cubicBezTo>
                    <a:pt x="0" y="1508"/>
                    <a:pt x="183" y="1714"/>
                    <a:pt x="411" y="1737"/>
                  </a:cubicBezTo>
                  <a:cubicBezTo>
                    <a:pt x="662" y="1737"/>
                    <a:pt x="867" y="1577"/>
                    <a:pt x="890" y="1326"/>
                  </a:cubicBezTo>
                  <a:lnTo>
                    <a:pt x="959" y="458"/>
                  </a:lnTo>
                  <a:cubicBezTo>
                    <a:pt x="982" y="230"/>
                    <a:pt x="799" y="25"/>
                    <a:pt x="548" y="2"/>
                  </a:cubicBezTo>
                  <a:cubicBezTo>
                    <a:pt x="535" y="1"/>
                    <a:pt x="522" y="0"/>
                    <a:pt x="509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8" name="Google Shape;2088;p58"/>
            <p:cNvSpPr/>
            <p:nvPr/>
          </p:nvSpPr>
          <p:spPr>
            <a:xfrm>
              <a:off x="1543972" y="2093949"/>
              <a:ext cx="45437" cy="63781"/>
            </a:xfrm>
            <a:custGeom>
              <a:avLst/>
              <a:gdLst/>
              <a:ahLst/>
              <a:cxnLst/>
              <a:rect l="l" t="t" r="r" b="b"/>
              <a:pathLst>
                <a:path w="914" h="1283" extrusionOk="0">
                  <a:moveTo>
                    <a:pt x="464" y="1"/>
                  </a:moveTo>
                  <a:cubicBezTo>
                    <a:pt x="252" y="1"/>
                    <a:pt x="68" y="175"/>
                    <a:pt x="46" y="390"/>
                  </a:cubicBezTo>
                  <a:lnTo>
                    <a:pt x="0" y="824"/>
                  </a:lnTo>
                  <a:cubicBezTo>
                    <a:pt x="0" y="1052"/>
                    <a:pt x="160" y="1258"/>
                    <a:pt x="411" y="1281"/>
                  </a:cubicBezTo>
                  <a:cubicBezTo>
                    <a:pt x="424" y="1282"/>
                    <a:pt x="437" y="1283"/>
                    <a:pt x="450" y="1283"/>
                  </a:cubicBezTo>
                  <a:cubicBezTo>
                    <a:pt x="662" y="1283"/>
                    <a:pt x="846" y="1108"/>
                    <a:pt x="868" y="893"/>
                  </a:cubicBezTo>
                  <a:lnTo>
                    <a:pt x="891" y="459"/>
                  </a:lnTo>
                  <a:cubicBezTo>
                    <a:pt x="914" y="231"/>
                    <a:pt x="754" y="25"/>
                    <a:pt x="503" y="2"/>
                  </a:cubicBezTo>
                  <a:cubicBezTo>
                    <a:pt x="490" y="1"/>
                    <a:pt x="477" y="1"/>
                    <a:pt x="464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9" name="Google Shape;2089;p58"/>
            <p:cNvSpPr/>
            <p:nvPr/>
          </p:nvSpPr>
          <p:spPr>
            <a:xfrm>
              <a:off x="1456574" y="2088381"/>
              <a:ext cx="12577" cy="74917"/>
            </a:xfrm>
            <a:custGeom>
              <a:avLst/>
              <a:gdLst/>
              <a:ahLst/>
              <a:cxnLst/>
              <a:rect l="l" t="t" r="r" b="b"/>
              <a:pathLst>
                <a:path w="253" h="1507" extrusionOk="0">
                  <a:moveTo>
                    <a:pt x="184" y="0"/>
                  </a:moveTo>
                  <a:cubicBezTo>
                    <a:pt x="138" y="0"/>
                    <a:pt x="92" y="23"/>
                    <a:pt x="92" y="69"/>
                  </a:cubicBezTo>
                  <a:lnTo>
                    <a:pt x="1" y="1438"/>
                  </a:lnTo>
                  <a:cubicBezTo>
                    <a:pt x="1" y="1484"/>
                    <a:pt x="24" y="1507"/>
                    <a:pt x="69" y="1507"/>
                  </a:cubicBezTo>
                  <a:cubicBezTo>
                    <a:pt x="115" y="1507"/>
                    <a:pt x="161" y="1484"/>
                    <a:pt x="161" y="1438"/>
                  </a:cubicBezTo>
                  <a:lnTo>
                    <a:pt x="252" y="69"/>
                  </a:lnTo>
                  <a:cubicBezTo>
                    <a:pt x="252" y="23"/>
                    <a:pt x="229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0" name="Google Shape;2090;p58"/>
            <p:cNvSpPr/>
            <p:nvPr/>
          </p:nvSpPr>
          <p:spPr>
            <a:xfrm>
              <a:off x="1500869" y="2096335"/>
              <a:ext cx="12528" cy="70393"/>
            </a:xfrm>
            <a:custGeom>
              <a:avLst/>
              <a:gdLst/>
              <a:ahLst/>
              <a:cxnLst/>
              <a:rect l="l" t="t" r="r" b="b"/>
              <a:pathLst>
                <a:path w="252" h="1416" extrusionOk="0">
                  <a:moveTo>
                    <a:pt x="183" y="0"/>
                  </a:moveTo>
                  <a:cubicBezTo>
                    <a:pt x="137" y="0"/>
                    <a:pt x="114" y="23"/>
                    <a:pt x="114" y="69"/>
                  </a:cubicBezTo>
                  <a:lnTo>
                    <a:pt x="0" y="1324"/>
                  </a:lnTo>
                  <a:cubicBezTo>
                    <a:pt x="0" y="1370"/>
                    <a:pt x="46" y="1415"/>
                    <a:pt x="69" y="1415"/>
                  </a:cubicBezTo>
                  <a:lnTo>
                    <a:pt x="91" y="1415"/>
                  </a:lnTo>
                  <a:cubicBezTo>
                    <a:pt x="114" y="1415"/>
                    <a:pt x="160" y="1370"/>
                    <a:pt x="160" y="1347"/>
                  </a:cubicBezTo>
                  <a:lnTo>
                    <a:pt x="251" y="91"/>
                  </a:lnTo>
                  <a:cubicBezTo>
                    <a:pt x="251" y="46"/>
                    <a:pt x="228" y="0"/>
                    <a:pt x="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1" name="Google Shape;2091;p58"/>
            <p:cNvSpPr/>
            <p:nvPr/>
          </p:nvSpPr>
          <p:spPr>
            <a:xfrm>
              <a:off x="1542828" y="2102003"/>
              <a:ext cx="10290" cy="56772"/>
            </a:xfrm>
            <a:custGeom>
              <a:avLst/>
              <a:gdLst/>
              <a:ahLst/>
              <a:cxnLst/>
              <a:rect l="l" t="t" r="r" b="b"/>
              <a:pathLst>
                <a:path w="207" h="1142" extrusionOk="0">
                  <a:moveTo>
                    <a:pt x="138" y="0"/>
                  </a:moveTo>
                  <a:cubicBezTo>
                    <a:pt x="92" y="0"/>
                    <a:pt x="46" y="23"/>
                    <a:pt x="46" y="69"/>
                  </a:cubicBezTo>
                  <a:lnTo>
                    <a:pt x="1" y="1050"/>
                  </a:lnTo>
                  <a:cubicBezTo>
                    <a:pt x="1" y="1096"/>
                    <a:pt x="23" y="1141"/>
                    <a:pt x="69" y="1141"/>
                  </a:cubicBezTo>
                  <a:cubicBezTo>
                    <a:pt x="115" y="1141"/>
                    <a:pt x="160" y="1119"/>
                    <a:pt x="160" y="1073"/>
                  </a:cubicBezTo>
                  <a:lnTo>
                    <a:pt x="206" y="69"/>
                  </a:lnTo>
                  <a:cubicBezTo>
                    <a:pt x="206" y="46"/>
                    <a:pt x="183" y="0"/>
                    <a:pt x="1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2" name="Google Shape;2092;p58"/>
            <p:cNvSpPr/>
            <p:nvPr/>
          </p:nvSpPr>
          <p:spPr>
            <a:xfrm>
              <a:off x="379717" y="2167824"/>
              <a:ext cx="903276" cy="812451"/>
            </a:xfrm>
            <a:custGeom>
              <a:avLst/>
              <a:gdLst/>
              <a:ahLst/>
              <a:cxnLst/>
              <a:rect l="l" t="t" r="r" b="b"/>
              <a:pathLst>
                <a:path w="18170" h="16343" extrusionOk="0">
                  <a:moveTo>
                    <a:pt x="5867" y="0"/>
                  </a:moveTo>
                  <a:lnTo>
                    <a:pt x="4817" y="23"/>
                  </a:lnTo>
                  <a:cubicBezTo>
                    <a:pt x="3265" y="46"/>
                    <a:pt x="1827" y="982"/>
                    <a:pt x="1233" y="2420"/>
                  </a:cubicBezTo>
                  <a:cubicBezTo>
                    <a:pt x="1165" y="2602"/>
                    <a:pt x="1096" y="2808"/>
                    <a:pt x="1051" y="3013"/>
                  </a:cubicBezTo>
                  <a:lnTo>
                    <a:pt x="69" y="7441"/>
                  </a:lnTo>
                  <a:cubicBezTo>
                    <a:pt x="1" y="7738"/>
                    <a:pt x="229" y="8035"/>
                    <a:pt x="549" y="8057"/>
                  </a:cubicBezTo>
                  <a:lnTo>
                    <a:pt x="3402" y="8149"/>
                  </a:lnTo>
                  <a:lnTo>
                    <a:pt x="2763" y="16343"/>
                  </a:lnTo>
                  <a:lnTo>
                    <a:pt x="15499" y="16343"/>
                  </a:lnTo>
                  <a:lnTo>
                    <a:pt x="15202" y="8560"/>
                  </a:lnTo>
                  <a:lnTo>
                    <a:pt x="17941" y="5684"/>
                  </a:lnTo>
                  <a:cubicBezTo>
                    <a:pt x="18170" y="5455"/>
                    <a:pt x="18147" y="5090"/>
                    <a:pt x="17919" y="4885"/>
                  </a:cubicBezTo>
                  <a:lnTo>
                    <a:pt x="14244" y="1438"/>
                  </a:lnTo>
                  <a:cubicBezTo>
                    <a:pt x="13650" y="685"/>
                    <a:pt x="12737" y="206"/>
                    <a:pt x="11687" y="183"/>
                  </a:cubicBezTo>
                  <a:lnTo>
                    <a:pt x="6049" y="0"/>
                  </a:lnTo>
                  <a:cubicBezTo>
                    <a:pt x="6004" y="0"/>
                    <a:pt x="5935" y="0"/>
                    <a:pt x="5890" y="23"/>
                  </a:cubicBezTo>
                  <a:lnTo>
                    <a:pt x="5867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3" name="Google Shape;2093;p58"/>
            <p:cNvSpPr/>
            <p:nvPr/>
          </p:nvSpPr>
          <p:spPr>
            <a:xfrm>
              <a:off x="709918" y="1633400"/>
              <a:ext cx="343861" cy="245083"/>
            </a:xfrm>
            <a:custGeom>
              <a:avLst/>
              <a:gdLst/>
              <a:ahLst/>
              <a:cxnLst/>
              <a:rect l="l" t="t" r="r" b="b"/>
              <a:pathLst>
                <a:path w="6917" h="4930" extrusionOk="0">
                  <a:moveTo>
                    <a:pt x="3976" y="1"/>
                  </a:moveTo>
                  <a:cubicBezTo>
                    <a:pt x="3882" y="1"/>
                    <a:pt x="3782" y="8"/>
                    <a:pt x="3676" y="22"/>
                  </a:cubicBezTo>
                  <a:cubicBezTo>
                    <a:pt x="3265" y="68"/>
                    <a:pt x="2900" y="273"/>
                    <a:pt x="2694" y="593"/>
                  </a:cubicBezTo>
                  <a:cubicBezTo>
                    <a:pt x="2649" y="638"/>
                    <a:pt x="2626" y="684"/>
                    <a:pt x="2603" y="753"/>
                  </a:cubicBezTo>
                  <a:cubicBezTo>
                    <a:pt x="2580" y="775"/>
                    <a:pt x="2078" y="844"/>
                    <a:pt x="2010" y="867"/>
                  </a:cubicBezTo>
                  <a:cubicBezTo>
                    <a:pt x="1507" y="1004"/>
                    <a:pt x="891" y="1186"/>
                    <a:pt x="663" y="1666"/>
                  </a:cubicBezTo>
                  <a:cubicBezTo>
                    <a:pt x="549" y="1894"/>
                    <a:pt x="503" y="2122"/>
                    <a:pt x="503" y="2373"/>
                  </a:cubicBezTo>
                  <a:cubicBezTo>
                    <a:pt x="138" y="2647"/>
                    <a:pt x="1" y="3172"/>
                    <a:pt x="138" y="3629"/>
                  </a:cubicBezTo>
                  <a:lnTo>
                    <a:pt x="526" y="4838"/>
                  </a:lnTo>
                  <a:cubicBezTo>
                    <a:pt x="594" y="4816"/>
                    <a:pt x="686" y="4793"/>
                    <a:pt x="777" y="4793"/>
                  </a:cubicBezTo>
                  <a:lnTo>
                    <a:pt x="1416" y="4793"/>
                  </a:lnTo>
                  <a:cubicBezTo>
                    <a:pt x="1519" y="4866"/>
                    <a:pt x="1650" y="4930"/>
                    <a:pt x="1754" y="4930"/>
                  </a:cubicBezTo>
                  <a:cubicBezTo>
                    <a:pt x="1813" y="4930"/>
                    <a:pt x="1863" y="4910"/>
                    <a:pt x="1895" y="4861"/>
                  </a:cubicBezTo>
                  <a:cubicBezTo>
                    <a:pt x="1918" y="4816"/>
                    <a:pt x="2055" y="4313"/>
                    <a:pt x="2078" y="4268"/>
                  </a:cubicBezTo>
                  <a:cubicBezTo>
                    <a:pt x="2078" y="4131"/>
                    <a:pt x="2078" y="3994"/>
                    <a:pt x="2078" y="3857"/>
                  </a:cubicBezTo>
                  <a:cubicBezTo>
                    <a:pt x="2101" y="3606"/>
                    <a:pt x="2078" y="3309"/>
                    <a:pt x="2146" y="3058"/>
                  </a:cubicBezTo>
                  <a:cubicBezTo>
                    <a:pt x="2306" y="3195"/>
                    <a:pt x="2512" y="3286"/>
                    <a:pt x="2740" y="3286"/>
                  </a:cubicBezTo>
                  <a:lnTo>
                    <a:pt x="3721" y="3286"/>
                  </a:lnTo>
                  <a:cubicBezTo>
                    <a:pt x="4018" y="3286"/>
                    <a:pt x="4292" y="3172"/>
                    <a:pt x="4475" y="2989"/>
                  </a:cubicBezTo>
                  <a:cubicBezTo>
                    <a:pt x="4520" y="2967"/>
                    <a:pt x="4543" y="2967"/>
                    <a:pt x="4589" y="2967"/>
                  </a:cubicBezTo>
                  <a:cubicBezTo>
                    <a:pt x="4703" y="3286"/>
                    <a:pt x="5022" y="3537"/>
                    <a:pt x="5410" y="3537"/>
                  </a:cubicBezTo>
                  <a:lnTo>
                    <a:pt x="5890" y="3537"/>
                  </a:lnTo>
                  <a:cubicBezTo>
                    <a:pt x="5890" y="3560"/>
                    <a:pt x="5913" y="3583"/>
                    <a:pt x="5913" y="3606"/>
                  </a:cubicBezTo>
                  <a:cubicBezTo>
                    <a:pt x="5920" y="3651"/>
                    <a:pt x="5945" y="3671"/>
                    <a:pt x="5981" y="3671"/>
                  </a:cubicBezTo>
                  <a:cubicBezTo>
                    <a:pt x="6055" y="3671"/>
                    <a:pt x="6178" y="3584"/>
                    <a:pt x="6301" y="3446"/>
                  </a:cubicBezTo>
                  <a:cubicBezTo>
                    <a:pt x="6666" y="3263"/>
                    <a:pt x="6917" y="2898"/>
                    <a:pt x="6917" y="2487"/>
                  </a:cubicBezTo>
                  <a:lnTo>
                    <a:pt x="6917" y="1871"/>
                  </a:lnTo>
                  <a:lnTo>
                    <a:pt x="6894" y="1871"/>
                  </a:lnTo>
                  <a:cubicBezTo>
                    <a:pt x="6780" y="1369"/>
                    <a:pt x="6369" y="981"/>
                    <a:pt x="5821" y="935"/>
                  </a:cubicBezTo>
                  <a:lnTo>
                    <a:pt x="5662" y="935"/>
                  </a:lnTo>
                  <a:cubicBezTo>
                    <a:pt x="5151" y="486"/>
                    <a:pt x="4769" y="1"/>
                    <a:pt x="39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4" name="Google Shape;2094;p58"/>
            <p:cNvSpPr/>
            <p:nvPr/>
          </p:nvSpPr>
          <p:spPr>
            <a:xfrm>
              <a:off x="697440" y="1768373"/>
              <a:ext cx="326860" cy="479278"/>
            </a:xfrm>
            <a:custGeom>
              <a:avLst/>
              <a:gdLst/>
              <a:ahLst/>
              <a:cxnLst/>
              <a:rect l="l" t="t" r="r" b="b"/>
              <a:pathLst>
                <a:path w="6575" h="9641" extrusionOk="0">
                  <a:moveTo>
                    <a:pt x="2169" y="1"/>
                  </a:moveTo>
                  <a:lnTo>
                    <a:pt x="2169" y="2078"/>
                  </a:lnTo>
                  <a:lnTo>
                    <a:pt x="1028" y="2078"/>
                  </a:lnTo>
                  <a:cubicBezTo>
                    <a:pt x="937" y="2078"/>
                    <a:pt x="845" y="2101"/>
                    <a:pt x="777" y="2123"/>
                  </a:cubicBezTo>
                  <a:cubicBezTo>
                    <a:pt x="320" y="2215"/>
                    <a:pt x="1" y="2625"/>
                    <a:pt x="1" y="3105"/>
                  </a:cubicBezTo>
                  <a:lnTo>
                    <a:pt x="1" y="3219"/>
                  </a:lnTo>
                  <a:cubicBezTo>
                    <a:pt x="1" y="3767"/>
                    <a:pt x="457" y="4246"/>
                    <a:pt x="1028" y="4246"/>
                  </a:cubicBezTo>
                  <a:lnTo>
                    <a:pt x="1302" y="4246"/>
                  </a:lnTo>
                  <a:lnTo>
                    <a:pt x="1028" y="7670"/>
                  </a:lnTo>
                  <a:cubicBezTo>
                    <a:pt x="937" y="8674"/>
                    <a:pt x="1690" y="9542"/>
                    <a:pt x="2694" y="9633"/>
                  </a:cubicBezTo>
                  <a:lnTo>
                    <a:pt x="2877" y="9633"/>
                  </a:lnTo>
                  <a:cubicBezTo>
                    <a:pt x="2931" y="9638"/>
                    <a:pt x="2985" y="9640"/>
                    <a:pt x="3038" y="9640"/>
                  </a:cubicBezTo>
                  <a:cubicBezTo>
                    <a:pt x="3954" y="9640"/>
                    <a:pt x="4752" y="8916"/>
                    <a:pt x="4817" y="7967"/>
                  </a:cubicBezTo>
                  <a:lnTo>
                    <a:pt x="4931" y="6688"/>
                  </a:lnTo>
                  <a:cubicBezTo>
                    <a:pt x="5844" y="6666"/>
                    <a:pt x="6574" y="5935"/>
                    <a:pt x="6574" y="5022"/>
                  </a:cubicBezTo>
                  <a:lnTo>
                    <a:pt x="6574" y="1005"/>
                  </a:lnTo>
                  <a:cubicBezTo>
                    <a:pt x="6574" y="914"/>
                    <a:pt x="6552" y="822"/>
                    <a:pt x="6552" y="731"/>
                  </a:cubicBezTo>
                  <a:cubicBezTo>
                    <a:pt x="6415" y="777"/>
                    <a:pt x="6278" y="822"/>
                    <a:pt x="6118" y="822"/>
                  </a:cubicBezTo>
                  <a:lnTo>
                    <a:pt x="5661" y="822"/>
                  </a:lnTo>
                  <a:cubicBezTo>
                    <a:pt x="5251" y="822"/>
                    <a:pt x="4908" y="548"/>
                    <a:pt x="4817" y="183"/>
                  </a:cubicBezTo>
                  <a:cubicBezTo>
                    <a:pt x="4612" y="411"/>
                    <a:pt x="4315" y="571"/>
                    <a:pt x="3972" y="571"/>
                  </a:cubicBezTo>
                  <a:lnTo>
                    <a:pt x="2991" y="571"/>
                  </a:lnTo>
                  <a:cubicBezTo>
                    <a:pt x="2626" y="571"/>
                    <a:pt x="2306" y="343"/>
                    <a:pt x="2169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5" name="Google Shape;2095;p58"/>
            <p:cNvSpPr/>
            <p:nvPr/>
          </p:nvSpPr>
          <p:spPr>
            <a:xfrm>
              <a:off x="737162" y="1904937"/>
              <a:ext cx="26149" cy="40516"/>
            </a:xfrm>
            <a:custGeom>
              <a:avLst/>
              <a:gdLst/>
              <a:ahLst/>
              <a:cxnLst/>
              <a:rect l="l" t="t" r="r" b="b"/>
              <a:pathLst>
                <a:path w="526" h="815" extrusionOk="0">
                  <a:moveTo>
                    <a:pt x="69" y="0"/>
                  </a:moveTo>
                  <a:cubicBezTo>
                    <a:pt x="50" y="0"/>
                    <a:pt x="33" y="6"/>
                    <a:pt x="24" y="15"/>
                  </a:cubicBezTo>
                  <a:cubicBezTo>
                    <a:pt x="1" y="61"/>
                    <a:pt x="1" y="107"/>
                    <a:pt x="24" y="130"/>
                  </a:cubicBezTo>
                  <a:lnTo>
                    <a:pt x="343" y="495"/>
                  </a:lnTo>
                  <a:lnTo>
                    <a:pt x="69" y="655"/>
                  </a:lnTo>
                  <a:cubicBezTo>
                    <a:pt x="24" y="677"/>
                    <a:pt x="24" y="746"/>
                    <a:pt x="46" y="769"/>
                  </a:cubicBezTo>
                  <a:cubicBezTo>
                    <a:pt x="46" y="792"/>
                    <a:pt x="69" y="814"/>
                    <a:pt x="92" y="814"/>
                  </a:cubicBezTo>
                  <a:cubicBezTo>
                    <a:pt x="115" y="814"/>
                    <a:pt x="138" y="792"/>
                    <a:pt x="138" y="792"/>
                  </a:cubicBezTo>
                  <a:lnTo>
                    <a:pt x="503" y="563"/>
                  </a:lnTo>
                  <a:cubicBezTo>
                    <a:pt x="526" y="563"/>
                    <a:pt x="526" y="540"/>
                    <a:pt x="526" y="518"/>
                  </a:cubicBezTo>
                  <a:cubicBezTo>
                    <a:pt x="526" y="495"/>
                    <a:pt x="526" y="472"/>
                    <a:pt x="503" y="449"/>
                  </a:cubicBezTo>
                  <a:lnTo>
                    <a:pt x="138" y="38"/>
                  </a:lnTo>
                  <a:cubicBezTo>
                    <a:pt x="124" y="12"/>
                    <a:pt x="95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6" name="Google Shape;2096;p58"/>
            <p:cNvSpPr/>
            <p:nvPr/>
          </p:nvSpPr>
          <p:spPr>
            <a:xfrm>
              <a:off x="924385" y="1874761"/>
              <a:ext cx="39770" cy="78645"/>
            </a:xfrm>
            <a:custGeom>
              <a:avLst/>
              <a:gdLst/>
              <a:ahLst/>
              <a:cxnLst/>
              <a:rect l="l" t="t" r="r" b="b"/>
              <a:pathLst>
                <a:path w="800" h="1582" extrusionOk="0">
                  <a:moveTo>
                    <a:pt x="528" y="0"/>
                  </a:moveTo>
                  <a:cubicBezTo>
                    <a:pt x="520" y="0"/>
                    <a:pt x="511" y="2"/>
                    <a:pt x="503" y="6"/>
                  </a:cubicBezTo>
                  <a:cubicBezTo>
                    <a:pt x="457" y="6"/>
                    <a:pt x="435" y="52"/>
                    <a:pt x="457" y="97"/>
                  </a:cubicBezTo>
                  <a:lnTo>
                    <a:pt x="617" y="1102"/>
                  </a:lnTo>
                  <a:cubicBezTo>
                    <a:pt x="640" y="1170"/>
                    <a:pt x="617" y="1262"/>
                    <a:pt x="572" y="1330"/>
                  </a:cubicBezTo>
                  <a:cubicBezTo>
                    <a:pt x="503" y="1376"/>
                    <a:pt x="435" y="1421"/>
                    <a:pt x="366" y="1421"/>
                  </a:cubicBezTo>
                  <a:lnTo>
                    <a:pt x="69" y="1421"/>
                  </a:lnTo>
                  <a:cubicBezTo>
                    <a:pt x="24" y="1421"/>
                    <a:pt x="1" y="1467"/>
                    <a:pt x="1" y="1490"/>
                  </a:cubicBezTo>
                  <a:cubicBezTo>
                    <a:pt x="1" y="1535"/>
                    <a:pt x="24" y="1581"/>
                    <a:pt x="69" y="1581"/>
                  </a:cubicBezTo>
                  <a:lnTo>
                    <a:pt x="366" y="1581"/>
                  </a:lnTo>
                  <a:cubicBezTo>
                    <a:pt x="480" y="1581"/>
                    <a:pt x="594" y="1513"/>
                    <a:pt x="686" y="1421"/>
                  </a:cubicBezTo>
                  <a:cubicBezTo>
                    <a:pt x="754" y="1330"/>
                    <a:pt x="800" y="1193"/>
                    <a:pt x="777" y="1079"/>
                  </a:cubicBezTo>
                  <a:lnTo>
                    <a:pt x="594" y="75"/>
                  </a:lnTo>
                  <a:cubicBezTo>
                    <a:pt x="594" y="37"/>
                    <a:pt x="564" y="0"/>
                    <a:pt x="5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7" name="Google Shape;2097;p58"/>
            <p:cNvSpPr/>
            <p:nvPr/>
          </p:nvSpPr>
          <p:spPr>
            <a:xfrm>
              <a:off x="976585" y="1898872"/>
              <a:ext cx="22768" cy="20680"/>
            </a:xfrm>
            <a:custGeom>
              <a:avLst/>
              <a:gdLst/>
              <a:ahLst/>
              <a:cxnLst/>
              <a:rect l="l" t="t" r="r" b="b"/>
              <a:pathLst>
                <a:path w="458" h="416" extrusionOk="0">
                  <a:moveTo>
                    <a:pt x="183" y="0"/>
                  </a:moveTo>
                  <a:cubicBezTo>
                    <a:pt x="69" y="23"/>
                    <a:pt x="1" y="137"/>
                    <a:pt x="24" y="252"/>
                  </a:cubicBezTo>
                  <a:cubicBezTo>
                    <a:pt x="44" y="351"/>
                    <a:pt x="133" y="416"/>
                    <a:pt x="231" y="416"/>
                  </a:cubicBezTo>
                  <a:cubicBezTo>
                    <a:pt x="245" y="416"/>
                    <a:pt x="260" y="414"/>
                    <a:pt x="275" y="411"/>
                  </a:cubicBezTo>
                  <a:cubicBezTo>
                    <a:pt x="389" y="411"/>
                    <a:pt x="457" y="297"/>
                    <a:pt x="435" y="183"/>
                  </a:cubicBezTo>
                  <a:cubicBezTo>
                    <a:pt x="412" y="69"/>
                    <a:pt x="298" y="0"/>
                    <a:pt x="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8" name="Google Shape;2098;p58"/>
            <p:cNvSpPr/>
            <p:nvPr/>
          </p:nvSpPr>
          <p:spPr>
            <a:xfrm rot="-9899917">
              <a:off x="907383" y="2039811"/>
              <a:ext cx="27292" cy="10042"/>
            </a:xfrm>
            <a:custGeom>
              <a:avLst/>
              <a:gdLst/>
              <a:ahLst/>
              <a:cxnLst/>
              <a:rect l="l" t="t" r="r" b="b"/>
              <a:pathLst>
                <a:path w="549" h="202" extrusionOk="0">
                  <a:moveTo>
                    <a:pt x="324" y="1"/>
                  </a:moveTo>
                  <a:cubicBezTo>
                    <a:pt x="229" y="1"/>
                    <a:pt x="117" y="29"/>
                    <a:pt x="23" y="133"/>
                  </a:cubicBezTo>
                  <a:cubicBezTo>
                    <a:pt x="0" y="156"/>
                    <a:pt x="0" y="178"/>
                    <a:pt x="23" y="201"/>
                  </a:cubicBezTo>
                  <a:lnTo>
                    <a:pt x="69" y="201"/>
                  </a:lnTo>
                  <a:cubicBezTo>
                    <a:pt x="160" y="110"/>
                    <a:pt x="263" y="87"/>
                    <a:pt x="343" y="87"/>
                  </a:cubicBezTo>
                  <a:cubicBezTo>
                    <a:pt x="423" y="87"/>
                    <a:pt x="480" y="110"/>
                    <a:pt x="480" y="110"/>
                  </a:cubicBezTo>
                  <a:cubicBezTo>
                    <a:pt x="491" y="121"/>
                    <a:pt x="497" y="127"/>
                    <a:pt x="503" y="127"/>
                  </a:cubicBezTo>
                  <a:cubicBezTo>
                    <a:pt x="508" y="127"/>
                    <a:pt x="514" y="121"/>
                    <a:pt x="525" y="110"/>
                  </a:cubicBezTo>
                  <a:cubicBezTo>
                    <a:pt x="525" y="110"/>
                    <a:pt x="548" y="110"/>
                    <a:pt x="548" y="87"/>
                  </a:cubicBezTo>
                  <a:cubicBezTo>
                    <a:pt x="548" y="64"/>
                    <a:pt x="548" y="41"/>
                    <a:pt x="525" y="41"/>
                  </a:cubicBezTo>
                  <a:cubicBezTo>
                    <a:pt x="525" y="41"/>
                    <a:pt x="437" y="1"/>
                    <a:pt x="3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9" name="Google Shape;2099;p58"/>
            <p:cNvSpPr/>
            <p:nvPr/>
          </p:nvSpPr>
          <p:spPr>
            <a:xfrm>
              <a:off x="837037" y="1835437"/>
              <a:ext cx="86301" cy="36738"/>
            </a:xfrm>
            <a:custGeom>
              <a:avLst/>
              <a:gdLst/>
              <a:ahLst/>
              <a:cxnLst/>
              <a:rect l="l" t="t" r="r" b="b"/>
              <a:pathLst>
                <a:path w="1736" h="739" extrusionOk="0">
                  <a:moveTo>
                    <a:pt x="1018" y="1"/>
                  </a:moveTo>
                  <a:cubicBezTo>
                    <a:pt x="948" y="1"/>
                    <a:pt x="874" y="7"/>
                    <a:pt x="799" y="21"/>
                  </a:cubicBezTo>
                  <a:cubicBezTo>
                    <a:pt x="411" y="90"/>
                    <a:pt x="160" y="272"/>
                    <a:pt x="92" y="432"/>
                  </a:cubicBezTo>
                  <a:cubicBezTo>
                    <a:pt x="0" y="592"/>
                    <a:pt x="69" y="706"/>
                    <a:pt x="160" y="729"/>
                  </a:cubicBezTo>
                  <a:cubicBezTo>
                    <a:pt x="194" y="735"/>
                    <a:pt x="229" y="738"/>
                    <a:pt x="265" y="738"/>
                  </a:cubicBezTo>
                  <a:cubicBezTo>
                    <a:pt x="352" y="738"/>
                    <a:pt x="445" y="722"/>
                    <a:pt x="525" y="706"/>
                  </a:cubicBezTo>
                  <a:cubicBezTo>
                    <a:pt x="662" y="683"/>
                    <a:pt x="799" y="637"/>
                    <a:pt x="891" y="637"/>
                  </a:cubicBezTo>
                  <a:cubicBezTo>
                    <a:pt x="1005" y="615"/>
                    <a:pt x="1142" y="592"/>
                    <a:pt x="1279" y="592"/>
                  </a:cubicBezTo>
                  <a:cubicBezTo>
                    <a:pt x="1393" y="569"/>
                    <a:pt x="1530" y="569"/>
                    <a:pt x="1621" y="500"/>
                  </a:cubicBezTo>
                  <a:cubicBezTo>
                    <a:pt x="1712" y="455"/>
                    <a:pt x="1735" y="318"/>
                    <a:pt x="1598" y="204"/>
                  </a:cubicBezTo>
                  <a:cubicBezTo>
                    <a:pt x="1507" y="95"/>
                    <a:pt x="1287" y="1"/>
                    <a:pt x="10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0" name="Google Shape;2100;p58"/>
            <p:cNvSpPr/>
            <p:nvPr/>
          </p:nvSpPr>
          <p:spPr>
            <a:xfrm>
              <a:off x="968680" y="1843789"/>
              <a:ext cx="60152" cy="29480"/>
            </a:xfrm>
            <a:custGeom>
              <a:avLst/>
              <a:gdLst/>
              <a:ahLst/>
              <a:cxnLst/>
              <a:rect l="l" t="t" r="r" b="b"/>
              <a:pathLst>
                <a:path w="1210" h="593" extrusionOk="0">
                  <a:moveTo>
                    <a:pt x="527" y="1"/>
                  </a:moveTo>
                  <a:cubicBezTo>
                    <a:pt x="332" y="1"/>
                    <a:pt x="166" y="75"/>
                    <a:pt x="91" y="150"/>
                  </a:cubicBezTo>
                  <a:cubicBezTo>
                    <a:pt x="0" y="264"/>
                    <a:pt x="23" y="355"/>
                    <a:pt x="69" y="401"/>
                  </a:cubicBezTo>
                  <a:cubicBezTo>
                    <a:pt x="137" y="447"/>
                    <a:pt x="228" y="447"/>
                    <a:pt x="320" y="469"/>
                  </a:cubicBezTo>
                  <a:cubicBezTo>
                    <a:pt x="411" y="469"/>
                    <a:pt x="502" y="492"/>
                    <a:pt x="571" y="492"/>
                  </a:cubicBezTo>
                  <a:cubicBezTo>
                    <a:pt x="662" y="515"/>
                    <a:pt x="730" y="538"/>
                    <a:pt x="822" y="561"/>
                  </a:cubicBezTo>
                  <a:cubicBezTo>
                    <a:pt x="886" y="577"/>
                    <a:pt x="951" y="593"/>
                    <a:pt x="1007" y="593"/>
                  </a:cubicBezTo>
                  <a:cubicBezTo>
                    <a:pt x="1031" y="593"/>
                    <a:pt x="1053" y="590"/>
                    <a:pt x="1073" y="584"/>
                  </a:cubicBezTo>
                  <a:cubicBezTo>
                    <a:pt x="1164" y="561"/>
                    <a:pt x="1210" y="469"/>
                    <a:pt x="1141" y="332"/>
                  </a:cubicBezTo>
                  <a:cubicBezTo>
                    <a:pt x="1096" y="218"/>
                    <a:pt x="913" y="59"/>
                    <a:pt x="662" y="13"/>
                  </a:cubicBezTo>
                  <a:cubicBezTo>
                    <a:pt x="616" y="5"/>
                    <a:pt x="571" y="1"/>
                    <a:pt x="5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1" name="Google Shape;2101;p58"/>
            <p:cNvSpPr/>
            <p:nvPr/>
          </p:nvSpPr>
          <p:spPr>
            <a:xfrm>
              <a:off x="884663" y="1898872"/>
              <a:ext cx="23912" cy="22917"/>
            </a:xfrm>
            <a:custGeom>
              <a:avLst/>
              <a:gdLst/>
              <a:ahLst/>
              <a:cxnLst/>
              <a:rect l="l" t="t" r="r" b="b"/>
              <a:pathLst>
                <a:path w="481" h="461" extrusionOk="0">
                  <a:moveTo>
                    <a:pt x="252" y="0"/>
                  </a:moveTo>
                  <a:cubicBezTo>
                    <a:pt x="115" y="0"/>
                    <a:pt x="24" y="92"/>
                    <a:pt x="1" y="206"/>
                  </a:cubicBezTo>
                  <a:cubicBezTo>
                    <a:pt x="1" y="343"/>
                    <a:pt x="92" y="457"/>
                    <a:pt x="206" y="457"/>
                  </a:cubicBezTo>
                  <a:cubicBezTo>
                    <a:pt x="221" y="459"/>
                    <a:pt x="234" y="460"/>
                    <a:pt x="248" y="460"/>
                  </a:cubicBezTo>
                  <a:cubicBezTo>
                    <a:pt x="366" y="460"/>
                    <a:pt x="457" y="374"/>
                    <a:pt x="457" y="252"/>
                  </a:cubicBezTo>
                  <a:cubicBezTo>
                    <a:pt x="480" y="115"/>
                    <a:pt x="366" y="23"/>
                    <a:pt x="2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2" name="Google Shape;2102;p58"/>
            <p:cNvSpPr/>
            <p:nvPr/>
          </p:nvSpPr>
          <p:spPr>
            <a:xfrm>
              <a:off x="884663" y="1919503"/>
              <a:ext cx="20482" cy="4375"/>
            </a:xfrm>
            <a:custGeom>
              <a:avLst/>
              <a:gdLst/>
              <a:ahLst/>
              <a:cxnLst/>
              <a:rect l="l" t="t" r="r" b="b"/>
              <a:pathLst>
                <a:path w="412" h="88" extrusionOk="0">
                  <a:moveTo>
                    <a:pt x="198" y="0"/>
                  </a:moveTo>
                  <a:cubicBezTo>
                    <a:pt x="84" y="0"/>
                    <a:pt x="1" y="65"/>
                    <a:pt x="1" y="65"/>
                  </a:cubicBezTo>
                  <a:lnTo>
                    <a:pt x="412" y="88"/>
                  </a:lnTo>
                  <a:cubicBezTo>
                    <a:pt x="337" y="21"/>
                    <a:pt x="262" y="0"/>
                    <a:pt x="198" y="0"/>
                  </a:cubicBezTo>
                  <a:close/>
                </a:path>
              </a:pathLst>
            </a:custGeom>
            <a:solidFill>
              <a:srgbClr val="E8A1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3" name="Google Shape;2103;p58"/>
            <p:cNvSpPr/>
            <p:nvPr/>
          </p:nvSpPr>
          <p:spPr>
            <a:xfrm>
              <a:off x="880139" y="1915576"/>
              <a:ext cx="28436" cy="11732"/>
            </a:xfrm>
            <a:custGeom>
              <a:avLst/>
              <a:gdLst/>
              <a:ahLst/>
              <a:cxnLst/>
              <a:rect l="l" t="t" r="r" b="b"/>
              <a:pathLst>
                <a:path w="572" h="236" extrusionOk="0">
                  <a:moveTo>
                    <a:pt x="280" y="0"/>
                  </a:moveTo>
                  <a:cubicBezTo>
                    <a:pt x="181" y="0"/>
                    <a:pt x="96" y="38"/>
                    <a:pt x="46" y="75"/>
                  </a:cubicBezTo>
                  <a:cubicBezTo>
                    <a:pt x="1" y="98"/>
                    <a:pt x="1" y="144"/>
                    <a:pt x="24" y="189"/>
                  </a:cubicBezTo>
                  <a:cubicBezTo>
                    <a:pt x="40" y="206"/>
                    <a:pt x="67" y="222"/>
                    <a:pt x="98" y="222"/>
                  </a:cubicBezTo>
                  <a:cubicBezTo>
                    <a:pt x="111" y="222"/>
                    <a:pt x="124" y="219"/>
                    <a:pt x="138" y="212"/>
                  </a:cubicBezTo>
                  <a:cubicBezTo>
                    <a:pt x="151" y="199"/>
                    <a:pt x="205" y="161"/>
                    <a:pt x="274" y="161"/>
                  </a:cubicBezTo>
                  <a:cubicBezTo>
                    <a:pt x="322" y="161"/>
                    <a:pt x="378" y="179"/>
                    <a:pt x="434" y="235"/>
                  </a:cubicBezTo>
                  <a:lnTo>
                    <a:pt x="503" y="235"/>
                  </a:lnTo>
                  <a:cubicBezTo>
                    <a:pt x="503" y="235"/>
                    <a:pt x="526" y="235"/>
                    <a:pt x="548" y="212"/>
                  </a:cubicBezTo>
                  <a:cubicBezTo>
                    <a:pt x="571" y="189"/>
                    <a:pt x="571" y="144"/>
                    <a:pt x="548" y="98"/>
                  </a:cubicBezTo>
                  <a:cubicBezTo>
                    <a:pt x="456" y="26"/>
                    <a:pt x="363" y="0"/>
                    <a:pt x="2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4" name="Google Shape;2104;p58"/>
            <p:cNvSpPr/>
            <p:nvPr/>
          </p:nvSpPr>
          <p:spPr>
            <a:xfrm>
              <a:off x="980015" y="1919553"/>
              <a:ext cx="17051" cy="2038"/>
            </a:xfrm>
            <a:custGeom>
              <a:avLst/>
              <a:gdLst/>
              <a:ahLst/>
              <a:cxnLst/>
              <a:rect l="l" t="t" r="r" b="b"/>
              <a:pathLst>
                <a:path w="343" h="41" extrusionOk="0">
                  <a:moveTo>
                    <a:pt x="183" y="0"/>
                  </a:moveTo>
                  <a:cubicBezTo>
                    <a:pt x="81" y="0"/>
                    <a:pt x="0" y="41"/>
                    <a:pt x="0" y="41"/>
                  </a:cubicBezTo>
                  <a:lnTo>
                    <a:pt x="343" y="41"/>
                  </a:lnTo>
                  <a:cubicBezTo>
                    <a:pt x="289" y="11"/>
                    <a:pt x="234" y="0"/>
                    <a:pt x="183" y="0"/>
                  </a:cubicBezTo>
                  <a:close/>
                </a:path>
              </a:pathLst>
            </a:custGeom>
            <a:solidFill>
              <a:srgbClr val="E8A1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5" name="Google Shape;2105;p58"/>
            <p:cNvSpPr/>
            <p:nvPr/>
          </p:nvSpPr>
          <p:spPr>
            <a:xfrm>
              <a:off x="975491" y="1916123"/>
              <a:ext cx="26099" cy="10042"/>
            </a:xfrm>
            <a:custGeom>
              <a:avLst/>
              <a:gdLst/>
              <a:ahLst/>
              <a:cxnLst/>
              <a:rect l="l" t="t" r="r" b="b"/>
              <a:pathLst>
                <a:path w="525" h="202" extrusionOk="0">
                  <a:moveTo>
                    <a:pt x="281" y="1"/>
                  </a:moveTo>
                  <a:cubicBezTo>
                    <a:pt x="157" y="1"/>
                    <a:pt x="61" y="42"/>
                    <a:pt x="46" y="42"/>
                  </a:cubicBezTo>
                  <a:cubicBezTo>
                    <a:pt x="23" y="64"/>
                    <a:pt x="0" y="110"/>
                    <a:pt x="23" y="133"/>
                  </a:cubicBezTo>
                  <a:cubicBezTo>
                    <a:pt x="40" y="166"/>
                    <a:pt x="68" y="187"/>
                    <a:pt x="92" y="187"/>
                  </a:cubicBezTo>
                  <a:cubicBezTo>
                    <a:pt x="100" y="187"/>
                    <a:pt x="108" y="185"/>
                    <a:pt x="114" y="178"/>
                  </a:cubicBezTo>
                  <a:cubicBezTo>
                    <a:pt x="114" y="178"/>
                    <a:pt x="185" y="148"/>
                    <a:pt x="273" y="148"/>
                  </a:cubicBezTo>
                  <a:cubicBezTo>
                    <a:pt x="317" y="148"/>
                    <a:pt x="365" y="156"/>
                    <a:pt x="411" y="178"/>
                  </a:cubicBezTo>
                  <a:cubicBezTo>
                    <a:pt x="411" y="201"/>
                    <a:pt x="434" y="201"/>
                    <a:pt x="434" y="201"/>
                  </a:cubicBezTo>
                  <a:cubicBezTo>
                    <a:pt x="479" y="201"/>
                    <a:pt x="502" y="178"/>
                    <a:pt x="502" y="156"/>
                  </a:cubicBezTo>
                  <a:cubicBezTo>
                    <a:pt x="525" y="110"/>
                    <a:pt x="525" y="64"/>
                    <a:pt x="479" y="42"/>
                  </a:cubicBezTo>
                  <a:cubicBezTo>
                    <a:pt x="411" y="11"/>
                    <a:pt x="342" y="1"/>
                    <a:pt x="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6" name="Google Shape;2106;p58"/>
            <p:cNvSpPr/>
            <p:nvPr/>
          </p:nvSpPr>
          <p:spPr>
            <a:xfrm>
              <a:off x="860850" y="1955844"/>
              <a:ext cx="68156" cy="43846"/>
            </a:xfrm>
            <a:custGeom>
              <a:avLst/>
              <a:gdLst/>
              <a:ahLst/>
              <a:cxnLst/>
              <a:rect l="l" t="t" r="r" b="b"/>
              <a:pathLst>
                <a:path w="1371" h="882" extrusionOk="0">
                  <a:moveTo>
                    <a:pt x="392" y="0"/>
                  </a:moveTo>
                  <a:cubicBezTo>
                    <a:pt x="359" y="0"/>
                    <a:pt x="326" y="13"/>
                    <a:pt x="297" y="41"/>
                  </a:cubicBezTo>
                  <a:cubicBezTo>
                    <a:pt x="115" y="156"/>
                    <a:pt x="1" y="544"/>
                    <a:pt x="571" y="795"/>
                  </a:cubicBezTo>
                  <a:cubicBezTo>
                    <a:pt x="695" y="856"/>
                    <a:pt x="802" y="881"/>
                    <a:pt x="893" y="881"/>
                  </a:cubicBezTo>
                  <a:cubicBezTo>
                    <a:pt x="1141" y="881"/>
                    <a:pt x="1281" y="700"/>
                    <a:pt x="1347" y="566"/>
                  </a:cubicBezTo>
                  <a:cubicBezTo>
                    <a:pt x="1370" y="498"/>
                    <a:pt x="1325" y="384"/>
                    <a:pt x="1233" y="384"/>
                  </a:cubicBezTo>
                  <a:cubicBezTo>
                    <a:pt x="891" y="338"/>
                    <a:pt x="640" y="156"/>
                    <a:pt x="526" y="64"/>
                  </a:cubicBezTo>
                  <a:cubicBezTo>
                    <a:pt x="486" y="24"/>
                    <a:pt x="438" y="0"/>
                    <a:pt x="3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7" name="Google Shape;2107;p58"/>
            <p:cNvSpPr/>
            <p:nvPr/>
          </p:nvSpPr>
          <p:spPr>
            <a:xfrm>
              <a:off x="694059" y="2132129"/>
              <a:ext cx="288233" cy="179760"/>
            </a:xfrm>
            <a:custGeom>
              <a:avLst/>
              <a:gdLst/>
              <a:ahLst/>
              <a:cxnLst/>
              <a:rect l="l" t="t" r="r" b="b"/>
              <a:pathLst>
                <a:path w="5798" h="3616" extrusionOk="0">
                  <a:moveTo>
                    <a:pt x="891" y="0"/>
                  </a:moveTo>
                  <a:cubicBezTo>
                    <a:pt x="820" y="0"/>
                    <a:pt x="738" y="41"/>
                    <a:pt x="708" y="102"/>
                  </a:cubicBezTo>
                  <a:lnTo>
                    <a:pt x="69" y="1426"/>
                  </a:lnTo>
                  <a:cubicBezTo>
                    <a:pt x="0" y="1563"/>
                    <a:pt x="23" y="1745"/>
                    <a:pt x="114" y="1859"/>
                  </a:cubicBezTo>
                  <a:lnTo>
                    <a:pt x="1484" y="3480"/>
                  </a:lnTo>
                  <a:cubicBezTo>
                    <a:pt x="1560" y="3569"/>
                    <a:pt x="1665" y="3616"/>
                    <a:pt x="1770" y="3616"/>
                  </a:cubicBezTo>
                  <a:cubicBezTo>
                    <a:pt x="1854" y="3616"/>
                    <a:pt x="1938" y="3586"/>
                    <a:pt x="2009" y="3526"/>
                  </a:cubicBezTo>
                  <a:lnTo>
                    <a:pt x="3310" y="2339"/>
                  </a:lnTo>
                  <a:cubicBezTo>
                    <a:pt x="3321" y="2316"/>
                    <a:pt x="3339" y="2304"/>
                    <a:pt x="3356" y="2304"/>
                  </a:cubicBezTo>
                  <a:cubicBezTo>
                    <a:pt x="3373" y="2304"/>
                    <a:pt x="3390" y="2316"/>
                    <a:pt x="3401" y="2339"/>
                  </a:cubicBezTo>
                  <a:lnTo>
                    <a:pt x="4223" y="3252"/>
                  </a:lnTo>
                  <a:cubicBezTo>
                    <a:pt x="4267" y="3318"/>
                    <a:pt x="4327" y="3352"/>
                    <a:pt x="4387" y="3352"/>
                  </a:cubicBezTo>
                  <a:cubicBezTo>
                    <a:pt x="4452" y="3352"/>
                    <a:pt x="4518" y="3312"/>
                    <a:pt x="4565" y="3229"/>
                  </a:cubicBezTo>
                  <a:lnTo>
                    <a:pt x="5684" y="1973"/>
                  </a:lnTo>
                  <a:cubicBezTo>
                    <a:pt x="5775" y="1859"/>
                    <a:pt x="5798" y="1722"/>
                    <a:pt x="5752" y="1585"/>
                  </a:cubicBezTo>
                  <a:lnTo>
                    <a:pt x="5319" y="467"/>
                  </a:lnTo>
                  <a:cubicBezTo>
                    <a:pt x="5303" y="329"/>
                    <a:pt x="5205" y="242"/>
                    <a:pt x="5101" y="242"/>
                  </a:cubicBezTo>
                  <a:cubicBezTo>
                    <a:pt x="5050" y="242"/>
                    <a:pt x="4998" y="262"/>
                    <a:pt x="4953" y="307"/>
                  </a:cubicBezTo>
                  <a:lnTo>
                    <a:pt x="3378" y="1951"/>
                  </a:lnTo>
                  <a:cubicBezTo>
                    <a:pt x="3367" y="1962"/>
                    <a:pt x="3356" y="1968"/>
                    <a:pt x="3347" y="1968"/>
                  </a:cubicBezTo>
                  <a:cubicBezTo>
                    <a:pt x="3339" y="1968"/>
                    <a:pt x="3333" y="1962"/>
                    <a:pt x="3333" y="1951"/>
                  </a:cubicBezTo>
                  <a:lnTo>
                    <a:pt x="982" y="33"/>
                  </a:lnTo>
                  <a:cubicBezTo>
                    <a:pt x="959" y="10"/>
                    <a:pt x="926" y="0"/>
                    <a:pt x="89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8" name="Google Shape;2108;p58"/>
            <p:cNvSpPr/>
            <p:nvPr/>
          </p:nvSpPr>
          <p:spPr>
            <a:xfrm>
              <a:off x="999304" y="2353903"/>
              <a:ext cx="180456" cy="28436"/>
            </a:xfrm>
            <a:custGeom>
              <a:avLst/>
              <a:gdLst/>
              <a:ahLst/>
              <a:cxnLst/>
              <a:rect l="l" t="t" r="r" b="b"/>
              <a:pathLst>
                <a:path w="3630" h="572" extrusionOk="0">
                  <a:moveTo>
                    <a:pt x="137" y="0"/>
                  </a:moveTo>
                  <a:cubicBezTo>
                    <a:pt x="69" y="0"/>
                    <a:pt x="0" y="69"/>
                    <a:pt x="0" y="137"/>
                  </a:cubicBezTo>
                  <a:lnTo>
                    <a:pt x="0" y="434"/>
                  </a:lnTo>
                  <a:cubicBezTo>
                    <a:pt x="0" y="525"/>
                    <a:pt x="69" y="571"/>
                    <a:pt x="137" y="571"/>
                  </a:cubicBezTo>
                  <a:lnTo>
                    <a:pt x="3493" y="571"/>
                  </a:lnTo>
                  <a:cubicBezTo>
                    <a:pt x="3561" y="571"/>
                    <a:pt x="3630" y="525"/>
                    <a:pt x="3630" y="434"/>
                  </a:cubicBezTo>
                  <a:lnTo>
                    <a:pt x="3630" y="137"/>
                  </a:lnTo>
                  <a:cubicBezTo>
                    <a:pt x="3630" y="69"/>
                    <a:pt x="3561" y="0"/>
                    <a:pt x="3493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9" name="Google Shape;2109;p58"/>
            <p:cNvSpPr/>
            <p:nvPr/>
          </p:nvSpPr>
          <p:spPr>
            <a:xfrm>
              <a:off x="985682" y="2390194"/>
              <a:ext cx="207699" cy="245182"/>
            </a:xfrm>
            <a:custGeom>
              <a:avLst/>
              <a:gdLst/>
              <a:ahLst/>
              <a:cxnLst/>
              <a:rect l="l" t="t" r="r" b="b"/>
              <a:pathLst>
                <a:path w="4178" h="4932" extrusionOk="0">
                  <a:moveTo>
                    <a:pt x="0" y="1"/>
                  </a:moveTo>
                  <a:lnTo>
                    <a:pt x="571" y="4931"/>
                  </a:lnTo>
                  <a:lnTo>
                    <a:pt x="3607" y="4931"/>
                  </a:lnTo>
                  <a:lnTo>
                    <a:pt x="4177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0" name="Google Shape;2110;p58"/>
            <p:cNvSpPr/>
            <p:nvPr/>
          </p:nvSpPr>
          <p:spPr>
            <a:xfrm>
              <a:off x="969774" y="2376572"/>
              <a:ext cx="239515" cy="40913"/>
            </a:xfrm>
            <a:custGeom>
              <a:avLst/>
              <a:gdLst/>
              <a:ahLst/>
              <a:cxnLst/>
              <a:rect l="l" t="t" r="r" b="b"/>
              <a:pathLst>
                <a:path w="4818" h="823" extrusionOk="0">
                  <a:moveTo>
                    <a:pt x="412" y="1"/>
                  </a:moveTo>
                  <a:cubicBezTo>
                    <a:pt x="183" y="1"/>
                    <a:pt x="1" y="184"/>
                    <a:pt x="1" y="412"/>
                  </a:cubicBezTo>
                  <a:cubicBezTo>
                    <a:pt x="1" y="640"/>
                    <a:pt x="183" y="823"/>
                    <a:pt x="412" y="823"/>
                  </a:cubicBezTo>
                  <a:lnTo>
                    <a:pt x="4406" y="823"/>
                  </a:lnTo>
                  <a:cubicBezTo>
                    <a:pt x="4634" y="823"/>
                    <a:pt x="4817" y="640"/>
                    <a:pt x="4817" y="412"/>
                  </a:cubicBezTo>
                  <a:cubicBezTo>
                    <a:pt x="4817" y="184"/>
                    <a:pt x="4634" y="1"/>
                    <a:pt x="440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1" name="Google Shape;2111;p58"/>
            <p:cNvSpPr/>
            <p:nvPr/>
          </p:nvSpPr>
          <p:spPr>
            <a:xfrm>
              <a:off x="1042406" y="2451491"/>
              <a:ext cx="94255" cy="94205"/>
            </a:xfrm>
            <a:custGeom>
              <a:avLst/>
              <a:gdLst/>
              <a:ahLst/>
              <a:cxnLst/>
              <a:rect l="l" t="t" r="r" b="b"/>
              <a:pathLst>
                <a:path w="1896" h="1895" extrusionOk="0">
                  <a:moveTo>
                    <a:pt x="959" y="0"/>
                  </a:moveTo>
                  <a:cubicBezTo>
                    <a:pt x="434" y="0"/>
                    <a:pt x="1" y="434"/>
                    <a:pt x="1" y="959"/>
                  </a:cubicBezTo>
                  <a:cubicBezTo>
                    <a:pt x="1" y="1484"/>
                    <a:pt x="434" y="1895"/>
                    <a:pt x="959" y="1895"/>
                  </a:cubicBezTo>
                  <a:cubicBezTo>
                    <a:pt x="1484" y="1895"/>
                    <a:pt x="1895" y="1484"/>
                    <a:pt x="1895" y="959"/>
                  </a:cubicBezTo>
                  <a:cubicBezTo>
                    <a:pt x="1895" y="434"/>
                    <a:pt x="1484" y="0"/>
                    <a:pt x="959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2" name="Google Shape;2112;p58"/>
            <p:cNvSpPr/>
            <p:nvPr/>
          </p:nvSpPr>
          <p:spPr>
            <a:xfrm>
              <a:off x="378425" y="2429915"/>
              <a:ext cx="819461" cy="443783"/>
            </a:xfrm>
            <a:custGeom>
              <a:avLst/>
              <a:gdLst/>
              <a:ahLst/>
              <a:cxnLst/>
              <a:rect l="l" t="t" r="r" b="b"/>
              <a:pathLst>
                <a:path w="16484" h="8927" extrusionOk="0">
                  <a:moveTo>
                    <a:pt x="15411" y="2603"/>
                  </a:moveTo>
                  <a:cubicBezTo>
                    <a:pt x="15365" y="2626"/>
                    <a:pt x="15320" y="2626"/>
                    <a:pt x="15274" y="2626"/>
                  </a:cubicBezTo>
                  <a:cubicBezTo>
                    <a:pt x="15320" y="2626"/>
                    <a:pt x="15365" y="2603"/>
                    <a:pt x="15411" y="2603"/>
                  </a:cubicBezTo>
                  <a:close/>
                  <a:moveTo>
                    <a:pt x="13585" y="1"/>
                  </a:moveTo>
                  <a:cubicBezTo>
                    <a:pt x="13516" y="24"/>
                    <a:pt x="13471" y="69"/>
                    <a:pt x="13402" y="115"/>
                  </a:cubicBezTo>
                  <a:cubicBezTo>
                    <a:pt x="12855" y="480"/>
                    <a:pt x="11485" y="1895"/>
                    <a:pt x="11485" y="1895"/>
                  </a:cubicBezTo>
                  <a:cubicBezTo>
                    <a:pt x="11348" y="2055"/>
                    <a:pt x="11211" y="2238"/>
                    <a:pt x="11097" y="2443"/>
                  </a:cubicBezTo>
                  <a:lnTo>
                    <a:pt x="5345" y="4246"/>
                  </a:lnTo>
                  <a:lnTo>
                    <a:pt x="5596" y="2900"/>
                  </a:lnTo>
                  <a:lnTo>
                    <a:pt x="803" y="2763"/>
                  </a:lnTo>
                  <a:lnTo>
                    <a:pt x="209" y="5661"/>
                  </a:lnTo>
                  <a:cubicBezTo>
                    <a:pt x="0" y="7468"/>
                    <a:pt x="1455" y="8927"/>
                    <a:pt x="3135" y="8927"/>
                  </a:cubicBezTo>
                  <a:cubicBezTo>
                    <a:pt x="3471" y="8927"/>
                    <a:pt x="3816" y="8868"/>
                    <a:pt x="4158" y="8743"/>
                  </a:cubicBezTo>
                  <a:lnTo>
                    <a:pt x="12330" y="5502"/>
                  </a:lnTo>
                  <a:cubicBezTo>
                    <a:pt x="12381" y="5507"/>
                    <a:pt x="12432" y="5510"/>
                    <a:pt x="12483" y="5510"/>
                  </a:cubicBezTo>
                  <a:cubicBezTo>
                    <a:pt x="12633" y="5510"/>
                    <a:pt x="12775" y="5484"/>
                    <a:pt x="12877" y="5433"/>
                  </a:cubicBezTo>
                  <a:lnTo>
                    <a:pt x="15297" y="4383"/>
                  </a:lnTo>
                  <a:cubicBezTo>
                    <a:pt x="15731" y="4223"/>
                    <a:pt x="15936" y="3630"/>
                    <a:pt x="15571" y="3561"/>
                  </a:cubicBezTo>
                  <a:cubicBezTo>
                    <a:pt x="15936" y="3539"/>
                    <a:pt x="16347" y="3356"/>
                    <a:pt x="16256" y="2900"/>
                  </a:cubicBezTo>
                  <a:cubicBezTo>
                    <a:pt x="16233" y="2648"/>
                    <a:pt x="16027" y="2580"/>
                    <a:pt x="15822" y="2580"/>
                  </a:cubicBezTo>
                  <a:cubicBezTo>
                    <a:pt x="16164" y="2534"/>
                    <a:pt x="16484" y="2420"/>
                    <a:pt x="16438" y="2055"/>
                  </a:cubicBezTo>
                  <a:cubicBezTo>
                    <a:pt x="16438" y="1668"/>
                    <a:pt x="16165" y="1572"/>
                    <a:pt x="15880" y="1572"/>
                  </a:cubicBezTo>
                  <a:cubicBezTo>
                    <a:pt x="15845" y="1572"/>
                    <a:pt x="15811" y="1573"/>
                    <a:pt x="15776" y="1576"/>
                  </a:cubicBezTo>
                  <a:cubicBezTo>
                    <a:pt x="16004" y="1507"/>
                    <a:pt x="16187" y="1393"/>
                    <a:pt x="16164" y="1096"/>
                  </a:cubicBezTo>
                  <a:cubicBezTo>
                    <a:pt x="16081" y="733"/>
                    <a:pt x="15837" y="620"/>
                    <a:pt x="15540" y="620"/>
                  </a:cubicBezTo>
                  <a:cubicBezTo>
                    <a:pt x="15184" y="620"/>
                    <a:pt x="14753" y="781"/>
                    <a:pt x="14429" y="868"/>
                  </a:cubicBezTo>
                  <a:cubicBezTo>
                    <a:pt x="14133" y="959"/>
                    <a:pt x="13882" y="1051"/>
                    <a:pt x="13653" y="1142"/>
                  </a:cubicBezTo>
                  <a:cubicBezTo>
                    <a:pt x="13768" y="868"/>
                    <a:pt x="13882" y="594"/>
                    <a:pt x="13882" y="297"/>
                  </a:cubicBezTo>
                  <a:cubicBezTo>
                    <a:pt x="13882" y="206"/>
                    <a:pt x="13882" y="92"/>
                    <a:pt x="13790" y="46"/>
                  </a:cubicBezTo>
                  <a:cubicBezTo>
                    <a:pt x="13745" y="1"/>
                    <a:pt x="13653" y="1"/>
                    <a:pt x="13585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3" name="Google Shape;2113;p58"/>
            <p:cNvSpPr/>
            <p:nvPr/>
          </p:nvSpPr>
          <p:spPr>
            <a:xfrm>
              <a:off x="640716" y="2381146"/>
              <a:ext cx="71536" cy="258754"/>
            </a:xfrm>
            <a:custGeom>
              <a:avLst/>
              <a:gdLst/>
              <a:ahLst/>
              <a:cxnLst/>
              <a:rect l="l" t="t" r="r" b="b"/>
              <a:pathLst>
                <a:path w="1439" h="5205" extrusionOk="0">
                  <a:moveTo>
                    <a:pt x="1370" y="0"/>
                  </a:moveTo>
                  <a:cubicBezTo>
                    <a:pt x="1324" y="0"/>
                    <a:pt x="1279" y="23"/>
                    <a:pt x="1279" y="69"/>
                  </a:cubicBezTo>
                  <a:lnTo>
                    <a:pt x="1119" y="3584"/>
                  </a:lnTo>
                  <a:cubicBezTo>
                    <a:pt x="1119" y="3721"/>
                    <a:pt x="1005" y="3812"/>
                    <a:pt x="891" y="3812"/>
                  </a:cubicBezTo>
                  <a:lnTo>
                    <a:pt x="252" y="3812"/>
                  </a:lnTo>
                  <a:lnTo>
                    <a:pt x="1" y="5113"/>
                  </a:lnTo>
                  <a:cubicBezTo>
                    <a:pt x="1" y="5136"/>
                    <a:pt x="23" y="5182"/>
                    <a:pt x="69" y="5204"/>
                  </a:cubicBezTo>
                  <a:lnTo>
                    <a:pt x="92" y="5204"/>
                  </a:lnTo>
                  <a:cubicBezTo>
                    <a:pt x="115" y="5204"/>
                    <a:pt x="160" y="5159"/>
                    <a:pt x="160" y="5136"/>
                  </a:cubicBezTo>
                  <a:lnTo>
                    <a:pt x="389" y="3949"/>
                  </a:lnTo>
                  <a:lnTo>
                    <a:pt x="891" y="3972"/>
                  </a:lnTo>
                  <a:cubicBezTo>
                    <a:pt x="1096" y="3972"/>
                    <a:pt x="1256" y="3812"/>
                    <a:pt x="1256" y="3607"/>
                  </a:cubicBezTo>
                  <a:lnTo>
                    <a:pt x="1439" y="69"/>
                  </a:lnTo>
                  <a:cubicBezTo>
                    <a:pt x="1439" y="23"/>
                    <a:pt x="1393" y="0"/>
                    <a:pt x="1370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4" name="Google Shape;2114;p58"/>
            <p:cNvSpPr/>
            <p:nvPr/>
          </p:nvSpPr>
          <p:spPr>
            <a:xfrm>
              <a:off x="1118419" y="2502547"/>
              <a:ext cx="54535" cy="21625"/>
            </a:xfrm>
            <a:custGeom>
              <a:avLst/>
              <a:gdLst/>
              <a:ahLst/>
              <a:cxnLst/>
              <a:rect l="l" t="t" r="r" b="b"/>
              <a:pathLst>
                <a:path w="1097" h="435" extrusionOk="0">
                  <a:moveTo>
                    <a:pt x="1005" y="1"/>
                  </a:moveTo>
                  <a:cubicBezTo>
                    <a:pt x="868" y="1"/>
                    <a:pt x="138" y="252"/>
                    <a:pt x="69" y="274"/>
                  </a:cubicBezTo>
                  <a:cubicBezTo>
                    <a:pt x="24" y="297"/>
                    <a:pt x="1" y="343"/>
                    <a:pt x="1" y="389"/>
                  </a:cubicBezTo>
                  <a:cubicBezTo>
                    <a:pt x="24" y="411"/>
                    <a:pt x="47" y="434"/>
                    <a:pt x="92" y="434"/>
                  </a:cubicBezTo>
                  <a:lnTo>
                    <a:pt x="115" y="434"/>
                  </a:lnTo>
                  <a:cubicBezTo>
                    <a:pt x="412" y="320"/>
                    <a:pt x="914" y="160"/>
                    <a:pt x="1005" y="160"/>
                  </a:cubicBezTo>
                  <a:cubicBezTo>
                    <a:pt x="1051" y="160"/>
                    <a:pt x="1097" y="115"/>
                    <a:pt x="1097" y="69"/>
                  </a:cubicBezTo>
                  <a:cubicBezTo>
                    <a:pt x="1097" y="23"/>
                    <a:pt x="1051" y="1"/>
                    <a:pt x="10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5" name="Google Shape;2115;p58"/>
            <p:cNvSpPr/>
            <p:nvPr/>
          </p:nvSpPr>
          <p:spPr>
            <a:xfrm>
              <a:off x="1127517" y="2553156"/>
              <a:ext cx="45437" cy="19786"/>
            </a:xfrm>
            <a:custGeom>
              <a:avLst/>
              <a:gdLst/>
              <a:ahLst/>
              <a:cxnLst/>
              <a:rect l="l" t="t" r="r" b="b"/>
              <a:pathLst>
                <a:path w="914" h="398" extrusionOk="0">
                  <a:moveTo>
                    <a:pt x="835" y="1"/>
                  </a:moveTo>
                  <a:cubicBezTo>
                    <a:pt x="824" y="1"/>
                    <a:pt x="812" y="4"/>
                    <a:pt x="799" y="10"/>
                  </a:cubicBezTo>
                  <a:lnTo>
                    <a:pt x="69" y="238"/>
                  </a:lnTo>
                  <a:cubicBezTo>
                    <a:pt x="23" y="261"/>
                    <a:pt x="1" y="306"/>
                    <a:pt x="23" y="352"/>
                  </a:cubicBezTo>
                  <a:cubicBezTo>
                    <a:pt x="23" y="375"/>
                    <a:pt x="69" y="398"/>
                    <a:pt x="92" y="398"/>
                  </a:cubicBezTo>
                  <a:lnTo>
                    <a:pt x="115" y="398"/>
                  </a:lnTo>
                  <a:lnTo>
                    <a:pt x="845" y="147"/>
                  </a:lnTo>
                  <a:cubicBezTo>
                    <a:pt x="891" y="147"/>
                    <a:pt x="914" y="101"/>
                    <a:pt x="891" y="55"/>
                  </a:cubicBezTo>
                  <a:cubicBezTo>
                    <a:pt x="891" y="22"/>
                    <a:pt x="866" y="1"/>
                    <a:pt x="8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6" name="Google Shape;2116;p58"/>
            <p:cNvSpPr/>
            <p:nvPr/>
          </p:nvSpPr>
          <p:spPr>
            <a:xfrm>
              <a:off x="1128660" y="2603118"/>
              <a:ext cx="28436" cy="14069"/>
            </a:xfrm>
            <a:custGeom>
              <a:avLst/>
              <a:gdLst/>
              <a:ahLst/>
              <a:cxnLst/>
              <a:rect l="l" t="t" r="r" b="b"/>
              <a:pathLst>
                <a:path w="572" h="283" extrusionOk="0">
                  <a:moveTo>
                    <a:pt x="493" y="0"/>
                  </a:moveTo>
                  <a:cubicBezTo>
                    <a:pt x="481" y="0"/>
                    <a:pt x="469" y="3"/>
                    <a:pt x="457" y="9"/>
                  </a:cubicBezTo>
                  <a:lnTo>
                    <a:pt x="69" y="123"/>
                  </a:lnTo>
                  <a:cubicBezTo>
                    <a:pt x="23" y="146"/>
                    <a:pt x="0" y="192"/>
                    <a:pt x="0" y="214"/>
                  </a:cubicBezTo>
                  <a:cubicBezTo>
                    <a:pt x="23" y="260"/>
                    <a:pt x="46" y="283"/>
                    <a:pt x="92" y="283"/>
                  </a:cubicBezTo>
                  <a:lnTo>
                    <a:pt x="503" y="146"/>
                  </a:lnTo>
                  <a:cubicBezTo>
                    <a:pt x="548" y="146"/>
                    <a:pt x="571" y="100"/>
                    <a:pt x="548" y="55"/>
                  </a:cubicBezTo>
                  <a:cubicBezTo>
                    <a:pt x="548" y="21"/>
                    <a:pt x="524" y="0"/>
                    <a:pt x="4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cxnSp>
        <p:nvCxnSpPr>
          <p:cNvPr id="2135" name="Google Shape;2135;p58"/>
          <p:cNvCxnSpPr/>
          <p:nvPr/>
        </p:nvCxnSpPr>
        <p:spPr>
          <a:xfrm>
            <a:off x="112975" y="4604100"/>
            <a:ext cx="21201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1" name="Google Shape;2161;p6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ORGANIZATIONAL CHART</a:t>
            </a:r>
            <a:endParaRPr/>
          </a:p>
        </p:txBody>
      </p:sp>
      <p:grpSp>
        <p:nvGrpSpPr>
          <p:cNvPr id="2162" name="Google Shape;2162;p61"/>
          <p:cNvGrpSpPr/>
          <p:nvPr/>
        </p:nvGrpSpPr>
        <p:grpSpPr>
          <a:xfrm>
            <a:off x="996900" y="1222788"/>
            <a:ext cx="7140173" cy="3381313"/>
            <a:chOff x="996900" y="1222788"/>
            <a:chExt cx="7140173" cy="3381313"/>
          </a:xfrm>
        </p:grpSpPr>
        <p:sp>
          <p:nvSpPr>
            <p:cNvPr id="2163" name="Google Shape;2163;p61"/>
            <p:cNvSpPr/>
            <p:nvPr/>
          </p:nvSpPr>
          <p:spPr>
            <a:xfrm>
              <a:off x="3802943" y="1222788"/>
              <a:ext cx="1538100" cy="442500"/>
            </a:xfrm>
            <a:prstGeom prst="roundRect">
              <a:avLst>
                <a:gd name="adj" fmla="val 21985"/>
              </a:avLst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500">
                  <a:solidFill>
                    <a:schemeClr val="dk1"/>
                  </a:solidFill>
                  <a:latin typeface="Staatliches"/>
                  <a:ea typeface="Staatliches"/>
                  <a:cs typeface="Staatliches"/>
                  <a:sym typeface="Staatliches"/>
                </a:rPr>
                <a:t>CEO</a:t>
              </a:r>
              <a:endParaRPr sz="2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endParaRPr>
            </a:p>
          </p:txBody>
        </p:sp>
        <p:sp>
          <p:nvSpPr>
            <p:cNvPr id="2164" name="Google Shape;2164;p61"/>
            <p:cNvSpPr/>
            <p:nvPr/>
          </p:nvSpPr>
          <p:spPr>
            <a:xfrm>
              <a:off x="5686065" y="2000814"/>
              <a:ext cx="1538100" cy="442500"/>
            </a:xfrm>
            <a:prstGeom prst="roundRect">
              <a:avLst>
                <a:gd name="adj" fmla="val 20708"/>
              </a:avLst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dirty="0">
                  <a:solidFill>
                    <a:schemeClr val="dk2"/>
                  </a:solidFill>
                  <a:latin typeface="Staatliches"/>
                  <a:ea typeface="Staatliches"/>
                  <a:cs typeface="Staatliches"/>
                  <a:sym typeface="Staatliches"/>
                </a:rPr>
                <a:t>Online Manager</a:t>
              </a:r>
            </a:p>
          </p:txBody>
        </p:sp>
        <p:sp>
          <p:nvSpPr>
            <p:cNvPr id="2165" name="Google Shape;2165;p61"/>
            <p:cNvSpPr/>
            <p:nvPr/>
          </p:nvSpPr>
          <p:spPr>
            <a:xfrm>
              <a:off x="1909797" y="2000814"/>
              <a:ext cx="1538100" cy="442500"/>
            </a:xfrm>
            <a:prstGeom prst="roundRect">
              <a:avLst>
                <a:gd name="adj" fmla="val 21001"/>
              </a:avLst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dirty="0">
                  <a:solidFill>
                    <a:schemeClr val="dk2"/>
                  </a:solidFill>
                  <a:latin typeface="Staatliches"/>
                  <a:ea typeface="Staatliches"/>
                  <a:cs typeface="Staatliches"/>
                  <a:sym typeface="Staatliches"/>
                </a:rPr>
                <a:t>Shop Manager</a:t>
              </a:r>
              <a:endParaRPr sz="1800" dirty="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endParaRPr>
            </a:p>
          </p:txBody>
        </p:sp>
        <p:sp>
          <p:nvSpPr>
            <p:cNvPr id="2166" name="Google Shape;2166;p61"/>
            <p:cNvSpPr/>
            <p:nvPr/>
          </p:nvSpPr>
          <p:spPr>
            <a:xfrm>
              <a:off x="996900" y="2931223"/>
              <a:ext cx="1538100" cy="840600"/>
            </a:xfrm>
            <a:prstGeom prst="roundRect">
              <a:avLst>
                <a:gd name="adj" fmla="val 11417"/>
              </a:avLst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dirty="0">
                  <a:solidFill>
                    <a:schemeClr val="dk1"/>
                  </a:solidFill>
                  <a:latin typeface="Cairo"/>
                  <a:ea typeface="Cairo"/>
                  <a:cs typeface="Cairo"/>
                  <a:sym typeface="Cairo"/>
                </a:rPr>
                <a:t>Sales Persons</a:t>
              </a:r>
              <a:endParaRPr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endParaRPr>
            </a:p>
          </p:txBody>
        </p:sp>
        <p:sp>
          <p:nvSpPr>
            <p:cNvPr id="2167" name="Google Shape;2167;p61"/>
            <p:cNvSpPr/>
            <p:nvPr/>
          </p:nvSpPr>
          <p:spPr>
            <a:xfrm>
              <a:off x="2822545" y="2931223"/>
              <a:ext cx="1538100" cy="840600"/>
            </a:xfrm>
            <a:prstGeom prst="roundRect">
              <a:avLst>
                <a:gd name="adj" fmla="val 11888"/>
              </a:avLst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dirty="0">
                  <a:solidFill>
                    <a:schemeClr val="dk1"/>
                  </a:solidFill>
                  <a:latin typeface="Cairo"/>
                  <a:ea typeface="Cairo"/>
                  <a:cs typeface="Cairo"/>
                  <a:sym typeface="Cairo"/>
                </a:rPr>
                <a:t>Warehouse</a:t>
              </a:r>
              <a:endParaRPr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endParaRPr>
            </a:p>
          </p:txBody>
        </p:sp>
        <p:sp>
          <p:nvSpPr>
            <p:cNvPr id="2168" name="Google Shape;2168;p61"/>
            <p:cNvSpPr/>
            <p:nvPr/>
          </p:nvSpPr>
          <p:spPr>
            <a:xfrm>
              <a:off x="4778403" y="2931223"/>
              <a:ext cx="1538100" cy="840600"/>
            </a:xfrm>
            <a:prstGeom prst="roundRect">
              <a:avLst>
                <a:gd name="adj" fmla="val 11230"/>
              </a:avLst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dirty="0">
                  <a:solidFill>
                    <a:schemeClr val="dk1"/>
                  </a:solidFill>
                  <a:latin typeface="Cairo"/>
                  <a:ea typeface="Cairo"/>
                  <a:cs typeface="Cairo"/>
                  <a:sym typeface="Cairo"/>
                </a:rPr>
                <a:t>Order Takers</a:t>
              </a:r>
              <a:endParaRPr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endParaRPr>
            </a:p>
          </p:txBody>
        </p:sp>
        <p:sp>
          <p:nvSpPr>
            <p:cNvPr id="2169" name="Google Shape;2169;p61"/>
            <p:cNvSpPr/>
            <p:nvPr/>
          </p:nvSpPr>
          <p:spPr>
            <a:xfrm>
              <a:off x="6598973" y="2931223"/>
              <a:ext cx="1538100" cy="840600"/>
            </a:xfrm>
            <a:prstGeom prst="roundRect">
              <a:avLst>
                <a:gd name="adj" fmla="val 10537"/>
              </a:avLst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dirty="0">
                  <a:solidFill>
                    <a:schemeClr val="dk1"/>
                  </a:solidFill>
                  <a:latin typeface="Cairo"/>
                  <a:ea typeface="Cairo"/>
                  <a:cs typeface="Cairo"/>
                  <a:sym typeface="Cairo"/>
                </a:rPr>
                <a:t>Delivery Team</a:t>
              </a:r>
              <a:endParaRPr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endParaRPr>
            </a:p>
          </p:txBody>
        </p:sp>
        <p:cxnSp>
          <p:nvCxnSpPr>
            <p:cNvPr id="2170" name="Google Shape;2170;p61"/>
            <p:cNvCxnSpPr>
              <a:stCxn id="2163" idx="2"/>
              <a:endCxn id="2164" idx="0"/>
            </p:cNvCxnSpPr>
            <p:nvPr/>
          </p:nvCxnSpPr>
          <p:spPr>
            <a:xfrm rot="-5400000" flipH="1">
              <a:off x="5345843" y="891438"/>
              <a:ext cx="335400" cy="1883100"/>
            </a:xfrm>
            <a:prstGeom prst="bentConnector3">
              <a:avLst>
                <a:gd name="adj1" fmla="val 50019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71" name="Google Shape;2171;p61"/>
            <p:cNvCxnSpPr>
              <a:stCxn id="2165" idx="0"/>
              <a:endCxn id="2163" idx="2"/>
            </p:cNvCxnSpPr>
            <p:nvPr/>
          </p:nvCxnSpPr>
          <p:spPr>
            <a:xfrm rot="-5400000">
              <a:off x="3457647" y="886614"/>
              <a:ext cx="335400" cy="1893000"/>
            </a:xfrm>
            <a:prstGeom prst="bentConnector3">
              <a:avLst>
                <a:gd name="adj1" fmla="val 50019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72" name="Google Shape;2172;p61"/>
            <p:cNvCxnSpPr>
              <a:stCxn id="2165" idx="2"/>
              <a:endCxn id="2167" idx="0"/>
            </p:cNvCxnSpPr>
            <p:nvPr/>
          </p:nvCxnSpPr>
          <p:spPr>
            <a:xfrm rot="-5400000" flipH="1">
              <a:off x="2891247" y="2230914"/>
              <a:ext cx="487800" cy="912600"/>
            </a:xfrm>
            <a:prstGeom prst="bentConnector3">
              <a:avLst>
                <a:gd name="adj1" fmla="val 50011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73" name="Google Shape;2173;p61"/>
            <p:cNvCxnSpPr>
              <a:stCxn id="2166" idx="0"/>
              <a:endCxn id="2165" idx="2"/>
            </p:cNvCxnSpPr>
            <p:nvPr/>
          </p:nvCxnSpPr>
          <p:spPr>
            <a:xfrm rot="-5400000">
              <a:off x="1978500" y="2230873"/>
              <a:ext cx="487800" cy="912900"/>
            </a:xfrm>
            <a:prstGeom prst="bentConnector3">
              <a:avLst>
                <a:gd name="adj1" fmla="val 50011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74" name="Google Shape;2174;p61"/>
            <p:cNvCxnSpPr>
              <a:stCxn id="2164" idx="2"/>
              <a:endCxn id="2169" idx="0"/>
            </p:cNvCxnSpPr>
            <p:nvPr/>
          </p:nvCxnSpPr>
          <p:spPr>
            <a:xfrm rot="-5400000" flipH="1">
              <a:off x="6667665" y="2230764"/>
              <a:ext cx="487800" cy="912900"/>
            </a:xfrm>
            <a:prstGeom prst="bentConnector3">
              <a:avLst>
                <a:gd name="adj1" fmla="val 50011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175" name="Google Shape;2175;p61"/>
            <p:cNvCxnSpPr>
              <a:stCxn id="2168" idx="0"/>
              <a:endCxn id="2164" idx="2"/>
            </p:cNvCxnSpPr>
            <p:nvPr/>
          </p:nvCxnSpPr>
          <p:spPr>
            <a:xfrm rot="-5400000">
              <a:off x="5757453" y="2233423"/>
              <a:ext cx="487800" cy="907800"/>
            </a:xfrm>
            <a:prstGeom prst="bentConnector3">
              <a:avLst>
                <a:gd name="adj1" fmla="val 50011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176" name="Google Shape;2176;p61"/>
            <p:cNvSpPr/>
            <p:nvPr/>
          </p:nvSpPr>
          <p:spPr>
            <a:xfrm>
              <a:off x="1432650" y="3937500"/>
              <a:ext cx="666600" cy="666600"/>
            </a:xfrm>
            <a:prstGeom prst="ellipse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61"/>
            <p:cNvSpPr/>
            <p:nvPr/>
          </p:nvSpPr>
          <p:spPr>
            <a:xfrm>
              <a:off x="3258300" y="3937500"/>
              <a:ext cx="666600" cy="666600"/>
            </a:xfrm>
            <a:prstGeom prst="ellipse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61"/>
            <p:cNvSpPr/>
            <p:nvPr/>
          </p:nvSpPr>
          <p:spPr>
            <a:xfrm>
              <a:off x="5214150" y="3937500"/>
              <a:ext cx="666600" cy="666600"/>
            </a:xfrm>
            <a:prstGeom prst="ellipse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61"/>
            <p:cNvSpPr/>
            <p:nvPr/>
          </p:nvSpPr>
          <p:spPr>
            <a:xfrm>
              <a:off x="7034725" y="3937500"/>
              <a:ext cx="666600" cy="666600"/>
            </a:xfrm>
            <a:prstGeom prst="ellipse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80" name="Google Shape;2180;p61"/>
            <p:cNvCxnSpPr>
              <a:stCxn id="2176" idx="0"/>
              <a:endCxn id="2166" idx="2"/>
            </p:cNvCxnSpPr>
            <p:nvPr/>
          </p:nvCxnSpPr>
          <p:spPr>
            <a:xfrm rot="10800000">
              <a:off x="1765950" y="3771900"/>
              <a:ext cx="0" cy="16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1" name="Google Shape;2181;p61"/>
            <p:cNvCxnSpPr>
              <a:stCxn id="2177" idx="0"/>
              <a:endCxn id="2167" idx="2"/>
            </p:cNvCxnSpPr>
            <p:nvPr/>
          </p:nvCxnSpPr>
          <p:spPr>
            <a:xfrm rot="10800000">
              <a:off x="3591600" y="3771900"/>
              <a:ext cx="0" cy="16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2" name="Google Shape;2182;p61"/>
            <p:cNvCxnSpPr>
              <a:stCxn id="2178" idx="0"/>
              <a:endCxn id="2168" idx="2"/>
            </p:cNvCxnSpPr>
            <p:nvPr/>
          </p:nvCxnSpPr>
          <p:spPr>
            <a:xfrm rot="10800000">
              <a:off x="5547450" y="3771900"/>
              <a:ext cx="0" cy="16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3" name="Google Shape;2183;p61"/>
            <p:cNvCxnSpPr>
              <a:stCxn id="2179" idx="0"/>
              <a:endCxn id="2169" idx="2"/>
            </p:cNvCxnSpPr>
            <p:nvPr/>
          </p:nvCxnSpPr>
          <p:spPr>
            <a:xfrm rot="10800000">
              <a:off x="7368025" y="3771900"/>
              <a:ext cx="0" cy="16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184" name="Google Shape;2184;p61"/>
          <p:cNvGrpSpPr/>
          <p:nvPr/>
        </p:nvGrpSpPr>
        <p:grpSpPr>
          <a:xfrm>
            <a:off x="7170005" y="4087397"/>
            <a:ext cx="379381" cy="366792"/>
            <a:chOff x="7550155" y="1510497"/>
            <a:chExt cx="379381" cy="366792"/>
          </a:xfrm>
        </p:grpSpPr>
        <p:sp>
          <p:nvSpPr>
            <p:cNvPr id="2185" name="Google Shape;2185;p61"/>
            <p:cNvSpPr/>
            <p:nvPr/>
          </p:nvSpPr>
          <p:spPr>
            <a:xfrm>
              <a:off x="7550155" y="1515926"/>
              <a:ext cx="379381" cy="355907"/>
            </a:xfrm>
            <a:custGeom>
              <a:avLst/>
              <a:gdLst/>
              <a:ahLst/>
              <a:cxnLst/>
              <a:rect l="l" t="t" r="r" b="b"/>
              <a:pathLst>
                <a:path w="14465" h="13570" extrusionOk="0">
                  <a:moveTo>
                    <a:pt x="7232" y="0"/>
                  </a:moveTo>
                  <a:cubicBezTo>
                    <a:pt x="7232" y="0"/>
                    <a:pt x="3960" y="1963"/>
                    <a:pt x="1444" y="1963"/>
                  </a:cubicBezTo>
                  <a:cubicBezTo>
                    <a:pt x="1444" y="1963"/>
                    <a:pt x="0" y="11163"/>
                    <a:pt x="7232" y="13569"/>
                  </a:cubicBezTo>
                  <a:cubicBezTo>
                    <a:pt x="14464" y="11163"/>
                    <a:pt x="13016" y="1963"/>
                    <a:pt x="13016" y="1963"/>
                  </a:cubicBezTo>
                  <a:cubicBezTo>
                    <a:pt x="10500" y="1963"/>
                    <a:pt x="7232" y="0"/>
                    <a:pt x="72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61"/>
            <p:cNvSpPr/>
            <p:nvPr/>
          </p:nvSpPr>
          <p:spPr>
            <a:xfrm>
              <a:off x="7732515" y="1566650"/>
              <a:ext cx="197021" cy="305183"/>
            </a:xfrm>
            <a:custGeom>
              <a:avLst/>
              <a:gdLst/>
              <a:ahLst/>
              <a:cxnLst/>
              <a:rect l="l" t="t" r="r" b="b"/>
              <a:pathLst>
                <a:path w="7512" h="11636" extrusionOk="0">
                  <a:moveTo>
                    <a:pt x="5510" y="1"/>
                  </a:moveTo>
                  <a:cubicBezTo>
                    <a:pt x="5510" y="10"/>
                    <a:pt x="5510" y="20"/>
                    <a:pt x="5515" y="29"/>
                  </a:cubicBezTo>
                  <a:cubicBezTo>
                    <a:pt x="5515" y="29"/>
                    <a:pt x="6924" y="8998"/>
                    <a:pt x="0" y="11539"/>
                  </a:cubicBezTo>
                  <a:cubicBezTo>
                    <a:pt x="92" y="11573"/>
                    <a:pt x="183" y="11606"/>
                    <a:pt x="275" y="11635"/>
                  </a:cubicBezTo>
                  <a:cubicBezTo>
                    <a:pt x="7511" y="9234"/>
                    <a:pt x="6063" y="29"/>
                    <a:pt x="6063" y="29"/>
                  </a:cubicBezTo>
                  <a:cubicBezTo>
                    <a:pt x="5880" y="29"/>
                    <a:pt x="5697" y="20"/>
                    <a:pt x="55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61"/>
            <p:cNvSpPr/>
            <p:nvPr/>
          </p:nvSpPr>
          <p:spPr>
            <a:xfrm>
              <a:off x="7588264" y="1550887"/>
              <a:ext cx="302901" cy="284463"/>
            </a:xfrm>
            <a:custGeom>
              <a:avLst/>
              <a:gdLst/>
              <a:ahLst/>
              <a:cxnLst/>
              <a:rect l="l" t="t" r="r" b="b"/>
              <a:pathLst>
                <a:path w="11549" h="10846" extrusionOk="0">
                  <a:moveTo>
                    <a:pt x="5779" y="0"/>
                  </a:moveTo>
                  <a:cubicBezTo>
                    <a:pt x="5779" y="0"/>
                    <a:pt x="3167" y="1573"/>
                    <a:pt x="1155" y="1573"/>
                  </a:cubicBezTo>
                  <a:cubicBezTo>
                    <a:pt x="1155" y="1573"/>
                    <a:pt x="0" y="8926"/>
                    <a:pt x="5775" y="10846"/>
                  </a:cubicBezTo>
                  <a:cubicBezTo>
                    <a:pt x="11549" y="8926"/>
                    <a:pt x="10399" y="1573"/>
                    <a:pt x="10399" y="1573"/>
                  </a:cubicBezTo>
                  <a:cubicBezTo>
                    <a:pt x="8387" y="1573"/>
                    <a:pt x="5779" y="0"/>
                    <a:pt x="57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61"/>
            <p:cNvSpPr/>
            <p:nvPr/>
          </p:nvSpPr>
          <p:spPr>
            <a:xfrm>
              <a:off x="7732646" y="1591120"/>
              <a:ext cx="158650" cy="244230"/>
            </a:xfrm>
            <a:custGeom>
              <a:avLst/>
              <a:gdLst/>
              <a:ahLst/>
              <a:cxnLst/>
              <a:rect l="l" t="t" r="r" b="b"/>
              <a:pathLst>
                <a:path w="6049" h="9312" extrusionOk="0">
                  <a:moveTo>
                    <a:pt x="4335" y="1"/>
                  </a:moveTo>
                  <a:lnTo>
                    <a:pt x="4335" y="1"/>
                  </a:lnTo>
                  <a:cubicBezTo>
                    <a:pt x="4340" y="15"/>
                    <a:pt x="4345" y="25"/>
                    <a:pt x="4345" y="39"/>
                  </a:cubicBezTo>
                  <a:cubicBezTo>
                    <a:pt x="4345" y="39"/>
                    <a:pt x="5466" y="7156"/>
                    <a:pt x="0" y="9211"/>
                  </a:cubicBezTo>
                  <a:cubicBezTo>
                    <a:pt x="87" y="9244"/>
                    <a:pt x="178" y="9278"/>
                    <a:pt x="274" y="9312"/>
                  </a:cubicBezTo>
                  <a:cubicBezTo>
                    <a:pt x="6048" y="7392"/>
                    <a:pt x="4894" y="39"/>
                    <a:pt x="4894" y="39"/>
                  </a:cubicBezTo>
                  <a:cubicBezTo>
                    <a:pt x="4706" y="35"/>
                    <a:pt x="4518" y="25"/>
                    <a:pt x="4335" y="1"/>
                  </a:cubicBezTo>
                  <a:close/>
                </a:path>
              </a:pathLst>
            </a:custGeom>
            <a:solidFill>
              <a:srgbClr val="F8FA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61"/>
            <p:cNvSpPr/>
            <p:nvPr/>
          </p:nvSpPr>
          <p:spPr>
            <a:xfrm>
              <a:off x="7711428" y="1603001"/>
              <a:ext cx="56809" cy="81305"/>
            </a:xfrm>
            <a:custGeom>
              <a:avLst/>
              <a:gdLst/>
              <a:ahLst/>
              <a:cxnLst/>
              <a:rect l="l" t="t" r="r" b="b"/>
              <a:pathLst>
                <a:path w="2166" h="3100" extrusionOk="0">
                  <a:moveTo>
                    <a:pt x="1083" y="0"/>
                  </a:moveTo>
                  <a:cubicBezTo>
                    <a:pt x="482" y="0"/>
                    <a:pt x="1" y="486"/>
                    <a:pt x="1" y="1083"/>
                  </a:cubicBezTo>
                  <a:lnTo>
                    <a:pt x="1" y="2016"/>
                  </a:lnTo>
                  <a:cubicBezTo>
                    <a:pt x="1" y="2613"/>
                    <a:pt x="482" y="3094"/>
                    <a:pt x="1083" y="3099"/>
                  </a:cubicBezTo>
                  <a:cubicBezTo>
                    <a:pt x="1680" y="3094"/>
                    <a:pt x="2161" y="2613"/>
                    <a:pt x="2166" y="2016"/>
                  </a:cubicBezTo>
                  <a:lnTo>
                    <a:pt x="2166" y="1083"/>
                  </a:lnTo>
                  <a:cubicBezTo>
                    <a:pt x="2161" y="486"/>
                    <a:pt x="1680" y="0"/>
                    <a:pt x="10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61"/>
            <p:cNvSpPr/>
            <p:nvPr/>
          </p:nvSpPr>
          <p:spPr>
            <a:xfrm>
              <a:off x="7732646" y="1603001"/>
              <a:ext cx="35591" cy="81305"/>
            </a:xfrm>
            <a:custGeom>
              <a:avLst/>
              <a:gdLst/>
              <a:ahLst/>
              <a:cxnLst/>
              <a:rect l="l" t="t" r="r" b="b"/>
              <a:pathLst>
                <a:path w="1357" h="3100" extrusionOk="0">
                  <a:moveTo>
                    <a:pt x="274" y="0"/>
                  </a:moveTo>
                  <a:cubicBezTo>
                    <a:pt x="178" y="0"/>
                    <a:pt x="87" y="10"/>
                    <a:pt x="0" y="34"/>
                  </a:cubicBezTo>
                  <a:cubicBezTo>
                    <a:pt x="476" y="159"/>
                    <a:pt x="804" y="592"/>
                    <a:pt x="808" y="1083"/>
                  </a:cubicBezTo>
                  <a:lnTo>
                    <a:pt x="808" y="2016"/>
                  </a:lnTo>
                  <a:cubicBezTo>
                    <a:pt x="804" y="2507"/>
                    <a:pt x="476" y="2935"/>
                    <a:pt x="0" y="3061"/>
                  </a:cubicBezTo>
                  <a:cubicBezTo>
                    <a:pt x="87" y="3085"/>
                    <a:pt x="178" y="3099"/>
                    <a:pt x="274" y="3099"/>
                  </a:cubicBezTo>
                  <a:cubicBezTo>
                    <a:pt x="871" y="3094"/>
                    <a:pt x="1352" y="2613"/>
                    <a:pt x="1357" y="2016"/>
                  </a:cubicBezTo>
                  <a:lnTo>
                    <a:pt x="1357" y="1083"/>
                  </a:lnTo>
                  <a:cubicBezTo>
                    <a:pt x="1352" y="486"/>
                    <a:pt x="871" y="0"/>
                    <a:pt x="2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61"/>
            <p:cNvSpPr/>
            <p:nvPr/>
          </p:nvSpPr>
          <p:spPr>
            <a:xfrm>
              <a:off x="7680401" y="1684149"/>
              <a:ext cx="118758" cy="76611"/>
            </a:xfrm>
            <a:custGeom>
              <a:avLst/>
              <a:gdLst/>
              <a:ahLst/>
              <a:cxnLst/>
              <a:rect l="l" t="t" r="r" b="b"/>
              <a:pathLst>
                <a:path w="4528" h="2921" extrusionOk="0">
                  <a:moveTo>
                    <a:pt x="2266" y="0"/>
                  </a:moveTo>
                  <a:cubicBezTo>
                    <a:pt x="1068" y="15"/>
                    <a:pt x="0" y="996"/>
                    <a:pt x="0" y="2190"/>
                  </a:cubicBezTo>
                  <a:lnTo>
                    <a:pt x="0" y="2921"/>
                  </a:lnTo>
                  <a:lnTo>
                    <a:pt x="2266" y="2921"/>
                  </a:lnTo>
                  <a:lnTo>
                    <a:pt x="4528" y="2916"/>
                  </a:lnTo>
                  <a:lnTo>
                    <a:pt x="4528" y="2190"/>
                  </a:lnTo>
                  <a:cubicBezTo>
                    <a:pt x="4528" y="996"/>
                    <a:pt x="3460" y="15"/>
                    <a:pt x="22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61"/>
            <p:cNvSpPr/>
            <p:nvPr/>
          </p:nvSpPr>
          <p:spPr>
            <a:xfrm>
              <a:off x="7732646" y="1684149"/>
              <a:ext cx="66513" cy="76611"/>
            </a:xfrm>
            <a:custGeom>
              <a:avLst/>
              <a:gdLst/>
              <a:ahLst/>
              <a:cxnLst/>
              <a:rect l="l" t="t" r="r" b="b"/>
              <a:pathLst>
                <a:path w="2536" h="2921" extrusionOk="0">
                  <a:moveTo>
                    <a:pt x="274" y="0"/>
                  </a:moveTo>
                  <a:cubicBezTo>
                    <a:pt x="178" y="5"/>
                    <a:pt x="87" y="10"/>
                    <a:pt x="0" y="24"/>
                  </a:cubicBezTo>
                  <a:cubicBezTo>
                    <a:pt x="1083" y="169"/>
                    <a:pt x="1992" y="1088"/>
                    <a:pt x="1992" y="2194"/>
                  </a:cubicBezTo>
                  <a:lnTo>
                    <a:pt x="1992" y="2921"/>
                  </a:lnTo>
                  <a:lnTo>
                    <a:pt x="2536" y="2921"/>
                  </a:lnTo>
                  <a:lnTo>
                    <a:pt x="2536" y="2190"/>
                  </a:lnTo>
                  <a:cubicBezTo>
                    <a:pt x="2536" y="996"/>
                    <a:pt x="1468" y="19"/>
                    <a:pt x="2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61"/>
            <p:cNvSpPr/>
            <p:nvPr/>
          </p:nvSpPr>
          <p:spPr>
            <a:xfrm>
              <a:off x="7725328" y="1684175"/>
              <a:ext cx="28903" cy="16917"/>
            </a:xfrm>
            <a:custGeom>
              <a:avLst/>
              <a:gdLst/>
              <a:ahLst/>
              <a:cxnLst/>
              <a:rect l="l" t="t" r="r" b="b"/>
              <a:pathLst>
                <a:path w="1102" h="645" extrusionOk="0">
                  <a:moveTo>
                    <a:pt x="551" y="0"/>
                  </a:moveTo>
                  <a:cubicBezTo>
                    <a:pt x="366" y="0"/>
                    <a:pt x="180" y="26"/>
                    <a:pt x="0" y="76"/>
                  </a:cubicBezTo>
                  <a:lnTo>
                    <a:pt x="294" y="644"/>
                  </a:lnTo>
                  <a:lnTo>
                    <a:pt x="813" y="644"/>
                  </a:lnTo>
                  <a:lnTo>
                    <a:pt x="1102" y="76"/>
                  </a:lnTo>
                  <a:cubicBezTo>
                    <a:pt x="921" y="26"/>
                    <a:pt x="736" y="0"/>
                    <a:pt x="551" y="0"/>
                  </a:cubicBezTo>
                  <a:close/>
                </a:path>
              </a:pathLst>
            </a:custGeom>
            <a:solidFill>
              <a:srgbClr val="8599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61"/>
            <p:cNvSpPr/>
            <p:nvPr/>
          </p:nvSpPr>
          <p:spPr>
            <a:xfrm>
              <a:off x="7725328" y="1684175"/>
              <a:ext cx="28903" cy="16917"/>
            </a:xfrm>
            <a:custGeom>
              <a:avLst/>
              <a:gdLst/>
              <a:ahLst/>
              <a:cxnLst/>
              <a:rect l="l" t="t" r="r" b="b"/>
              <a:pathLst>
                <a:path w="1102" h="645" extrusionOk="0">
                  <a:moveTo>
                    <a:pt x="551" y="0"/>
                  </a:moveTo>
                  <a:cubicBezTo>
                    <a:pt x="366" y="0"/>
                    <a:pt x="180" y="26"/>
                    <a:pt x="0" y="76"/>
                  </a:cubicBezTo>
                  <a:lnTo>
                    <a:pt x="294" y="644"/>
                  </a:lnTo>
                  <a:lnTo>
                    <a:pt x="813" y="644"/>
                  </a:lnTo>
                  <a:lnTo>
                    <a:pt x="1102" y="76"/>
                  </a:lnTo>
                  <a:cubicBezTo>
                    <a:pt x="921" y="26"/>
                    <a:pt x="736" y="0"/>
                    <a:pt x="55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61"/>
            <p:cNvSpPr/>
            <p:nvPr/>
          </p:nvSpPr>
          <p:spPr>
            <a:xfrm>
              <a:off x="7725066" y="1701066"/>
              <a:ext cx="29427" cy="47708"/>
            </a:xfrm>
            <a:custGeom>
              <a:avLst/>
              <a:gdLst/>
              <a:ahLst/>
              <a:cxnLst/>
              <a:rect l="l" t="t" r="r" b="b"/>
              <a:pathLst>
                <a:path w="1122" h="1819" extrusionOk="0">
                  <a:moveTo>
                    <a:pt x="304" y="0"/>
                  </a:moveTo>
                  <a:lnTo>
                    <a:pt x="0" y="1309"/>
                  </a:lnTo>
                  <a:lnTo>
                    <a:pt x="563" y="1819"/>
                  </a:lnTo>
                  <a:lnTo>
                    <a:pt x="1122" y="1309"/>
                  </a:lnTo>
                  <a:lnTo>
                    <a:pt x="8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61"/>
            <p:cNvSpPr/>
            <p:nvPr/>
          </p:nvSpPr>
          <p:spPr>
            <a:xfrm>
              <a:off x="7674972" y="1597572"/>
              <a:ext cx="129616" cy="168512"/>
            </a:xfrm>
            <a:custGeom>
              <a:avLst/>
              <a:gdLst/>
              <a:ahLst/>
              <a:cxnLst/>
              <a:rect l="l" t="t" r="r" b="b"/>
              <a:pathLst>
                <a:path w="4942" h="6425" extrusionOk="0">
                  <a:moveTo>
                    <a:pt x="2680" y="1117"/>
                  </a:moveTo>
                  <a:cubicBezTo>
                    <a:pt x="2680" y="1117"/>
                    <a:pt x="2868" y="1612"/>
                    <a:pt x="3349" y="1728"/>
                  </a:cubicBezTo>
                  <a:lnTo>
                    <a:pt x="3349" y="2219"/>
                  </a:lnTo>
                  <a:cubicBezTo>
                    <a:pt x="3349" y="2690"/>
                    <a:pt x="2979" y="3075"/>
                    <a:pt x="2507" y="3094"/>
                  </a:cubicBezTo>
                  <a:lnTo>
                    <a:pt x="2435" y="3094"/>
                  </a:lnTo>
                  <a:cubicBezTo>
                    <a:pt x="1963" y="3075"/>
                    <a:pt x="1593" y="2690"/>
                    <a:pt x="1593" y="2219"/>
                  </a:cubicBezTo>
                  <a:lnTo>
                    <a:pt x="1593" y="1747"/>
                  </a:lnTo>
                  <a:lnTo>
                    <a:pt x="1593" y="1742"/>
                  </a:lnTo>
                  <a:cubicBezTo>
                    <a:pt x="2387" y="1660"/>
                    <a:pt x="2680" y="1117"/>
                    <a:pt x="2680" y="1117"/>
                  </a:cubicBezTo>
                  <a:close/>
                  <a:moveTo>
                    <a:pt x="2570" y="3508"/>
                  </a:moveTo>
                  <a:cubicBezTo>
                    <a:pt x="2603" y="3508"/>
                    <a:pt x="2632" y="3513"/>
                    <a:pt x="2661" y="3518"/>
                  </a:cubicBezTo>
                  <a:lnTo>
                    <a:pt x="2709" y="3523"/>
                  </a:lnTo>
                  <a:lnTo>
                    <a:pt x="2608" y="3734"/>
                  </a:lnTo>
                  <a:lnTo>
                    <a:pt x="2334" y="3734"/>
                  </a:lnTo>
                  <a:lnTo>
                    <a:pt x="2228" y="3523"/>
                  </a:lnTo>
                  <a:lnTo>
                    <a:pt x="2276" y="3518"/>
                  </a:lnTo>
                  <a:cubicBezTo>
                    <a:pt x="2305" y="3513"/>
                    <a:pt x="2334" y="3513"/>
                    <a:pt x="2368" y="3508"/>
                  </a:cubicBezTo>
                  <a:close/>
                  <a:moveTo>
                    <a:pt x="2570" y="4148"/>
                  </a:moveTo>
                  <a:lnTo>
                    <a:pt x="2810" y="5178"/>
                  </a:lnTo>
                  <a:lnTo>
                    <a:pt x="2473" y="5486"/>
                  </a:lnTo>
                  <a:lnTo>
                    <a:pt x="2137" y="5178"/>
                  </a:lnTo>
                  <a:lnTo>
                    <a:pt x="2372" y="4148"/>
                  </a:lnTo>
                  <a:close/>
                  <a:moveTo>
                    <a:pt x="3128" y="3624"/>
                  </a:moveTo>
                  <a:cubicBezTo>
                    <a:pt x="3421" y="3729"/>
                    <a:pt x="3691" y="3893"/>
                    <a:pt x="3917" y="4110"/>
                  </a:cubicBezTo>
                  <a:cubicBezTo>
                    <a:pt x="4302" y="4466"/>
                    <a:pt x="4523" y="4966"/>
                    <a:pt x="4533" y="5491"/>
                  </a:cubicBezTo>
                  <a:lnTo>
                    <a:pt x="4533" y="6015"/>
                  </a:lnTo>
                  <a:lnTo>
                    <a:pt x="409" y="6015"/>
                  </a:lnTo>
                  <a:lnTo>
                    <a:pt x="409" y="5491"/>
                  </a:lnTo>
                  <a:cubicBezTo>
                    <a:pt x="419" y="4961"/>
                    <a:pt x="640" y="4461"/>
                    <a:pt x="1030" y="4110"/>
                  </a:cubicBezTo>
                  <a:cubicBezTo>
                    <a:pt x="1256" y="3893"/>
                    <a:pt x="1525" y="3729"/>
                    <a:pt x="1819" y="3628"/>
                  </a:cubicBezTo>
                  <a:lnTo>
                    <a:pt x="1997" y="3970"/>
                  </a:lnTo>
                  <a:lnTo>
                    <a:pt x="1713" y="5207"/>
                  </a:lnTo>
                  <a:cubicBezTo>
                    <a:pt x="1694" y="5279"/>
                    <a:pt x="1718" y="5356"/>
                    <a:pt x="1771" y="5404"/>
                  </a:cubicBezTo>
                  <a:lnTo>
                    <a:pt x="2334" y="5919"/>
                  </a:lnTo>
                  <a:cubicBezTo>
                    <a:pt x="2372" y="5955"/>
                    <a:pt x="2422" y="5973"/>
                    <a:pt x="2472" y="5973"/>
                  </a:cubicBezTo>
                  <a:cubicBezTo>
                    <a:pt x="2521" y="5973"/>
                    <a:pt x="2572" y="5955"/>
                    <a:pt x="2613" y="5919"/>
                  </a:cubicBezTo>
                  <a:lnTo>
                    <a:pt x="3176" y="5404"/>
                  </a:lnTo>
                  <a:cubicBezTo>
                    <a:pt x="3229" y="5356"/>
                    <a:pt x="3253" y="5279"/>
                    <a:pt x="3234" y="5207"/>
                  </a:cubicBezTo>
                  <a:lnTo>
                    <a:pt x="2950" y="3970"/>
                  </a:lnTo>
                  <a:lnTo>
                    <a:pt x="3128" y="3624"/>
                  </a:lnTo>
                  <a:close/>
                  <a:moveTo>
                    <a:pt x="2469" y="0"/>
                  </a:moveTo>
                  <a:cubicBezTo>
                    <a:pt x="1761" y="0"/>
                    <a:pt x="1184" y="578"/>
                    <a:pt x="1184" y="1290"/>
                  </a:cubicBezTo>
                  <a:lnTo>
                    <a:pt x="1184" y="2223"/>
                  </a:lnTo>
                  <a:cubicBezTo>
                    <a:pt x="1184" y="2618"/>
                    <a:pt x="1367" y="2993"/>
                    <a:pt x="1679" y="3239"/>
                  </a:cubicBezTo>
                  <a:cubicBezTo>
                    <a:pt x="717" y="3576"/>
                    <a:pt x="0" y="4475"/>
                    <a:pt x="0" y="5491"/>
                  </a:cubicBezTo>
                  <a:lnTo>
                    <a:pt x="0" y="6217"/>
                  </a:lnTo>
                  <a:cubicBezTo>
                    <a:pt x="0" y="6333"/>
                    <a:pt x="92" y="6424"/>
                    <a:pt x="207" y="6424"/>
                  </a:cubicBezTo>
                  <a:lnTo>
                    <a:pt x="4735" y="6424"/>
                  </a:lnTo>
                  <a:cubicBezTo>
                    <a:pt x="4850" y="6424"/>
                    <a:pt x="4942" y="6333"/>
                    <a:pt x="4942" y="6217"/>
                  </a:cubicBezTo>
                  <a:lnTo>
                    <a:pt x="4942" y="5491"/>
                  </a:lnTo>
                  <a:cubicBezTo>
                    <a:pt x="4942" y="4470"/>
                    <a:pt x="4230" y="3571"/>
                    <a:pt x="3262" y="3234"/>
                  </a:cubicBezTo>
                  <a:cubicBezTo>
                    <a:pt x="3575" y="2988"/>
                    <a:pt x="3758" y="2613"/>
                    <a:pt x="3758" y="2219"/>
                  </a:cubicBezTo>
                  <a:lnTo>
                    <a:pt x="3758" y="1290"/>
                  </a:lnTo>
                  <a:cubicBezTo>
                    <a:pt x="3758" y="578"/>
                    <a:pt x="3181" y="0"/>
                    <a:pt x="24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61"/>
            <p:cNvSpPr/>
            <p:nvPr/>
          </p:nvSpPr>
          <p:spPr>
            <a:xfrm>
              <a:off x="7610609" y="1545563"/>
              <a:ext cx="260229" cy="158204"/>
            </a:xfrm>
            <a:custGeom>
              <a:avLst/>
              <a:gdLst/>
              <a:ahLst/>
              <a:cxnLst/>
              <a:rect l="l" t="t" r="r" b="b"/>
              <a:pathLst>
                <a:path w="9922" h="6032" extrusionOk="0">
                  <a:moveTo>
                    <a:pt x="4926" y="1"/>
                  </a:moveTo>
                  <a:cubicBezTo>
                    <a:pt x="4889" y="1"/>
                    <a:pt x="4853" y="11"/>
                    <a:pt x="4822" y="30"/>
                  </a:cubicBezTo>
                  <a:cubicBezTo>
                    <a:pt x="4793" y="44"/>
                    <a:pt x="2233" y="1570"/>
                    <a:pt x="303" y="1570"/>
                  </a:cubicBezTo>
                  <a:cubicBezTo>
                    <a:pt x="202" y="1570"/>
                    <a:pt x="116" y="1642"/>
                    <a:pt x="101" y="1743"/>
                  </a:cubicBezTo>
                  <a:cubicBezTo>
                    <a:pt x="29" y="2258"/>
                    <a:pt x="0" y="2773"/>
                    <a:pt x="5" y="3292"/>
                  </a:cubicBezTo>
                  <a:cubicBezTo>
                    <a:pt x="5" y="3408"/>
                    <a:pt x="96" y="3499"/>
                    <a:pt x="207" y="3499"/>
                  </a:cubicBezTo>
                  <a:cubicBezTo>
                    <a:pt x="323" y="3499"/>
                    <a:pt x="414" y="3408"/>
                    <a:pt x="414" y="3292"/>
                  </a:cubicBezTo>
                  <a:cubicBezTo>
                    <a:pt x="409" y="2854"/>
                    <a:pt x="433" y="2412"/>
                    <a:pt x="486" y="1974"/>
                  </a:cubicBezTo>
                  <a:cubicBezTo>
                    <a:pt x="1314" y="1940"/>
                    <a:pt x="2310" y="1675"/>
                    <a:pt x="3450" y="1180"/>
                  </a:cubicBezTo>
                  <a:cubicBezTo>
                    <a:pt x="3955" y="958"/>
                    <a:pt x="4446" y="713"/>
                    <a:pt x="4923" y="444"/>
                  </a:cubicBezTo>
                  <a:cubicBezTo>
                    <a:pt x="5404" y="713"/>
                    <a:pt x="5895" y="958"/>
                    <a:pt x="6400" y="1180"/>
                  </a:cubicBezTo>
                  <a:cubicBezTo>
                    <a:pt x="7540" y="1675"/>
                    <a:pt x="8536" y="1940"/>
                    <a:pt x="9364" y="1974"/>
                  </a:cubicBezTo>
                  <a:cubicBezTo>
                    <a:pt x="9426" y="2484"/>
                    <a:pt x="9551" y="4072"/>
                    <a:pt x="9171" y="5780"/>
                  </a:cubicBezTo>
                  <a:cubicBezTo>
                    <a:pt x="9138" y="5936"/>
                    <a:pt x="9259" y="6031"/>
                    <a:pt x="9377" y="6031"/>
                  </a:cubicBezTo>
                  <a:cubicBezTo>
                    <a:pt x="9462" y="6031"/>
                    <a:pt x="9547" y="5982"/>
                    <a:pt x="9571" y="5871"/>
                  </a:cubicBezTo>
                  <a:cubicBezTo>
                    <a:pt x="9864" y="4514"/>
                    <a:pt x="9922" y="3119"/>
                    <a:pt x="9749" y="1743"/>
                  </a:cubicBezTo>
                  <a:cubicBezTo>
                    <a:pt x="9729" y="1642"/>
                    <a:pt x="9648" y="1570"/>
                    <a:pt x="9547" y="1570"/>
                  </a:cubicBezTo>
                  <a:cubicBezTo>
                    <a:pt x="7617" y="1570"/>
                    <a:pt x="5057" y="44"/>
                    <a:pt x="5033" y="30"/>
                  </a:cubicBezTo>
                  <a:cubicBezTo>
                    <a:pt x="5000" y="11"/>
                    <a:pt x="4962" y="1"/>
                    <a:pt x="49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61"/>
            <p:cNvSpPr/>
            <p:nvPr/>
          </p:nvSpPr>
          <p:spPr>
            <a:xfrm>
              <a:off x="7611081" y="1647168"/>
              <a:ext cx="246775" cy="193559"/>
            </a:xfrm>
            <a:custGeom>
              <a:avLst/>
              <a:gdLst/>
              <a:ahLst/>
              <a:cxnLst/>
              <a:rect l="l" t="t" r="r" b="b"/>
              <a:pathLst>
                <a:path w="9409" h="7380" extrusionOk="0">
                  <a:moveTo>
                    <a:pt x="216" y="1"/>
                  </a:moveTo>
                  <a:cubicBezTo>
                    <a:pt x="109" y="1"/>
                    <a:pt x="1" y="76"/>
                    <a:pt x="11" y="217"/>
                  </a:cubicBezTo>
                  <a:cubicBezTo>
                    <a:pt x="107" y="1742"/>
                    <a:pt x="459" y="3085"/>
                    <a:pt x="1055" y="4201"/>
                  </a:cubicBezTo>
                  <a:cubicBezTo>
                    <a:pt x="1883" y="5746"/>
                    <a:pt x="3153" y="6809"/>
                    <a:pt x="4842" y="7372"/>
                  </a:cubicBezTo>
                  <a:cubicBezTo>
                    <a:pt x="4864" y="7377"/>
                    <a:pt x="4885" y="7379"/>
                    <a:pt x="4907" y="7379"/>
                  </a:cubicBezTo>
                  <a:cubicBezTo>
                    <a:pt x="4929" y="7379"/>
                    <a:pt x="4950" y="7377"/>
                    <a:pt x="4972" y="7372"/>
                  </a:cubicBezTo>
                  <a:cubicBezTo>
                    <a:pt x="6064" y="7011"/>
                    <a:pt x="6993" y="6424"/>
                    <a:pt x="7729" y="5640"/>
                  </a:cubicBezTo>
                  <a:cubicBezTo>
                    <a:pt x="8465" y="4855"/>
                    <a:pt x="9023" y="3859"/>
                    <a:pt x="9375" y="2685"/>
                  </a:cubicBezTo>
                  <a:cubicBezTo>
                    <a:pt x="9408" y="2579"/>
                    <a:pt x="9346" y="2459"/>
                    <a:pt x="9240" y="2430"/>
                  </a:cubicBezTo>
                  <a:cubicBezTo>
                    <a:pt x="9220" y="2424"/>
                    <a:pt x="9199" y="2421"/>
                    <a:pt x="9179" y="2421"/>
                  </a:cubicBezTo>
                  <a:cubicBezTo>
                    <a:pt x="9090" y="2421"/>
                    <a:pt x="9008" y="2479"/>
                    <a:pt x="8985" y="2565"/>
                  </a:cubicBezTo>
                  <a:cubicBezTo>
                    <a:pt x="8648" y="3677"/>
                    <a:pt x="8128" y="4615"/>
                    <a:pt x="7431" y="5356"/>
                  </a:cubicBezTo>
                  <a:cubicBezTo>
                    <a:pt x="6757" y="6078"/>
                    <a:pt x="5905" y="6612"/>
                    <a:pt x="4905" y="6953"/>
                  </a:cubicBezTo>
                  <a:cubicBezTo>
                    <a:pt x="3355" y="6424"/>
                    <a:pt x="2181" y="5433"/>
                    <a:pt x="1416" y="4009"/>
                  </a:cubicBezTo>
                  <a:cubicBezTo>
                    <a:pt x="848" y="2940"/>
                    <a:pt x="511" y="1660"/>
                    <a:pt x="420" y="193"/>
                  </a:cubicBezTo>
                  <a:cubicBezTo>
                    <a:pt x="411" y="62"/>
                    <a:pt x="313" y="1"/>
                    <a:pt x="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61"/>
            <p:cNvSpPr/>
            <p:nvPr/>
          </p:nvSpPr>
          <p:spPr>
            <a:xfrm>
              <a:off x="7573235" y="1510497"/>
              <a:ext cx="333089" cy="366792"/>
            </a:xfrm>
            <a:custGeom>
              <a:avLst/>
              <a:gdLst/>
              <a:ahLst/>
              <a:cxnLst/>
              <a:rect l="l" t="t" r="r" b="b"/>
              <a:pathLst>
                <a:path w="12700" h="13985" extrusionOk="0">
                  <a:moveTo>
                    <a:pt x="6348" y="448"/>
                  </a:moveTo>
                  <a:cubicBezTo>
                    <a:pt x="6954" y="789"/>
                    <a:pt x="7575" y="1102"/>
                    <a:pt x="8210" y="1381"/>
                  </a:cubicBezTo>
                  <a:cubicBezTo>
                    <a:pt x="9653" y="2007"/>
                    <a:pt x="10914" y="2344"/>
                    <a:pt x="11948" y="2377"/>
                  </a:cubicBezTo>
                  <a:cubicBezTo>
                    <a:pt x="12025" y="2945"/>
                    <a:pt x="12199" y="4894"/>
                    <a:pt x="11756" y="7030"/>
                  </a:cubicBezTo>
                  <a:cubicBezTo>
                    <a:pt x="11443" y="8512"/>
                    <a:pt x="10899" y="9792"/>
                    <a:pt x="10139" y="10831"/>
                  </a:cubicBezTo>
                  <a:cubicBezTo>
                    <a:pt x="9206" y="12107"/>
                    <a:pt x="7931" y="13026"/>
                    <a:pt x="6352" y="13565"/>
                  </a:cubicBezTo>
                  <a:cubicBezTo>
                    <a:pt x="4774" y="13026"/>
                    <a:pt x="3499" y="12107"/>
                    <a:pt x="2566" y="10836"/>
                  </a:cubicBezTo>
                  <a:cubicBezTo>
                    <a:pt x="1800" y="9797"/>
                    <a:pt x="1262" y="8522"/>
                    <a:pt x="949" y="7045"/>
                  </a:cubicBezTo>
                  <a:cubicBezTo>
                    <a:pt x="501" y="4908"/>
                    <a:pt x="675" y="2950"/>
                    <a:pt x="747" y="2377"/>
                  </a:cubicBezTo>
                  <a:cubicBezTo>
                    <a:pt x="1781" y="2339"/>
                    <a:pt x="3037" y="2007"/>
                    <a:pt x="4481" y="1381"/>
                  </a:cubicBezTo>
                  <a:cubicBezTo>
                    <a:pt x="5121" y="1102"/>
                    <a:pt x="5741" y="789"/>
                    <a:pt x="6348" y="448"/>
                  </a:cubicBezTo>
                  <a:close/>
                  <a:moveTo>
                    <a:pt x="6351" y="0"/>
                  </a:moveTo>
                  <a:cubicBezTo>
                    <a:pt x="6314" y="0"/>
                    <a:pt x="6278" y="10"/>
                    <a:pt x="6247" y="29"/>
                  </a:cubicBezTo>
                  <a:cubicBezTo>
                    <a:pt x="6213" y="48"/>
                    <a:pt x="2999" y="1963"/>
                    <a:pt x="564" y="1963"/>
                  </a:cubicBezTo>
                  <a:cubicBezTo>
                    <a:pt x="463" y="1963"/>
                    <a:pt x="376" y="2040"/>
                    <a:pt x="362" y="2137"/>
                  </a:cubicBezTo>
                  <a:cubicBezTo>
                    <a:pt x="347" y="2233"/>
                    <a:pt x="1" y="4509"/>
                    <a:pt x="545" y="7117"/>
                  </a:cubicBezTo>
                  <a:cubicBezTo>
                    <a:pt x="862" y="8657"/>
                    <a:pt x="1430" y="9985"/>
                    <a:pt x="2229" y="11072"/>
                  </a:cubicBezTo>
                  <a:cubicBezTo>
                    <a:pt x="3225" y="12434"/>
                    <a:pt x="4591" y="13411"/>
                    <a:pt x="6280" y="13974"/>
                  </a:cubicBezTo>
                  <a:cubicBezTo>
                    <a:pt x="6302" y="13981"/>
                    <a:pt x="6325" y="13984"/>
                    <a:pt x="6347" y="13984"/>
                  </a:cubicBezTo>
                  <a:cubicBezTo>
                    <a:pt x="6369" y="13984"/>
                    <a:pt x="6391" y="13981"/>
                    <a:pt x="6410" y="13974"/>
                  </a:cubicBezTo>
                  <a:cubicBezTo>
                    <a:pt x="8104" y="13411"/>
                    <a:pt x="9466" y="12434"/>
                    <a:pt x="10466" y="11072"/>
                  </a:cubicBezTo>
                  <a:cubicBezTo>
                    <a:pt x="11265" y="9985"/>
                    <a:pt x="11833" y="8652"/>
                    <a:pt x="12151" y="7117"/>
                  </a:cubicBezTo>
                  <a:cubicBezTo>
                    <a:pt x="12699" y="4504"/>
                    <a:pt x="12353" y="2233"/>
                    <a:pt x="12338" y="2137"/>
                  </a:cubicBezTo>
                  <a:cubicBezTo>
                    <a:pt x="12324" y="2040"/>
                    <a:pt x="12237" y="1963"/>
                    <a:pt x="12136" y="1963"/>
                  </a:cubicBezTo>
                  <a:cubicBezTo>
                    <a:pt x="9706" y="1963"/>
                    <a:pt x="6487" y="48"/>
                    <a:pt x="6458" y="29"/>
                  </a:cubicBezTo>
                  <a:cubicBezTo>
                    <a:pt x="6425" y="10"/>
                    <a:pt x="6387" y="0"/>
                    <a:pt x="63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00" name="Google Shape;2200;p61"/>
          <p:cNvGrpSpPr/>
          <p:nvPr/>
        </p:nvGrpSpPr>
        <p:grpSpPr>
          <a:xfrm>
            <a:off x="1594558" y="4094103"/>
            <a:ext cx="342793" cy="353389"/>
            <a:chOff x="6226558" y="2433390"/>
            <a:chExt cx="342793" cy="353389"/>
          </a:xfrm>
        </p:grpSpPr>
        <p:sp>
          <p:nvSpPr>
            <p:cNvPr id="2201" name="Google Shape;2201;p61"/>
            <p:cNvSpPr/>
            <p:nvPr/>
          </p:nvSpPr>
          <p:spPr>
            <a:xfrm>
              <a:off x="6362731" y="2444484"/>
              <a:ext cx="194765" cy="295348"/>
            </a:xfrm>
            <a:custGeom>
              <a:avLst/>
              <a:gdLst/>
              <a:ahLst/>
              <a:cxnLst/>
              <a:rect l="l" t="t" r="r" b="b"/>
              <a:pathLst>
                <a:path w="7426" h="11261" extrusionOk="0">
                  <a:moveTo>
                    <a:pt x="1" y="1"/>
                  </a:moveTo>
                  <a:lnTo>
                    <a:pt x="1" y="896"/>
                  </a:lnTo>
                  <a:lnTo>
                    <a:pt x="3200" y="896"/>
                  </a:lnTo>
                  <a:lnTo>
                    <a:pt x="3225" y="901"/>
                  </a:lnTo>
                  <a:cubicBezTo>
                    <a:pt x="3234" y="901"/>
                    <a:pt x="3244" y="901"/>
                    <a:pt x="3253" y="905"/>
                  </a:cubicBezTo>
                  <a:lnTo>
                    <a:pt x="3258" y="905"/>
                  </a:lnTo>
                  <a:lnTo>
                    <a:pt x="3282" y="915"/>
                  </a:lnTo>
                  <a:cubicBezTo>
                    <a:pt x="3292" y="920"/>
                    <a:pt x="3297" y="925"/>
                    <a:pt x="3306" y="930"/>
                  </a:cubicBezTo>
                  <a:lnTo>
                    <a:pt x="3311" y="934"/>
                  </a:lnTo>
                  <a:cubicBezTo>
                    <a:pt x="3321" y="939"/>
                    <a:pt x="3326" y="944"/>
                    <a:pt x="3335" y="954"/>
                  </a:cubicBezTo>
                  <a:lnTo>
                    <a:pt x="5881" y="3499"/>
                  </a:lnTo>
                  <a:cubicBezTo>
                    <a:pt x="5885" y="3504"/>
                    <a:pt x="5890" y="3513"/>
                    <a:pt x="5895" y="3518"/>
                  </a:cubicBezTo>
                  <a:lnTo>
                    <a:pt x="5900" y="3528"/>
                  </a:lnTo>
                  <a:cubicBezTo>
                    <a:pt x="5909" y="3533"/>
                    <a:pt x="5914" y="3542"/>
                    <a:pt x="5919" y="3552"/>
                  </a:cubicBezTo>
                  <a:cubicBezTo>
                    <a:pt x="5919" y="3557"/>
                    <a:pt x="5924" y="3566"/>
                    <a:pt x="5929" y="3576"/>
                  </a:cubicBezTo>
                  <a:lnTo>
                    <a:pt x="5929" y="3581"/>
                  </a:lnTo>
                  <a:cubicBezTo>
                    <a:pt x="5929" y="3590"/>
                    <a:pt x="5934" y="3600"/>
                    <a:pt x="5934" y="3605"/>
                  </a:cubicBezTo>
                  <a:cubicBezTo>
                    <a:pt x="5938" y="3614"/>
                    <a:pt x="5938" y="3624"/>
                    <a:pt x="5938" y="3634"/>
                  </a:cubicBezTo>
                  <a:lnTo>
                    <a:pt x="5938" y="3643"/>
                  </a:lnTo>
                  <a:lnTo>
                    <a:pt x="5938" y="3648"/>
                  </a:lnTo>
                  <a:lnTo>
                    <a:pt x="5938" y="11260"/>
                  </a:lnTo>
                  <a:lnTo>
                    <a:pt x="7425" y="11260"/>
                  </a:lnTo>
                  <a:lnTo>
                    <a:pt x="7425" y="2546"/>
                  </a:lnTo>
                  <a:lnTo>
                    <a:pt x="5096" y="2546"/>
                  </a:lnTo>
                  <a:cubicBezTo>
                    <a:pt x="4976" y="2546"/>
                    <a:pt x="4880" y="2450"/>
                    <a:pt x="4880" y="2330"/>
                  </a:cubicBezTo>
                  <a:lnTo>
                    <a:pt x="48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61"/>
            <p:cNvSpPr/>
            <p:nvPr/>
          </p:nvSpPr>
          <p:spPr>
            <a:xfrm>
              <a:off x="6312768" y="2479209"/>
              <a:ext cx="194503" cy="294823"/>
            </a:xfrm>
            <a:custGeom>
              <a:avLst/>
              <a:gdLst/>
              <a:ahLst/>
              <a:cxnLst/>
              <a:rect l="l" t="t" r="r" b="b"/>
              <a:pathLst>
                <a:path w="7416" h="11241" extrusionOk="0">
                  <a:moveTo>
                    <a:pt x="0" y="0"/>
                  </a:moveTo>
                  <a:lnTo>
                    <a:pt x="10" y="4191"/>
                  </a:lnTo>
                  <a:lnTo>
                    <a:pt x="24" y="4191"/>
                  </a:lnTo>
                  <a:lnTo>
                    <a:pt x="63" y="4186"/>
                  </a:lnTo>
                  <a:lnTo>
                    <a:pt x="116" y="4177"/>
                  </a:lnTo>
                  <a:lnTo>
                    <a:pt x="120" y="4177"/>
                  </a:lnTo>
                  <a:lnTo>
                    <a:pt x="159" y="4172"/>
                  </a:lnTo>
                  <a:lnTo>
                    <a:pt x="207" y="4167"/>
                  </a:lnTo>
                  <a:lnTo>
                    <a:pt x="804" y="4167"/>
                  </a:lnTo>
                  <a:lnTo>
                    <a:pt x="852" y="4172"/>
                  </a:lnTo>
                  <a:lnTo>
                    <a:pt x="905" y="4172"/>
                  </a:lnTo>
                  <a:lnTo>
                    <a:pt x="953" y="4177"/>
                  </a:lnTo>
                  <a:lnTo>
                    <a:pt x="991" y="4182"/>
                  </a:lnTo>
                  <a:lnTo>
                    <a:pt x="996" y="4182"/>
                  </a:lnTo>
                  <a:lnTo>
                    <a:pt x="1049" y="4186"/>
                  </a:lnTo>
                  <a:lnTo>
                    <a:pt x="1088" y="4191"/>
                  </a:lnTo>
                  <a:lnTo>
                    <a:pt x="1092" y="4191"/>
                  </a:lnTo>
                  <a:lnTo>
                    <a:pt x="1145" y="4201"/>
                  </a:lnTo>
                  <a:lnTo>
                    <a:pt x="1189" y="4206"/>
                  </a:lnTo>
                  <a:lnTo>
                    <a:pt x="1242" y="4215"/>
                  </a:lnTo>
                  <a:lnTo>
                    <a:pt x="1285" y="4225"/>
                  </a:lnTo>
                  <a:lnTo>
                    <a:pt x="1338" y="4234"/>
                  </a:lnTo>
                  <a:lnTo>
                    <a:pt x="1381" y="4244"/>
                  </a:lnTo>
                  <a:lnTo>
                    <a:pt x="1434" y="4258"/>
                  </a:lnTo>
                  <a:lnTo>
                    <a:pt x="1477" y="4268"/>
                  </a:lnTo>
                  <a:lnTo>
                    <a:pt x="1526" y="4278"/>
                  </a:lnTo>
                  <a:lnTo>
                    <a:pt x="1569" y="4292"/>
                  </a:lnTo>
                  <a:lnTo>
                    <a:pt x="1617" y="4307"/>
                  </a:lnTo>
                  <a:lnTo>
                    <a:pt x="1660" y="4316"/>
                  </a:lnTo>
                  <a:lnTo>
                    <a:pt x="1708" y="4335"/>
                  </a:lnTo>
                  <a:lnTo>
                    <a:pt x="1718" y="4335"/>
                  </a:lnTo>
                  <a:lnTo>
                    <a:pt x="1752" y="4345"/>
                  </a:lnTo>
                  <a:lnTo>
                    <a:pt x="1805" y="4360"/>
                  </a:lnTo>
                  <a:lnTo>
                    <a:pt x="1809" y="4360"/>
                  </a:lnTo>
                  <a:lnTo>
                    <a:pt x="1843" y="4374"/>
                  </a:lnTo>
                  <a:lnTo>
                    <a:pt x="1882" y="4388"/>
                  </a:lnTo>
                  <a:lnTo>
                    <a:pt x="1906" y="4398"/>
                  </a:lnTo>
                  <a:lnTo>
                    <a:pt x="1930" y="4408"/>
                  </a:lnTo>
                  <a:lnTo>
                    <a:pt x="1978" y="4427"/>
                  </a:lnTo>
                  <a:lnTo>
                    <a:pt x="1992" y="4432"/>
                  </a:lnTo>
                  <a:lnTo>
                    <a:pt x="2016" y="4441"/>
                  </a:lnTo>
                  <a:lnTo>
                    <a:pt x="2074" y="4465"/>
                  </a:lnTo>
                  <a:lnTo>
                    <a:pt x="2088" y="4470"/>
                  </a:lnTo>
                  <a:lnTo>
                    <a:pt x="2103" y="4480"/>
                  </a:lnTo>
                  <a:lnTo>
                    <a:pt x="2190" y="4518"/>
                  </a:lnTo>
                  <a:lnTo>
                    <a:pt x="2199" y="4523"/>
                  </a:lnTo>
                  <a:lnTo>
                    <a:pt x="2276" y="4562"/>
                  </a:lnTo>
                  <a:lnTo>
                    <a:pt x="2295" y="4571"/>
                  </a:lnTo>
                  <a:lnTo>
                    <a:pt x="2305" y="4576"/>
                  </a:lnTo>
                  <a:lnTo>
                    <a:pt x="2358" y="4605"/>
                  </a:lnTo>
                  <a:lnTo>
                    <a:pt x="2382" y="4619"/>
                  </a:lnTo>
                  <a:lnTo>
                    <a:pt x="2392" y="4624"/>
                  </a:lnTo>
                  <a:lnTo>
                    <a:pt x="2440" y="4653"/>
                  </a:lnTo>
                  <a:lnTo>
                    <a:pt x="2469" y="4667"/>
                  </a:lnTo>
                  <a:lnTo>
                    <a:pt x="2478" y="4672"/>
                  </a:lnTo>
                  <a:lnTo>
                    <a:pt x="2522" y="4701"/>
                  </a:lnTo>
                  <a:lnTo>
                    <a:pt x="2546" y="4716"/>
                  </a:lnTo>
                  <a:lnTo>
                    <a:pt x="2555" y="4720"/>
                  </a:lnTo>
                  <a:lnTo>
                    <a:pt x="2599" y="4749"/>
                  </a:lnTo>
                  <a:lnTo>
                    <a:pt x="2632" y="4769"/>
                  </a:lnTo>
                  <a:lnTo>
                    <a:pt x="2676" y="4802"/>
                  </a:lnTo>
                  <a:lnTo>
                    <a:pt x="2709" y="4821"/>
                  </a:lnTo>
                  <a:lnTo>
                    <a:pt x="2714" y="4821"/>
                  </a:lnTo>
                  <a:lnTo>
                    <a:pt x="2753" y="4850"/>
                  </a:lnTo>
                  <a:lnTo>
                    <a:pt x="2786" y="4874"/>
                  </a:lnTo>
                  <a:lnTo>
                    <a:pt x="2830" y="4908"/>
                  </a:lnTo>
                  <a:lnTo>
                    <a:pt x="2863" y="4932"/>
                  </a:lnTo>
                  <a:lnTo>
                    <a:pt x="2902" y="4966"/>
                  </a:lnTo>
                  <a:lnTo>
                    <a:pt x="2935" y="4990"/>
                  </a:lnTo>
                  <a:lnTo>
                    <a:pt x="2979" y="5024"/>
                  </a:lnTo>
                  <a:lnTo>
                    <a:pt x="3008" y="5052"/>
                  </a:lnTo>
                  <a:lnTo>
                    <a:pt x="3046" y="5086"/>
                  </a:lnTo>
                  <a:lnTo>
                    <a:pt x="3051" y="5091"/>
                  </a:lnTo>
                  <a:lnTo>
                    <a:pt x="3056" y="5096"/>
                  </a:lnTo>
                  <a:lnTo>
                    <a:pt x="3075" y="5110"/>
                  </a:lnTo>
                  <a:lnTo>
                    <a:pt x="3113" y="5144"/>
                  </a:lnTo>
                  <a:lnTo>
                    <a:pt x="3123" y="5153"/>
                  </a:lnTo>
                  <a:lnTo>
                    <a:pt x="3133" y="5163"/>
                  </a:lnTo>
                  <a:lnTo>
                    <a:pt x="3142" y="5173"/>
                  </a:lnTo>
                  <a:lnTo>
                    <a:pt x="3181" y="5211"/>
                  </a:lnTo>
                  <a:lnTo>
                    <a:pt x="3186" y="5216"/>
                  </a:lnTo>
                  <a:lnTo>
                    <a:pt x="3200" y="5230"/>
                  </a:lnTo>
                  <a:lnTo>
                    <a:pt x="3205" y="5235"/>
                  </a:lnTo>
                  <a:lnTo>
                    <a:pt x="3248" y="5279"/>
                  </a:lnTo>
                  <a:lnTo>
                    <a:pt x="3253" y="5283"/>
                  </a:lnTo>
                  <a:lnTo>
                    <a:pt x="3272" y="5298"/>
                  </a:lnTo>
                  <a:lnTo>
                    <a:pt x="3311" y="5346"/>
                  </a:lnTo>
                  <a:lnTo>
                    <a:pt x="3320" y="5351"/>
                  </a:lnTo>
                  <a:lnTo>
                    <a:pt x="3330" y="5365"/>
                  </a:lnTo>
                  <a:cubicBezTo>
                    <a:pt x="3580" y="5639"/>
                    <a:pt x="3787" y="5947"/>
                    <a:pt x="3951" y="6284"/>
                  </a:cubicBezTo>
                  <a:lnTo>
                    <a:pt x="3951" y="6289"/>
                  </a:lnTo>
                  <a:lnTo>
                    <a:pt x="3951" y="6294"/>
                  </a:lnTo>
                  <a:lnTo>
                    <a:pt x="3951" y="6299"/>
                  </a:lnTo>
                  <a:lnTo>
                    <a:pt x="3951" y="6303"/>
                  </a:lnTo>
                  <a:cubicBezTo>
                    <a:pt x="3960" y="6328"/>
                    <a:pt x="3970" y="6347"/>
                    <a:pt x="3980" y="6371"/>
                  </a:cubicBezTo>
                  <a:cubicBezTo>
                    <a:pt x="4191" y="6842"/>
                    <a:pt x="4302" y="7357"/>
                    <a:pt x="4307" y="7872"/>
                  </a:cubicBezTo>
                  <a:lnTo>
                    <a:pt x="4307" y="7901"/>
                  </a:lnTo>
                  <a:lnTo>
                    <a:pt x="4307" y="8021"/>
                  </a:lnTo>
                  <a:lnTo>
                    <a:pt x="4307" y="8055"/>
                  </a:lnTo>
                  <a:cubicBezTo>
                    <a:pt x="4307" y="8089"/>
                    <a:pt x="4302" y="8122"/>
                    <a:pt x="4297" y="8156"/>
                  </a:cubicBezTo>
                  <a:lnTo>
                    <a:pt x="4297" y="8175"/>
                  </a:lnTo>
                  <a:cubicBezTo>
                    <a:pt x="4297" y="8219"/>
                    <a:pt x="4292" y="8257"/>
                    <a:pt x="4287" y="8296"/>
                  </a:cubicBezTo>
                  <a:lnTo>
                    <a:pt x="4287" y="8320"/>
                  </a:lnTo>
                  <a:cubicBezTo>
                    <a:pt x="4283" y="8353"/>
                    <a:pt x="4283" y="8387"/>
                    <a:pt x="4278" y="8421"/>
                  </a:cubicBezTo>
                  <a:lnTo>
                    <a:pt x="4273" y="8450"/>
                  </a:lnTo>
                  <a:cubicBezTo>
                    <a:pt x="4259" y="8531"/>
                    <a:pt x="4244" y="8608"/>
                    <a:pt x="4230" y="8685"/>
                  </a:cubicBezTo>
                  <a:lnTo>
                    <a:pt x="4225" y="8709"/>
                  </a:lnTo>
                  <a:cubicBezTo>
                    <a:pt x="4215" y="8743"/>
                    <a:pt x="4210" y="8777"/>
                    <a:pt x="4201" y="8806"/>
                  </a:cubicBezTo>
                  <a:lnTo>
                    <a:pt x="4196" y="8830"/>
                  </a:lnTo>
                  <a:cubicBezTo>
                    <a:pt x="4186" y="8868"/>
                    <a:pt x="4177" y="8907"/>
                    <a:pt x="4162" y="8945"/>
                  </a:cubicBezTo>
                  <a:lnTo>
                    <a:pt x="4162" y="8960"/>
                  </a:lnTo>
                  <a:cubicBezTo>
                    <a:pt x="4153" y="8993"/>
                    <a:pt x="4138" y="9027"/>
                    <a:pt x="4129" y="9061"/>
                  </a:cubicBezTo>
                  <a:lnTo>
                    <a:pt x="4124" y="9085"/>
                  </a:lnTo>
                  <a:cubicBezTo>
                    <a:pt x="4095" y="9157"/>
                    <a:pt x="4071" y="9234"/>
                    <a:pt x="4042" y="9306"/>
                  </a:cubicBezTo>
                  <a:lnTo>
                    <a:pt x="4032" y="9325"/>
                  </a:lnTo>
                  <a:cubicBezTo>
                    <a:pt x="4018" y="9359"/>
                    <a:pt x="4004" y="9388"/>
                    <a:pt x="3989" y="9421"/>
                  </a:cubicBezTo>
                  <a:lnTo>
                    <a:pt x="3984" y="9436"/>
                  </a:lnTo>
                  <a:cubicBezTo>
                    <a:pt x="3970" y="9474"/>
                    <a:pt x="3951" y="9508"/>
                    <a:pt x="3931" y="9547"/>
                  </a:cubicBezTo>
                  <a:lnTo>
                    <a:pt x="3931" y="9551"/>
                  </a:lnTo>
                  <a:cubicBezTo>
                    <a:pt x="3917" y="9585"/>
                    <a:pt x="3898" y="9619"/>
                    <a:pt x="3883" y="9652"/>
                  </a:cubicBezTo>
                  <a:lnTo>
                    <a:pt x="3874" y="9667"/>
                  </a:lnTo>
                  <a:cubicBezTo>
                    <a:pt x="3835" y="9739"/>
                    <a:pt x="3797" y="9806"/>
                    <a:pt x="3753" y="9879"/>
                  </a:cubicBezTo>
                  <a:lnTo>
                    <a:pt x="3744" y="9888"/>
                  </a:lnTo>
                  <a:cubicBezTo>
                    <a:pt x="3724" y="9922"/>
                    <a:pt x="3705" y="9951"/>
                    <a:pt x="3686" y="9984"/>
                  </a:cubicBezTo>
                  <a:lnTo>
                    <a:pt x="3681" y="9989"/>
                  </a:lnTo>
                  <a:cubicBezTo>
                    <a:pt x="3633" y="10057"/>
                    <a:pt x="3585" y="10124"/>
                    <a:pt x="3537" y="10187"/>
                  </a:cubicBezTo>
                  <a:lnTo>
                    <a:pt x="3532" y="10196"/>
                  </a:lnTo>
                  <a:cubicBezTo>
                    <a:pt x="3479" y="10264"/>
                    <a:pt x="3431" y="10326"/>
                    <a:pt x="3373" y="10389"/>
                  </a:cubicBezTo>
                  <a:lnTo>
                    <a:pt x="3373" y="10393"/>
                  </a:lnTo>
                  <a:cubicBezTo>
                    <a:pt x="3344" y="10422"/>
                    <a:pt x="3315" y="10451"/>
                    <a:pt x="3291" y="10480"/>
                  </a:cubicBezTo>
                  <a:cubicBezTo>
                    <a:pt x="3234" y="10543"/>
                    <a:pt x="3176" y="10600"/>
                    <a:pt x="3113" y="10658"/>
                  </a:cubicBezTo>
                  <a:lnTo>
                    <a:pt x="3109" y="10658"/>
                  </a:lnTo>
                  <a:cubicBezTo>
                    <a:pt x="2955" y="10802"/>
                    <a:pt x="2791" y="10932"/>
                    <a:pt x="2618" y="11048"/>
                  </a:cubicBezTo>
                  <a:cubicBezTo>
                    <a:pt x="2512" y="11120"/>
                    <a:pt x="2401" y="11183"/>
                    <a:pt x="2291" y="11240"/>
                  </a:cubicBezTo>
                  <a:lnTo>
                    <a:pt x="7415" y="11240"/>
                  </a:lnTo>
                  <a:lnTo>
                    <a:pt x="7415" y="2546"/>
                  </a:lnTo>
                  <a:lnTo>
                    <a:pt x="5091" y="2546"/>
                  </a:lnTo>
                  <a:cubicBezTo>
                    <a:pt x="4976" y="2546"/>
                    <a:pt x="4879" y="2449"/>
                    <a:pt x="4879" y="2329"/>
                  </a:cubicBezTo>
                  <a:lnTo>
                    <a:pt x="48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61"/>
            <p:cNvSpPr/>
            <p:nvPr/>
          </p:nvSpPr>
          <p:spPr>
            <a:xfrm>
              <a:off x="6501947" y="2452457"/>
              <a:ext cx="47603" cy="47603"/>
            </a:xfrm>
            <a:custGeom>
              <a:avLst/>
              <a:gdLst/>
              <a:ahLst/>
              <a:cxnLst/>
              <a:rect l="l" t="t" r="r" b="b"/>
              <a:pathLst>
                <a:path w="1815" h="1815" extrusionOk="0">
                  <a:moveTo>
                    <a:pt x="0" y="0"/>
                  </a:moveTo>
                  <a:lnTo>
                    <a:pt x="0" y="1814"/>
                  </a:lnTo>
                  <a:lnTo>
                    <a:pt x="1814" y="1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61"/>
            <p:cNvSpPr/>
            <p:nvPr/>
          </p:nvSpPr>
          <p:spPr>
            <a:xfrm>
              <a:off x="6451957" y="2487156"/>
              <a:ext cx="47603" cy="47603"/>
            </a:xfrm>
            <a:custGeom>
              <a:avLst/>
              <a:gdLst/>
              <a:ahLst/>
              <a:cxnLst/>
              <a:rect l="l" t="t" r="r" b="b"/>
              <a:pathLst>
                <a:path w="1815" h="1815" extrusionOk="0">
                  <a:moveTo>
                    <a:pt x="1" y="0"/>
                  </a:moveTo>
                  <a:lnTo>
                    <a:pt x="1" y="1814"/>
                  </a:lnTo>
                  <a:lnTo>
                    <a:pt x="1815" y="181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61"/>
            <p:cNvSpPr/>
            <p:nvPr/>
          </p:nvSpPr>
          <p:spPr>
            <a:xfrm>
              <a:off x="6446921" y="2468089"/>
              <a:ext cx="80781" cy="271743"/>
            </a:xfrm>
            <a:custGeom>
              <a:avLst/>
              <a:gdLst/>
              <a:ahLst/>
              <a:cxnLst/>
              <a:rect l="l" t="t" r="r" b="b"/>
              <a:pathLst>
                <a:path w="3080" h="10361" extrusionOk="0">
                  <a:moveTo>
                    <a:pt x="0" y="1"/>
                  </a:moveTo>
                  <a:lnTo>
                    <a:pt x="24" y="5"/>
                  </a:lnTo>
                  <a:cubicBezTo>
                    <a:pt x="34" y="5"/>
                    <a:pt x="43" y="10"/>
                    <a:pt x="48" y="10"/>
                  </a:cubicBezTo>
                  <a:lnTo>
                    <a:pt x="58" y="10"/>
                  </a:lnTo>
                  <a:lnTo>
                    <a:pt x="82" y="20"/>
                  </a:lnTo>
                  <a:cubicBezTo>
                    <a:pt x="87" y="25"/>
                    <a:pt x="96" y="30"/>
                    <a:pt x="106" y="34"/>
                  </a:cubicBezTo>
                  <a:lnTo>
                    <a:pt x="111" y="39"/>
                  </a:lnTo>
                  <a:cubicBezTo>
                    <a:pt x="116" y="44"/>
                    <a:pt x="125" y="54"/>
                    <a:pt x="130" y="58"/>
                  </a:cubicBezTo>
                  <a:lnTo>
                    <a:pt x="2675" y="2604"/>
                  </a:lnTo>
                  <a:cubicBezTo>
                    <a:pt x="2685" y="2613"/>
                    <a:pt x="2690" y="2618"/>
                    <a:pt x="2695" y="2628"/>
                  </a:cubicBezTo>
                  <a:lnTo>
                    <a:pt x="2699" y="2633"/>
                  </a:lnTo>
                  <a:cubicBezTo>
                    <a:pt x="2704" y="2638"/>
                    <a:pt x="2709" y="2647"/>
                    <a:pt x="2714" y="2657"/>
                  </a:cubicBezTo>
                  <a:cubicBezTo>
                    <a:pt x="2719" y="2662"/>
                    <a:pt x="2724" y="2671"/>
                    <a:pt x="2728" y="2681"/>
                  </a:cubicBezTo>
                  <a:lnTo>
                    <a:pt x="2728" y="2686"/>
                  </a:lnTo>
                  <a:cubicBezTo>
                    <a:pt x="2728" y="2695"/>
                    <a:pt x="2733" y="2705"/>
                    <a:pt x="2733" y="2714"/>
                  </a:cubicBezTo>
                  <a:cubicBezTo>
                    <a:pt x="2733" y="2719"/>
                    <a:pt x="2738" y="2729"/>
                    <a:pt x="2738" y="2739"/>
                  </a:cubicBezTo>
                  <a:lnTo>
                    <a:pt x="2738" y="2748"/>
                  </a:lnTo>
                  <a:lnTo>
                    <a:pt x="2738" y="2753"/>
                  </a:lnTo>
                  <a:lnTo>
                    <a:pt x="2738" y="10360"/>
                  </a:lnTo>
                  <a:lnTo>
                    <a:pt x="3080" y="10360"/>
                  </a:lnTo>
                  <a:lnTo>
                    <a:pt x="3080" y="2753"/>
                  </a:lnTo>
                  <a:lnTo>
                    <a:pt x="3080" y="2748"/>
                  </a:lnTo>
                  <a:lnTo>
                    <a:pt x="3080" y="2739"/>
                  </a:lnTo>
                  <a:cubicBezTo>
                    <a:pt x="3080" y="2729"/>
                    <a:pt x="3075" y="2719"/>
                    <a:pt x="3075" y="2714"/>
                  </a:cubicBezTo>
                  <a:cubicBezTo>
                    <a:pt x="3075" y="2705"/>
                    <a:pt x="3070" y="2695"/>
                    <a:pt x="3070" y="2686"/>
                  </a:cubicBezTo>
                  <a:lnTo>
                    <a:pt x="3070" y="2681"/>
                  </a:lnTo>
                  <a:cubicBezTo>
                    <a:pt x="3065" y="2671"/>
                    <a:pt x="3060" y="2662"/>
                    <a:pt x="3056" y="2657"/>
                  </a:cubicBezTo>
                  <a:cubicBezTo>
                    <a:pt x="3051" y="2647"/>
                    <a:pt x="3046" y="2638"/>
                    <a:pt x="3041" y="2633"/>
                  </a:cubicBezTo>
                  <a:lnTo>
                    <a:pt x="3036" y="2628"/>
                  </a:lnTo>
                  <a:cubicBezTo>
                    <a:pt x="3031" y="2618"/>
                    <a:pt x="3027" y="2613"/>
                    <a:pt x="3022" y="2604"/>
                  </a:cubicBezTo>
                  <a:lnTo>
                    <a:pt x="2060" y="1646"/>
                  </a:lnTo>
                  <a:lnTo>
                    <a:pt x="1886" y="1646"/>
                  </a:lnTo>
                  <a:cubicBezTo>
                    <a:pt x="1771" y="1646"/>
                    <a:pt x="1675" y="1550"/>
                    <a:pt x="1675" y="1435"/>
                  </a:cubicBezTo>
                  <a:lnTo>
                    <a:pt x="1675" y="1257"/>
                  </a:lnTo>
                  <a:lnTo>
                    <a:pt x="476" y="58"/>
                  </a:lnTo>
                  <a:cubicBezTo>
                    <a:pt x="467" y="54"/>
                    <a:pt x="462" y="44"/>
                    <a:pt x="452" y="39"/>
                  </a:cubicBezTo>
                  <a:lnTo>
                    <a:pt x="448" y="34"/>
                  </a:lnTo>
                  <a:cubicBezTo>
                    <a:pt x="438" y="30"/>
                    <a:pt x="433" y="25"/>
                    <a:pt x="424" y="20"/>
                  </a:cubicBezTo>
                  <a:cubicBezTo>
                    <a:pt x="414" y="20"/>
                    <a:pt x="409" y="15"/>
                    <a:pt x="399" y="10"/>
                  </a:cubicBezTo>
                  <a:lnTo>
                    <a:pt x="395" y="10"/>
                  </a:lnTo>
                  <a:cubicBezTo>
                    <a:pt x="385" y="10"/>
                    <a:pt x="375" y="5"/>
                    <a:pt x="366" y="5"/>
                  </a:cubicBezTo>
                  <a:cubicBezTo>
                    <a:pt x="356" y="1"/>
                    <a:pt x="351" y="1"/>
                    <a:pt x="34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61"/>
            <p:cNvSpPr/>
            <p:nvPr/>
          </p:nvSpPr>
          <p:spPr>
            <a:xfrm>
              <a:off x="6362731" y="2444484"/>
              <a:ext cx="8996" cy="23500"/>
            </a:xfrm>
            <a:custGeom>
              <a:avLst/>
              <a:gdLst/>
              <a:ahLst/>
              <a:cxnLst/>
              <a:rect l="l" t="t" r="r" b="b"/>
              <a:pathLst>
                <a:path w="343" h="896" extrusionOk="0">
                  <a:moveTo>
                    <a:pt x="1" y="1"/>
                  </a:moveTo>
                  <a:lnTo>
                    <a:pt x="1" y="896"/>
                  </a:lnTo>
                  <a:lnTo>
                    <a:pt x="342" y="896"/>
                  </a:lnTo>
                  <a:lnTo>
                    <a:pt x="3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61"/>
            <p:cNvSpPr/>
            <p:nvPr/>
          </p:nvSpPr>
          <p:spPr>
            <a:xfrm>
              <a:off x="6312768" y="2479209"/>
              <a:ext cx="9232" cy="109946"/>
            </a:xfrm>
            <a:custGeom>
              <a:avLst/>
              <a:gdLst/>
              <a:ahLst/>
              <a:cxnLst/>
              <a:rect l="l" t="t" r="r" b="b"/>
              <a:pathLst>
                <a:path w="352" h="4192" extrusionOk="0">
                  <a:moveTo>
                    <a:pt x="0" y="0"/>
                  </a:moveTo>
                  <a:lnTo>
                    <a:pt x="10" y="4191"/>
                  </a:lnTo>
                  <a:lnTo>
                    <a:pt x="24" y="4191"/>
                  </a:lnTo>
                  <a:lnTo>
                    <a:pt x="63" y="4186"/>
                  </a:lnTo>
                  <a:lnTo>
                    <a:pt x="116" y="4177"/>
                  </a:lnTo>
                  <a:lnTo>
                    <a:pt x="120" y="4177"/>
                  </a:lnTo>
                  <a:lnTo>
                    <a:pt x="159" y="4172"/>
                  </a:lnTo>
                  <a:lnTo>
                    <a:pt x="207" y="4167"/>
                  </a:lnTo>
                  <a:lnTo>
                    <a:pt x="351" y="4167"/>
                  </a:lnTo>
                  <a:lnTo>
                    <a:pt x="342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61"/>
            <p:cNvSpPr/>
            <p:nvPr/>
          </p:nvSpPr>
          <p:spPr>
            <a:xfrm>
              <a:off x="6234767" y="2588604"/>
              <a:ext cx="192484" cy="192484"/>
            </a:xfrm>
            <a:custGeom>
              <a:avLst/>
              <a:gdLst/>
              <a:ahLst/>
              <a:cxnLst/>
              <a:rect l="l" t="t" r="r" b="b"/>
              <a:pathLst>
                <a:path w="7339" h="7339" extrusionOk="0">
                  <a:moveTo>
                    <a:pt x="3427" y="1"/>
                  </a:moveTo>
                  <a:lnTo>
                    <a:pt x="3374" y="6"/>
                  </a:lnTo>
                  <a:lnTo>
                    <a:pt x="3330" y="11"/>
                  </a:lnTo>
                  <a:lnTo>
                    <a:pt x="3277" y="15"/>
                  </a:lnTo>
                  <a:lnTo>
                    <a:pt x="3234" y="20"/>
                  </a:lnTo>
                  <a:lnTo>
                    <a:pt x="3181" y="25"/>
                  </a:lnTo>
                  <a:lnTo>
                    <a:pt x="3138" y="30"/>
                  </a:lnTo>
                  <a:lnTo>
                    <a:pt x="3085" y="39"/>
                  </a:lnTo>
                  <a:lnTo>
                    <a:pt x="3042" y="44"/>
                  </a:lnTo>
                  <a:lnTo>
                    <a:pt x="2993" y="54"/>
                  </a:lnTo>
                  <a:lnTo>
                    <a:pt x="2950" y="63"/>
                  </a:lnTo>
                  <a:lnTo>
                    <a:pt x="2902" y="73"/>
                  </a:lnTo>
                  <a:lnTo>
                    <a:pt x="2859" y="83"/>
                  </a:lnTo>
                  <a:lnTo>
                    <a:pt x="2811" y="92"/>
                  </a:lnTo>
                  <a:lnTo>
                    <a:pt x="2767" y="102"/>
                  </a:lnTo>
                  <a:lnTo>
                    <a:pt x="2719" y="116"/>
                  </a:lnTo>
                  <a:lnTo>
                    <a:pt x="2676" y="126"/>
                  </a:lnTo>
                  <a:lnTo>
                    <a:pt x="2628" y="140"/>
                  </a:lnTo>
                  <a:lnTo>
                    <a:pt x="2584" y="155"/>
                  </a:lnTo>
                  <a:lnTo>
                    <a:pt x="2541" y="169"/>
                  </a:lnTo>
                  <a:lnTo>
                    <a:pt x="2498" y="184"/>
                  </a:lnTo>
                  <a:lnTo>
                    <a:pt x="2450" y="198"/>
                  </a:lnTo>
                  <a:lnTo>
                    <a:pt x="2411" y="213"/>
                  </a:lnTo>
                  <a:lnTo>
                    <a:pt x="2363" y="232"/>
                  </a:lnTo>
                  <a:lnTo>
                    <a:pt x="2325" y="246"/>
                  </a:lnTo>
                  <a:lnTo>
                    <a:pt x="2277" y="266"/>
                  </a:lnTo>
                  <a:lnTo>
                    <a:pt x="2238" y="280"/>
                  </a:lnTo>
                  <a:lnTo>
                    <a:pt x="2190" y="299"/>
                  </a:lnTo>
                  <a:lnTo>
                    <a:pt x="2151" y="318"/>
                  </a:lnTo>
                  <a:lnTo>
                    <a:pt x="2094" y="343"/>
                  </a:lnTo>
                  <a:lnTo>
                    <a:pt x="2036" y="371"/>
                  </a:lnTo>
                  <a:lnTo>
                    <a:pt x="1988" y="395"/>
                  </a:lnTo>
                  <a:lnTo>
                    <a:pt x="1949" y="415"/>
                  </a:lnTo>
                  <a:lnTo>
                    <a:pt x="1906" y="439"/>
                  </a:lnTo>
                  <a:lnTo>
                    <a:pt x="1868" y="463"/>
                  </a:lnTo>
                  <a:lnTo>
                    <a:pt x="1829" y="482"/>
                  </a:lnTo>
                  <a:lnTo>
                    <a:pt x="1791" y="506"/>
                  </a:lnTo>
                  <a:lnTo>
                    <a:pt x="1747" y="530"/>
                  </a:lnTo>
                  <a:lnTo>
                    <a:pt x="1709" y="554"/>
                  </a:lnTo>
                  <a:lnTo>
                    <a:pt x="1670" y="578"/>
                  </a:lnTo>
                  <a:lnTo>
                    <a:pt x="1632" y="602"/>
                  </a:lnTo>
                  <a:lnTo>
                    <a:pt x="1598" y="631"/>
                  </a:lnTo>
                  <a:lnTo>
                    <a:pt x="1560" y="655"/>
                  </a:lnTo>
                  <a:lnTo>
                    <a:pt x="1521" y="684"/>
                  </a:lnTo>
                  <a:lnTo>
                    <a:pt x="1483" y="708"/>
                  </a:lnTo>
                  <a:lnTo>
                    <a:pt x="1449" y="737"/>
                  </a:lnTo>
                  <a:lnTo>
                    <a:pt x="1410" y="766"/>
                  </a:lnTo>
                  <a:lnTo>
                    <a:pt x="1377" y="790"/>
                  </a:lnTo>
                  <a:lnTo>
                    <a:pt x="1343" y="819"/>
                  </a:lnTo>
                  <a:lnTo>
                    <a:pt x="1305" y="848"/>
                  </a:lnTo>
                  <a:lnTo>
                    <a:pt x="1271" y="877"/>
                  </a:lnTo>
                  <a:lnTo>
                    <a:pt x="1237" y="910"/>
                  </a:lnTo>
                  <a:lnTo>
                    <a:pt x="1203" y="939"/>
                  </a:lnTo>
                  <a:lnTo>
                    <a:pt x="1170" y="968"/>
                  </a:lnTo>
                  <a:lnTo>
                    <a:pt x="1136" y="1002"/>
                  </a:lnTo>
                  <a:lnTo>
                    <a:pt x="1107" y="1031"/>
                  </a:lnTo>
                  <a:lnTo>
                    <a:pt x="1074" y="1064"/>
                  </a:lnTo>
                  <a:lnTo>
                    <a:pt x="1040" y="1098"/>
                  </a:lnTo>
                  <a:lnTo>
                    <a:pt x="1011" y="1127"/>
                  </a:lnTo>
                  <a:lnTo>
                    <a:pt x="977" y="1165"/>
                  </a:lnTo>
                  <a:lnTo>
                    <a:pt x="953" y="1189"/>
                  </a:lnTo>
                  <a:cubicBezTo>
                    <a:pt x="708" y="1459"/>
                    <a:pt x="501" y="1762"/>
                    <a:pt x="347" y="2094"/>
                  </a:cubicBezTo>
                  <a:lnTo>
                    <a:pt x="337" y="2113"/>
                  </a:lnTo>
                  <a:lnTo>
                    <a:pt x="309" y="2171"/>
                  </a:lnTo>
                  <a:lnTo>
                    <a:pt x="299" y="2200"/>
                  </a:lnTo>
                  <a:lnTo>
                    <a:pt x="275" y="2258"/>
                  </a:lnTo>
                  <a:lnTo>
                    <a:pt x="260" y="2291"/>
                  </a:lnTo>
                  <a:lnTo>
                    <a:pt x="236" y="2349"/>
                  </a:lnTo>
                  <a:lnTo>
                    <a:pt x="227" y="2383"/>
                  </a:lnTo>
                  <a:lnTo>
                    <a:pt x="203" y="2436"/>
                  </a:lnTo>
                  <a:lnTo>
                    <a:pt x="193" y="2469"/>
                  </a:lnTo>
                  <a:lnTo>
                    <a:pt x="174" y="2532"/>
                  </a:lnTo>
                  <a:lnTo>
                    <a:pt x="164" y="2566"/>
                  </a:lnTo>
                  <a:cubicBezTo>
                    <a:pt x="155" y="2585"/>
                    <a:pt x="150" y="2609"/>
                    <a:pt x="145" y="2628"/>
                  </a:cubicBezTo>
                  <a:lnTo>
                    <a:pt x="135" y="2657"/>
                  </a:lnTo>
                  <a:cubicBezTo>
                    <a:pt x="126" y="2686"/>
                    <a:pt x="116" y="2720"/>
                    <a:pt x="111" y="2748"/>
                  </a:cubicBezTo>
                  <a:lnTo>
                    <a:pt x="111" y="2753"/>
                  </a:lnTo>
                  <a:cubicBezTo>
                    <a:pt x="102" y="2782"/>
                    <a:pt x="97" y="2811"/>
                    <a:pt x="87" y="2845"/>
                  </a:cubicBezTo>
                  <a:lnTo>
                    <a:pt x="82" y="2878"/>
                  </a:lnTo>
                  <a:cubicBezTo>
                    <a:pt x="78" y="2898"/>
                    <a:pt x="73" y="2917"/>
                    <a:pt x="68" y="2936"/>
                  </a:cubicBezTo>
                  <a:cubicBezTo>
                    <a:pt x="63" y="2955"/>
                    <a:pt x="63" y="2965"/>
                    <a:pt x="58" y="2975"/>
                  </a:cubicBezTo>
                  <a:cubicBezTo>
                    <a:pt x="58" y="2989"/>
                    <a:pt x="53" y="3013"/>
                    <a:pt x="49" y="3032"/>
                  </a:cubicBezTo>
                  <a:cubicBezTo>
                    <a:pt x="49" y="3052"/>
                    <a:pt x="44" y="3061"/>
                    <a:pt x="44" y="3076"/>
                  </a:cubicBezTo>
                  <a:cubicBezTo>
                    <a:pt x="39" y="3090"/>
                    <a:pt x="39" y="3109"/>
                    <a:pt x="34" y="3129"/>
                  </a:cubicBezTo>
                  <a:cubicBezTo>
                    <a:pt x="29" y="3143"/>
                    <a:pt x="29" y="3157"/>
                    <a:pt x="29" y="3172"/>
                  </a:cubicBezTo>
                  <a:cubicBezTo>
                    <a:pt x="25" y="3186"/>
                    <a:pt x="25" y="3205"/>
                    <a:pt x="20" y="3225"/>
                  </a:cubicBezTo>
                  <a:cubicBezTo>
                    <a:pt x="20" y="3239"/>
                    <a:pt x="20" y="3254"/>
                    <a:pt x="15" y="3268"/>
                  </a:cubicBezTo>
                  <a:cubicBezTo>
                    <a:pt x="15" y="3282"/>
                    <a:pt x="10" y="3307"/>
                    <a:pt x="10" y="3321"/>
                  </a:cubicBezTo>
                  <a:cubicBezTo>
                    <a:pt x="10" y="3340"/>
                    <a:pt x="10" y="3355"/>
                    <a:pt x="5" y="3369"/>
                  </a:cubicBezTo>
                  <a:cubicBezTo>
                    <a:pt x="1" y="3384"/>
                    <a:pt x="5" y="3403"/>
                    <a:pt x="1" y="3422"/>
                  </a:cubicBezTo>
                  <a:cubicBezTo>
                    <a:pt x="1" y="3441"/>
                    <a:pt x="1" y="3451"/>
                    <a:pt x="1" y="3465"/>
                  </a:cubicBezTo>
                  <a:lnTo>
                    <a:pt x="1" y="3528"/>
                  </a:lnTo>
                  <a:lnTo>
                    <a:pt x="1" y="3566"/>
                  </a:lnTo>
                  <a:lnTo>
                    <a:pt x="1" y="3643"/>
                  </a:lnTo>
                  <a:lnTo>
                    <a:pt x="1" y="3667"/>
                  </a:lnTo>
                  <a:cubicBezTo>
                    <a:pt x="1" y="5693"/>
                    <a:pt x="1646" y="7339"/>
                    <a:pt x="3672" y="7339"/>
                  </a:cubicBezTo>
                  <a:cubicBezTo>
                    <a:pt x="5698" y="7339"/>
                    <a:pt x="7338" y="5693"/>
                    <a:pt x="7338" y="3667"/>
                  </a:cubicBezTo>
                  <a:cubicBezTo>
                    <a:pt x="7319" y="3658"/>
                    <a:pt x="7319" y="3653"/>
                    <a:pt x="7319" y="3643"/>
                  </a:cubicBezTo>
                  <a:lnTo>
                    <a:pt x="7319" y="3571"/>
                  </a:lnTo>
                  <a:lnTo>
                    <a:pt x="7319" y="3528"/>
                  </a:lnTo>
                  <a:lnTo>
                    <a:pt x="7319" y="3465"/>
                  </a:lnTo>
                  <a:lnTo>
                    <a:pt x="7319" y="3422"/>
                  </a:lnTo>
                  <a:cubicBezTo>
                    <a:pt x="7319" y="3408"/>
                    <a:pt x="7319" y="3388"/>
                    <a:pt x="7314" y="3369"/>
                  </a:cubicBezTo>
                  <a:cubicBezTo>
                    <a:pt x="7310" y="3350"/>
                    <a:pt x="7314" y="3340"/>
                    <a:pt x="7310" y="3326"/>
                  </a:cubicBezTo>
                  <a:cubicBezTo>
                    <a:pt x="7305" y="3307"/>
                    <a:pt x="7310" y="3287"/>
                    <a:pt x="7305" y="3273"/>
                  </a:cubicBezTo>
                  <a:cubicBezTo>
                    <a:pt x="7305" y="3254"/>
                    <a:pt x="7300" y="3239"/>
                    <a:pt x="7300" y="3225"/>
                  </a:cubicBezTo>
                  <a:cubicBezTo>
                    <a:pt x="7300" y="3210"/>
                    <a:pt x="7295" y="3191"/>
                    <a:pt x="7295" y="3172"/>
                  </a:cubicBezTo>
                  <a:cubicBezTo>
                    <a:pt x="7290" y="3157"/>
                    <a:pt x="7290" y="3143"/>
                    <a:pt x="7286" y="3129"/>
                  </a:cubicBezTo>
                  <a:cubicBezTo>
                    <a:pt x="7286" y="3114"/>
                    <a:pt x="7281" y="3095"/>
                    <a:pt x="7281" y="3076"/>
                  </a:cubicBezTo>
                  <a:cubicBezTo>
                    <a:pt x="7276" y="3056"/>
                    <a:pt x="7276" y="3047"/>
                    <a:pt x="7271" y="3032"/>
                  </a:cubicBezTo>
                  <a:cubicBezTo>
                    <a:pt x="7271" y="3018"/>
                    <a:pt x="7266" y="2994"/>
                    <a:pt x="7261" y="2979"/>
                  </a:cubicBezTo>
                  <a:cubicBezTo>
                    <a:pt x="7257" y="2960"/>
                    <a:pt x="7257" y="2950"/>
                    <a:pt x="7252" y="2936"/>
                  </a:cubicBezTo>
                  <a:cubicBezTo>
                    <a:pt x="7252" y="2926"/>
                    <a:pt x="7247" y="2898"/>
                    <a:pt x="7242" y="2878"/>
                  </a:cubicBezTo>
                  <a:lnTo>
                    <a:pt x="7233" y="2845"/>
                  </a:lnTo>
                  <a:cubicBezTo>
                    <a:pt x="7228" y="2811"/>
                    <a:pt x="7218" y="2782"/>
                    <a:pt x="7213" y="2753"/>
                  </a:cubicBezTo>
                  <a:lnTo>
                    <a:pt x="7213" y="2748"/>
                  </a:lnTo>
                  <a:cubicBezTo>
                    <a:pt x="7204" y="2720"/>
                    <a:pt x="7194" y="2686"/>
                    <a:pt x="7184" y="2657"/>
                  </a:cubicBezTo>
                  <a:lnTo>
                    <a:pt x="7180" y="2628"/>
                  </a:lnTo>
                  <a:cubicBezTo>
                    <a:pt x="7170" y="2609"/>
                    <a:pt x="7165" y="2585"/>
                    <a:pt x="7160" y="2566"/>
                  </a:cubicBezTo>
                  <a:lnTo>
                    <a:pt x="7146" y="2532"/>
                  </a:lnTo>
                  <a:cubicBezTo>
                    <a:pt x="7141" y="2513"/>
                    <a:pt x="7136" y="2493"/>
                    <a:pt x="7127" y="2474"/>
                  </a:cubicBezTo>
                  <a:lnTo>
                    <a:pt x="7117" y="2436"/>
                  </a:lnTo>
                  <a:lnTo>
                    <a:pt x="7098" y="2383"/>
                  </a:lnTo>
                  <a:lnTo>
                    <a:pt x="7083" y="2349"/>
                  </a:lnTo>
                  <a:lnTo>
                    <a:pt x="7059" y="2291"/>
                  </a:lnTo>
                  <a:lnTo>
                    <a:pt x="7050" y="2258"/>
                  </a:lnTo>
                  <a:lnTo>
                    <a:pt x="7026" y="2200"/>
                  </a:lnTo>
                  <a:lnTo>
                    <a:pt x="7011" y="2171"/>
                  </a:lnTo>
                  <a:cubicBezTo>
                    <a:pt x="7002" y="2152"/>
                    <a:pt x="6992" y="2132"/>
                    <a:pt x="6982" y="2113"/>
                  </a:cubicBezTo>
                  <a:lnTo>
                    <a:pt x="6978" y="2094"/>
                  </a:lnTo>
                  <a:cubicBezTo>
                    <a:pt x="6819" y="1762"/>
                    <a:pt x="6617" y="1459"/>
                    <a:pt x="6371" y="1189"/>
                  </a:cubicBezTo>
                  <a:lnTo>
                    <a:pt x="6342" y="1165"/>
                  </a:lnTo>
                  <a:lnTo>
                    <a:pt x="6309" y="1127"/>
                  </a:lnTo>
                  <a:lnTo>
                    <a:pt x="6280" y="1098"/>
                  </a:lnTo>
                  <a:lnTo>
                    <a:pt x="6246" y="1064"/>
                  </a:lnTo>
                  <a:lnTo>
                    <a:pt x="6217" y="1031"/>
                  </a:lnTo>
                  <a:lnTo>
                    <a:pt x="6184" y="1002"/>
                  </a:lnTo>
                  <a:lnTo>
                    <a:pt x="6150" y="968"/>
                  </a:lnTo>
                  <a:lnTo>
                    <a:pt x="6116" y="939"/>
                  </a:lnTo>
                  <a:lnTo>
                    <a:pt x="6083" y="910"/>
                  </a:lnTo>
                  <a:lnTo>
                    <a:pt x="6049" y="877"/>
                  </a:lnTo>
                  <a:lnTo>
                    <a:pt x="6015" y="848"/>
                  </a:lnTo>
                  <a:lnTo>
                    <a:pt x="5982" y="819"/>
                  </a:lnTo>
                  <a:lnTo>
                    <a:pt x="5943" y="790"/>
                  </a:lnTo>
                  <a:lnTo>
                    <a:pt x="5909" y="766"/>
                  </a:lnTo>
                  <a:lnTo>
                    <a:pt x="5871" y="737"/>
                  </a:lnTo>
                  <a:lnTo>
                    <a:pt x="5837" y="708"/>
                  </a:lnTo>
                  <a:lnTo>
                    <a:pt x="5799" y="684"/>
                  </a:lnTo>
                  <a:lnTo>
                    <a:pt x="5760" y="655"/>
                  </a:lnTo>
                  <a:lnTo>
                    <a:pt x="5722" y="631"/>
                  </a:lnTo>
                  <a:lnTo>
                    <a:pt x="5688" y="602"/>
                  </a:lnTo>
                  <a:lnTo>
                    <a:pt x="5650" y="578"/>
                  </a:lnTo>
                  <a:lnTo>
                    <a:pt x="5611" y="554"/>
                  </a:lnTo>
                  <a:lnTo>
                    <a:pt x="5573" y="530"/>
                  </a:lnTo>
                  <a:lnTo>
                    <a:pt x="5534" y="506"/>
                  </a:lnTo>
                  <a:lnTo>
                    <a:pt x="5491" y="482"/>
                  </a:lnTo>
                  <a:lnTo>
                    <a:pt x="5452" y="463"/>
                  </a:lnTo>
                  <a:lnTo>
                    <a:pt x="5414" y="439"/>
                  </a:lnTo>
                  <a:lnTo>
                    <a:pt x="5370" y="415"/>
                  </a:lnTo>
                  <a:lnTo>
                    <a:pt x="5332" y="395"/>
                  </a:lnTo>
                  <a:lnTo>
                    <a:pt x="5284" y="371"/>
                  </a:lnTo>
                  <a:lnTo>
                    <a:pt x="5226" y="343"/>
                  </a:lnTo>
                  <a:lnTo>
                    <a:pt x="5168" y="318"/>
                  </a:lnTo>
                  <a:lnTo>
                    <a:pt x="5130" y="299"/>
                  </a:lnTo>
                  <a:lnTo>
                    <a:pt x="5082" y="280"/>
                  </a:lnTo>
                  <a:lnTo>
                    <a:pt x="5043" y="266"/>
                  </a:lnTo>
                  <a:lnTo>
                    <a:pt x="5000" y="246"/>
                  </a:lnTo>
                  <a:lnTo>
                    <a:pt x="4957" y="232"/>
                  </a:lnTo>
                  <a:lnTo>
                    <a:pt x="4913" y="213"/>
                  </a:lnTo>
                  <a:lnTo>
                    <a:pt x="4870" y="198"/>
                  </a:lnTo>
                  <a:lnTo>
                    <a:pt x="4827" y="184"/>
                  </a:lnTo>
                  <a:lnTo>
                    <a:pt x="4783" y="169"/>
                  </a:lnTo>
                  <a:lnTo>
                    <a:pt x="4735" y="155"/>
                  </a:lnTo>
                  <a:lnTo>
                    <a:pt x="4692" y="140"/>
                  </a:lnTo>
                  <a:lnTo>
                    <a:pt x="4649" y="126"/>
                  </a:lnTo>
                  <a:lnTo>
                    <a:pt x="4605" y="116"/>
                  </a:lnTo>
                  <a:lnTo>
                    <a:pt x="4557" y="102"/>
                  </a:lnTo>
                  <a:lnTo>
                    <a:pt x="4514" y="92"/>
                  </a:lnTo>
                  <a:lnTo>
                    <a:pt x="4466" y="83"/>
                  </a:lnTo>
                  <a:lnTo>
                    <a:pt x="4423" y="73"/>
                  </a:lnTo>
                  <a:lnTo>
                    <a:pt x="4374" y="63"/>
                  </a:lnTo>
                  <a:lnTo>
                    <a:pt x="4326" y="54"/>
                  </a:lnTo>
                  <a:lnTo>
                    <a:pt x="4278" y="44"/>
                  </a:lnTo>
                  <a:lnTo>
                    <a:pt x="4235" y="39"/>
                  </a:lnTo>
                  <a:lnTo>
                    <a:pt x="4187" y="30"/>
                  </a:lnTo>
                  <a:lnTo>
                    <a:pt x="4143" y="25"/>
                  </a:lnTo>
                  <a:lnTo>
                    <a:pt x="4091" y="20"/>
                  </a:lnTo>
                  <a:lnTo>
                    <a:pt x="4047" y="15"/>
                  </a:lnTo>
                  <a:lnTo>
                    <a:pt x="3994" y="11"/>
                  </a:lnTo>
                  <a:lnTo>
                    <a:pt x="3951" y="6"/>
                  </a:lnTo>
                  <a:lnTo>
                    <a:pt x="389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61"/>
            <p:cNvSpPr/>
            <p:nvPr/>
          </p:nvSpPr>
          <p:spPr>
            <a:xfrm>
              <a:off x="6234138" y="2588735"/>
              <a:ext cx="104517" cy="192352"/>
            </a:xfrm>
            <a:custGeom>
              <a:avLst/>
              <a:gdLst/>
              <a:ahLst/>
              <a:cxnLst/>
              <a:rect l="l" t="t" r="r" b="b"/>
              <a:pathLst>
                <a:path w="3985" h="7334" extrusionOk="0">
                  <a:moveTo>
                    <a:pt x="3431" y="1"/>
                  </a:moveTo>
                  <a:lnTo>
                    <a:pt x="3374" y="6"/>
                  </a:lnTo>
                  <a:lnTo>
                    <a:pt x="3330" y="10"/>
                  </a:lnTo>
                  <a:lnTo>
                    <a:pt x="3277" y="15"/>
                  </a:lnTo>
                  <a:lnTo>
                    <a:pt x="3234" y="20"/>
                  </a:lnTo>
                  <a:lnTo>
                    <a:pt x="3181" y="25"/>
                  </a:lnTo>
                  <a:lnTo>
                    <a:pt x="3138" y="30"/>
                  </a:lnTo>
                  <a:lnTo>
                    <a:pt x="3090" y="39"/>
                  </a:lnTo>
                  <a:lnTo>
                    <a:pt x="3046" y="44"/>
                  </a:lnTo>
                  <a:lnTo>
                    <a:pt x="2993" y="54"/>
                  </a:lnTo>
                  <a:lnTo>
                    <a:pt x="2950" y="63"/>
                  </a:lnTo>
                  <a:lnTo>
                    <a:pt x="2902" y="73"/>
                  </a:lnTo>
                  <a:lnTo>
                    <a:pt x="2859" y="82"/>
                  </a:lnTo>
                  <a:lnTo>
                    <a:pt x="2811" y="92"/>
                  </a:lnTo>
                  <a:lnTo>
                    <a:pt x="2767" y="102"/>
                  </a:lnTo>
                  <a:lnTo>
                    <a:pt x="2719" y="116"/>
                  </a:lnTo>
                  <a:lnTo>
                    <a:pt x="2676" y="126"/>
                  </a:lnTo>
                  <a:lnTo>
                    <a:pt x="2633" y="140"/>
                  </a:lnTo>
                  <a:lnTo>
                    <a:pt x="2589" y="155"/>
                  </a:lnTo>
                  <a:lnTo>
                    <a:pt x="2541" y="169"/>
                  </a:lnTo>
                  <a:lnTo>
                    <a:pt x="2498" y="179"/>
                  </a:lnTo>
                  <a:lnTo>
                    <a:pt x="2454" y="198"/>
                  </a:lnTo>
                  <a:lnTo>
                    <a:pt x="2411" y="212"/>
                  </a:lnTo>
                  <a:lnTo>
                    <a:pt x="2368" y="227"/>
                  </a:lnTo>
                  <a:lnTo>
                    <a:pt x="2325" y="246"/>
                  </a:lnTo>
                  <a:lnTo>
                    <a:pt x="2281" y="261"/>
                  </a:lnTo>
                  <a:lnTo>
                    <a:pt x="2238" y="280"/>
                  </a:lnTo>
                  <a:lnTo>
                    <a:pt x="2195" y="299"/>
                  </a:lnTo>
                  <a:lnTo>
                    <a:pt x="2156" y="313"/>
                  </a:lnTo>
                  <a:lnTo>
                    <a:pt x="2094" y="342"/>
                  </a:lnTo>
                  <a:lnTo>
                    <a:pt x="2041" y="371"/>
                  </a:lnTo>
                  <a:lnTo>
                    <a:pt x="1993" y="395"/>
                  </a:lnTo>
                  <a:lnTo>
                    <a:pt x="1954" y="415"/>
                  </a:lnTo>
                  <a:lnTo>
                    <a:pt x="1911" y="439"/>
                  </a:lnTo>
                  <a:lnTo>
                    <a:pt x="1872" y="458"/>
                  </a:lnTo>
                  <a:lnTo>
                    <a:pt x="1829" y="482"/>
                  </a:lnTo>
                  <a:lnTo>
                    <a:pt x="1790" y="506"/>
                  </a:lnTo>
                  <a:lnTo>
                    <a:pt x="1752" y="530"/>
                  </a:lnTo>
                  <a:lnTo>
                    <a:pt x="1713" y="554"/>
                  </a:lnTo>
                  <a:lnTo>
                    <a:pt x="1675" y="578"/>
                  </a:lnTo>
                  <a:lnTo>
                    <a:pt x="1636" y="602"/>
                  </a:lnTo>
                  <a:lnTo>
                    <a:pt x="1598" y="626"/>
                  </a:lnTo>
                  <a:lnTo>
                    <a:pt x="1559" y="655"/>
                  </a:lnTo>
                  <a:lnTo>
                    <a:pt x="1526" y="679"/>
                  </a:lnTo>
                  <a:lnTo>
                    <a:pt x="1487" y="708"/>
                  </a:lnTo>
                  <a:lnTo>
                    <a:pt x="1449" y="732"/>
                  </a:lnTo>
                  <a:lnTo>
                    <a:pt x="1415" y="761"/>
                  </a:lnTo>
                  <a:lnTo>
                    <a:pt x="1381" y="790"/>
                  </a:lnTo>
                  <a:lnTo>
                    <a:pt x="1343" y="819"/>
                  </a:lnTo>
                  <a:lnTo>
                    <a:pt x="1309" y="848"/>
                  </a:lnTo>
                  <a:lnTo>
                    <a:pt x="1276" y="876"/>
                  </a:lnTo>
                  <a:lnTo>
                    <a:pt x="1242" y="905"/>
                  </a:lnTo>
                  <a:lnTo>
                    <a:pt x="1208" y="939"/>
                  </a:lnTo>
                  <a:lnTo>
                    <a:pt x="1175" y="968"/>
                  </a:lnTo>
                  <a:lnTo>
                    <a:pt x="1141" y="1002"/>
                  </a:lnTo>
                  <a:lnTo>
                    <a:pt x="1107" y="1030"/>
                  </a:lnTo>
                  <a:lnTo>
                    <a:pt x="1074" y="1064"/>
                  </a:lnTo>
                  <a:lnTo>
                    <a:pt x="1045" y="1093"/>
                  </a:lnTo>
                  <a:lnTo>
                    <a:pt x="1011" y="1127"/>
                  </a:lnTo>
                  <a:lnTo>
                    <a:pt x="977" y="1160"/>
                  </a:lnTo>
                  <a:lnTo>
                    <a:pt x="953" y="1189"/>
                  </a:lnTo>
                  <a:cubicBezTo>
                    <a:pt x="708" y="1459"/>
                    <a:pt x="506" y="1762"/>
                    <a:pt x="347" y="2089"/>
                  </a:cubicBezTo>
                  <a:lnTo>
                    <a:pt x="337" y="2108"/>
                  </a:lnTo>
                  <a:lnTo>
                    <a:pt x="313" y="2171"/>
                  </a:lnTo>
                  <a:lnTo>
                    <a:pt x="299" y="2200"/>
                  </a:lnTo>
                  <a:lnTo>
                    <a:pt x="275" y="2257"/>
                  </a:lnTo>
                  <a:lnTo>
                    <a:pt x="260" y="2291"/>
                  </a:lnTo>
                  <a:lnTo>
                    <a:pt x="241" y="2344"/>
                  </a:lnTo>
                  <a:lnTo>
                    <a:pt x="227" y="2378"/>
                  </a:lnTo>
                  <a:lnTo>
                    <a:pt x="207" y="2435"/>
                  </a:lnTo>
                  <a:lnTo>
                    <a:pt x="193" y="2469"/>
                  </a:lnTo>
                  <a:lnTo>
                    <a:pt x="174" y="2532"/>
                  </a:lnTo>
                  <a:lnTo>
                    <a:pt x="164" y="2565"/>
                  </a:lnTo>
                  <a:cubicBezTo>
                    <a:pt x="159" y="2585"/>
                    <a:pt x="150" y="2604"/>
                    <a:pt x="145" y="2628"/>
                  </a:cubicBezTo>
                  <a:lnTo>
                    <a:pt x="135" y="2657"/>
                  </a:lnTo>
                  <a:cubicBezTo>
                    <a:pt x="126" y="2686"/>
                    <a:pt x="121" y="2715"/>
                    <a:pt x="111" y="2748"/>
                  </a:cubicBezTo>
                  <a:lnTo>
                    <a:pt x="111" y="2753"/>
                  </a:lnTo>
                  <a:cubicBezTo>
                    <a:pt x="102" y="2782"/>
                    <a:pt x="97" y="2811"/>
                    <a:pt x="87" y="2840"/>
                  </a:cubicBezTo>
                  <a:lnTo>
                    <a:pt x="82" y="2873"/>
                  </a:lnTo>
                  <a:cubicBezTo>
                    <a:pt x="77" y="2897"/>
                    <a:pt x="73" y="2917"/>
                    <a:pt x="68" y="2936"/>
                  </a:cubicBezTo>
                  <a:cubicBezTo>
                    <a:pt x="68" y="2955"/>
                    <a:pt x="63" y="2960"/>
                    <a:pt x="63" y="2974"/>
                  </a:cubicBezTo>
                  <a:cubicBezTo>
                    <a:pt x="58" y="2989"/>
                    <a:pt x="53" y="3013"/>
                    <a:pt x="53" y="3027"/>
                  </a:cubicBezTo>
                  <a:cubicBezTo>
                    <a:pt x="49" y="3047"/>
                    <a:pt x="49" y="3056"/>
                    <a:pt x="44" y="3071"/>
                  </a:cubicBezTo>
                  <a:cubicBezTo>
                    <a:pt x="44" y="3085"/>
                    <a:pt x="39" y="3109"/>
                    <a:pt x="34" y="3124"/>
                  </a:cubicBezTo>
                  <a:cubicBezTo>
                    <a:pt x="34" y="3143"/>
                    <a:pt x="29" y="3157"/>
                    <a:pt x="29" y="3172"/>
                  </a:cubicBezTo>
                  <a:cubicBezTo>
                    <a:pt x="29" y="3186"/>
                    <a:pt x="25" y="3205"/>
                    <a:pt x="25" y="3225"/>
                  </a:cubicBezTo>
                  <a:cubicBezTo>
                    <a:pt x="20" y="3239"/>
                    <a:pt x="20" y="3253"/>
                    <a:pt x="20" y="3268"/>
                  </a:cubicBezTo>
                  <a:cubicBezTo>
                    <a:pt x="15" y="3282"/>
                    <a:pt x="15" y="3302"/>
                    <a:pt x="10" y="3321"/>
                  </a:cubicBezTo>
                  <a:cubicBezTo>
                    <a:pt x="10" y="3340"/>
                    <a:pt x="10" y="3350"/>
                    <a:pt x="10" y="3364"/>
                  </a:cubicBezTo>
                  <a:cubicBezTo>
                    <a:pt x="5" y="3383"/>
                    <a:pt x="10" y="3403"/>
                    <a:pt x="5" y="3422"/>
                  </a:cubicBezTo>
                  <a:cubicBezTo>
                    <a:pt x="0" y="3436"/>
                    <a:pt x="5" y="3451"/>
                    <a:pt x="5" y="3465"/>
                  </a:cubicBezTo>
                  <a:lnTo>
                    <a:pt x="5" y="3523"/>
                  </a:lnTo>
                  <a:lnTo>
                    <a:pt x="5" y="3566"/>
                  </a:lnTo>
                  <a:lnTo>
                    <a:pt x="5" y="3643"/>
                  </a:lnTo>
                  <a:lnTo>
                    <a:pt x="5" y="3667"/>
                  </a:lnTo>
                  <a:cubicBezTo>
                    <a:pt x="5" y="5693"/>
                    <a:pt x="1646" y="7334"/>
                    <a:pt x="3672" y="7334"/>
                  </a:cubicBezTo>
                  <a:cubicBezTo>
                    <a:pt x="3778" y="7334"/>
                    <a:pt x="3879" y="7329"/>
                    <a:pt x="3985" y="7319"/>
                  </a:cubicBezTo>
                  <a:cubicBezTo>
                    <a:pt x="2079" y="7161"/>
                    <a:pt x="616" y="5573"/>
                    <a:pt x="621" y="3662"/>
                  </a:cubicBezTo>
                  <a:lnTo>
                    <a:pt x="621" y="3638"/>
                  </a:lnTo>
                  <a:lnTo>
                    <a:pt x="621" y="3561"/>
                  </a:lnTo>
                  <a:lnTo>
                    <a:pt x="621" y="3523"/>
                  </a:lnTo>
                  <a:lnTo>
                    <a:pt x="621" y="3460"/>
                  </a:lnTo>
                  <a:lnTo>
                    <a:pt x="621" y="3417"/>
                  </a:lnTo>
                  <a:cubicBezTo>
                    <a:pt x="621" y="3403"/>
                    <a:pt x="621" y="3379"/>
                    <a:pt x="626" y="3364"/>
                  </a:cubicBezTo>
                  <a:cubicBezTo>
                    <a:pt x="626" y="3345"/>
                    <a:pt x="626" y="3335"/>
                    <a:pt x="626" y="3316"/>
                  </a:cubicBezTo>
                  <a:cubicBezTo>
                    <a:pt x="631" y="3302"/>
                    <a:pt x="631" y="3282"/>
                    <a:pt x="636" y="3263"/>
                  </a:cubicBezTo>
                  <a:cubicBezTo>
                    <a:pt x="636" y="3249"/>
                    <a:pt x="636" y="3234"/>
                    <a:pt x="640" y="3220"/>
                  </a:cubicBezTo>
                  <a:cubicBezTo>
                    <a:pt x="640" y="3205"/>
                    <a:pt x="645" y="3181"/>
                    <a:pt x="645" y="3167"/>
                  </a:cubicBezTo>
                  <a:lnTo>
                    <a:pt x="650" y="3124"/>
                  </a:lnTo>
                  <a:cubicBezTo>
                    <a:pt x="650" y="3104"/>
                    <a:pt x="655" y="3085"/>
                    <a:pt x="660" y="3071"/>
                  </a:cubicBezTo>
                  <a:cubicBezTo>
                    <a:pt x="665" y="3051"/>
                    <a:pt x="665" y="3042"/>
                    <a:pt x="669" y="3027"/>
                  </a:cubicBezTo>
                  <a:cubicBezTo>
                    <a:pt x="669" y="3013"/>
                    <a:pt x="674" y="2989"/>
                    <a:pt x="679" y="2970"/>
                  </a:cubicBezTo>
                  <a:cubicBezTo>
                    <a:pt x="679" y="2955"/>
                    <a:pt x="684" y="2945"/>
                    <a:pt x="684" y="2931"/>
                  </a:cubicBezTo>
                  <a:cubicBezTo>
                    <a:pt x="689" y="2917"/>
                    <a:pt x="693" y="2893"/>
                    <a:pt x="698" y="2873"/>
                  </a:cubicBezTo>
                  <a:lnTo>
                    <a:pt x="708" y="2840"/>
                  </a:lnTo>
                  <a:cubicBezTo>
                    <a:pt x="713" y="2806"/>
                    <a:pt x="717" y="2777"/>
                    <a:pt x="727" y="2748"/>
                  </a:cubicBezTo>
                  <a:lnTo>
                    <a:pt x="727" y="2743"/>
                  </a:lnTo>
                  <a:cubicBezTo>
                    <a:pt x="737" y="2715"/>
                    <a:pt x="741" y="2686"/>
                    <a:pt x="751" y="2652"/>
                  </a:cubicBezTo>
                  <a:lnTo>
                    <a:pt x="761" y="2623"/>
                  </a:lnTo>
                  <a:cubicBezTo>
                    <a:pt x="766" y="2604"/>
                    <a:pt x="775" y="2580"/>
                    <a:pt x="780" y="2561"/>
                  </a:cubicBezTo>
                  <a:lnTo>
                    <a:pt x="790" y="2527"/>
                  </a:lnTo>
                  <a:lnTo>
                    <a:pt x="809" y="2464"/>
                  </a:lnTo>
                  <a:lnTo>
                    <a:pt x="823" y="2431"/>
                  </a:lnTo>
                  <a:lnTo>
                    <a:pt x="843" y="2378"/>
                  </a:lnTo>
                  <a:lnTo>
                    <a:pt x="857" y="2344"/>
                  </a:lnTo>
                  <a:lnTo>
                    <a:pt x="876" y="2286"/>
                  </a:lnTo>
                  <a:lnTo>
                    <a:pt x="891" y="2253"/>
                  </a:lnTo>
                  <a:lnTo>
                    <a:pt x="915" y="2195"/>
                  </a:lnTo>
                  <a:lnTo>
                    <a:pt x="929" y="2166"/>
                  </a:lnTo>
                  <a:lnTo>
                    <a:pt x="958" y="2108"/>
                  </a:lnTo>
                  <a:lnTo>
                    <a:pt x="963" y="2089"/>
                  </a:lnTo>
                  <a:cubicBezTo>
                    <a:pt x="1122" y="1757"/>
                    <a:pt x="1324" y="1454"/>
                    <a:pt x="1569" y="1184"/>
                  </a:cubicBezTo>
                  <a:lnTo>
                    <a:pt x="1593" y="1160"/>
                  </a:lnTo>
                  <a:lnTo>
                    <a:pt x="1627" y="1122"/>
                  </a:lnTo>
                  <a:lnTo>
                    <a:pt x="1661" y="1093"/>
                  </a:lnTo>
                  <a:lnTo>
                    <a:pt x="1689" y="1059"/>
                  </a:lnTo>
                  <a:lnTo>
                    <a:pt x="1723" y="1026"/>
                  </a:lnTo>
                  <a:lnTo>
                    <a:pt x="1757" y="997"/>
                  </a:lnTo>
                  <a:lnTo>
                    <a:pt x="1790" y="963"/>
                  </a:lnTo>
                  <a:lnTo>
                    <a:pt x="1824" y="934"/>
                  </a:lnTo>
                  <a:lnTo>
                    <a:pt x="1858" y="905"/>
                  </a:lnTo>
                  <a:lnTo>
                    <a:pt x="1892" y="872"/>
                  </a:lnTo>
                  <a:lnTo>
                    <a:pt x="1925" y="843"/>
                  </a:lnTo>
                  <a:lnTo>
                    <a:pt x="1959" y="814"/>
                  </a:lnTo>
                  <a:lnTo>
                    <a:pt x="1997" y="785"/>
                  </a:lnTo>
                  <a:lnTo>
                    <a:pt x="2031" y="761"/>
                  </a:lnTo>
                  <a:lnTo>
                    <a:pt x="2065" y="732"/>
                  </a:lnTo>
                  <a:lnTo>
                    <a:pt x="2103" y="703"/>
                  </a:lnTo>
                  <a:lnTo>
                    <a:pt x="2142" y="679"/>
                  </a:lnTo>
                  <a:lnTo>
                    <a:pt x="2175" y="650"/>
                  </a:lnTo>
                  <a:lnTo>
                    <a:pt x="2214" y="626"/>
                  </a:lnTo>
                  <a:lnTo>
                    <a:pt x="2252" y="597"/>
                  </a:lnTo>
                  <a:lnTo>
                    <a:pt x="2291" y="573"/>
                  </a:lnTo>
                  <a:lnTo>
                    <a:pt x="2329" y="549"/>
                  </a:lnTo>
                  <a:lnTo>
                    <a:pt x="2368" y="525"/>
                  </a:lnTo>
                  <a:lnTo>
                    <a:pt x="2406" y="501"/>
                  </a:lnTo>
                  <a:lnTo>
                    <a:pt x="2445" y="477"/>
                  </a:lnTo>
                  <a:lnTo>
                    <a:pt x="2488" y="458"/>
                  </a:lnTo>
                  <a:lnTo>
                    <a:pt x="2527" y="434"/>
                  </a:lnTo>
                  <a:lnTo>
                    <a:pt x="2570" y="410"/>
                  </a:lnTo>
                  <a:lnTo>
                    <a:pt x="2608" y="390"/>
                  </a:lnTo>
                  <a:lnTo>
                    <a:pt x="2657" y="366"/>
                  </a:lnTo>
                  <a:lnTo>
                    <a:pt x="2709" y="338"/>
                  </a:lnTo>
                  <a:lnTo>
                    <a:pt x="2772" y="313"/>
                  </a:lnTo>
                  <a:lnTo>
                    <a:pt x="2811" y="294"/>
                  </a:lnTo>
                  <a:lnTo>
                    <a:pt x="2854" y="275"/>
                  </a:lnTo>
                  <a:lnTo>
                    <a:pt x="2897" y="261"/>
                  </a:lnTo>
                  <a:lnTo>
                    <a:pt x="2940" y="241"/>
                  </a:lnTo>
                  <a:lnTo>
                    <a:pt x="2984" y="227"/>
                  </a:lnTo>
                  <a:lnTo>
                    <a:pt x="3027" y="208"/>
                  </a:lnTo>
                  <a:lnTo>
                    <a:pt x="3070" y="193"/>
                  </a:lnTo>
                  <a:lnTo>
                    <a:pt x="3114" y="179"/>
                  </a:lnTo>
                  <a:lnTo>
                    <a:pt x="3157" y="164"/>
                  </a:lnTo>
                  <a:lnTo>
                    <a:pt x="3205" y="150"/>
                  </a:lnTo>
                  <a:lnTo>
                    <a:pt x="3248" y="135"/>
                  </a:lnTo>
                  <a:lnTo>
                    <a:pt x="3292" y="121"/>
                  </a:lnTo>
                  <a:lnTo>
                    <a:pt x="3335" y="111"/>
                  </a:lnTo>
                  <a:lnTo>
                    <a:pt x="3383" y="97"/>
                  </a:lnTo>
                  <a:lnTo>
                    <a:pt x="3426" y="87"/>
                  </a:lnTo>
                  <a:lnTo>
                    <a:pt x="3475" y="78"/>
                  </a:lnTo>
                  <a:lnTo>
                    <a:pt x="3518" y="68"/>
                  </a:lnTo>
                  <a:lnTo>
                    <a:pt x="3566" y="58"/>
                  </a:lnTo>
                  <a:lnTo>
                    <a:pt x="3609" y="49"/>
                  </a:lnTo>
                  <a:lnTo>
                    <a:pt x="3662" y="39"/>
                  </a:lnTo>
                  <a:lnTo>
                    <a:pt x="3706" y="34"/>
                  </a:lnTo>
                  <a:lnTo>
                    <a:pt x="3754" y="25"/>
                  </a:lnTo>
                  <a:lnTo>
                    <a:pt x="3797" y="20"/>
                  </a:lnTo>
                  <a:lnTo>
                    <a:pt x="3850" y="15"/>
                  </a:lnTo>
                  <a:lnTo>
                    <a:pt x="3893" y="10"/>
                  </a:lnTo>
                  <a:lnTo>
                    <a:pt x="3946" y="6"/>
                  </a:lnTo>
                  <a:lnTo>
                    <a:pt x="3951" y="6"/>
                  </a:lnTo>
                  <a:lnTo>
                    <a:pt x="38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61"/>
            <p:cNvSpPr/>
            <p:nvPr/>
          </p:nvSpPr>
          <p:spPr>
            <a:xfrm>
              <a:off x="6290422" y="2615251"/>
              <a:ext cx="80545" cy="50383"/>
            </a:xfrm>
            <a:custGeom>
              <a:avLst/>
              <a:gdLst/>
              <a:ahLst/>
              <a:cxnLst/>
              <a:rect l="l" t="t" r="r" b="b"/>
              <a:pathLst>
                <a:path w="3071" h="1921" extrusionOk="0">
                  <a:moveTo>
                    <a:pt x="1468" y="0"/>
                  </a:moveTo>
                  <a:cubicBezTo>
                    <a:pt x="660" y="0"/>
                    <a:pt x="1" y="655"/>
                    <a:pt x="1" y="1468"/>
                  </a:cubicBezTo>
                  <a:lnTo>
                    <a:pt x="1" y="1920"/>
                  </a:lnTo>
                  <a:lnTo>
                    <a:pt x="130" y="1877"/>
                  </a:lnTo>
                  <a:cubicBezTo>
                    <a:pt x="150" y="1867"/>
                    <a:pt x="169" y="1862"/>
                    <a:pt x="188" y="1862"/>
                  </a:cubicBezTo>
                  <a:cubicBezTo>
                    <a:pt x="203" y="1862"/>
                    <a:pt x="1425" y="1857"/>
                    <a:pt x="1973" y="1092"/>
                  </a:cubicBezTo>
                  <a:cubicBezTo>
                    <a:pt x="2014" y="1038"/>
                    <a:pt x="2073" y="1012"/>
                    <a:pt x="2132" y="1012"/>
                  </a:cubicBezTo>
                  <a:cubicBezTo>
                    <a:pt x="2217" y="1012"/>
                    <a:pt x="2302" y="1067"/>
                    <a:pt x="2325" y="1165"/>
                  </a:cubicBezTo>
                  <a:cubicBezTo>
                    <a:pt x="2329" y="1189"/>
                    <a:pt x="2474" y="1766"/>
                    <a:pt x="2931" y="1867"/>
                  </a:cubicBezTo>
                  <a:lnTo>
                    <a:pt x="2945" y="1872"/>
                  </a:lnTo>
                  <a:lnTo>
                    <a:pt x="3070" y="1910"/>
                  </a:lnTo>
                  <a:lnTo>
                    <a:pt x="3070" y="1468"/>
                  </a:lnTo>
                  <a:cubicBezTo>
                    <a:pt x="3070" y="659"/>
                    <a:pt x="2416" y="0"/>
                    <a:pt x="16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61"/>
            <p:cNvSpPr/>
            <p:nvPr/>
          </p:nvSpPr>
          <p:spPr>
            <a:xfrm>
              <a:off x="6321711" y="2717329"/>
              <a:ext cx="18333" cy="17336"/>
            </a:xfrm>
            <a:custGeom>
              <a:avLst/>
              <a:gdLst/>
              <a:ahLst/>
              <a:cxnLst/>
              <a:rect l="l" t="t" r="r" b="b"/>
              <a:pathLst>
                <a:path w="699" h="661" extrusionOk="0">
                  <a:moveTo>
                    <a:pt x="1" y="1"/>
                  </a:moveTo>
                  <a:lnTo>
                    <a:pt x="1" y="328"/>
                  </a:lnTo>
                  <a:lnTo>
                    <a:pt x="342" y="660"/>
                  </a:lnTo>
                  <a:lnTo>
                    <a:pt x="699" y="294"/>
                  </a:lnTo>
                  <a:lnTo>
                    <a:pt x="699" y="6"/>
                  </a:lnTo>
                  <a:lnTo>
                    <a:pt x="607" y="10"/>
                  </a:lnTo>
                  <a:cubicBezTo>
                    <a:pt x="564" y="15"/>
                    <a:pt x="530" y="15"/>
                    <a:pt x="492" y="15"/>
                  </a:cubicBezTo>
                  <a:lnTo>
                    <a:pt x="203" y="15"/>
                  </a:lnTo>
                  <a:cubicBezTo>
                    <a:pt x="169" y="15"/>
                    <a:pt x="131" y="15"/>
                    <a:pt x="87" y="1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61"/>
            <p:cNvSpPr/>
            <p:nvPr/>
          </p:nvSpPr>
          <p:spPr>
            <a:xfrm>
              <a:off x="6282606" y="2649059"/>
              <a:ext cx="96045" cy="59851"/>
            </a:xfrm>
            <a:custGeom>
              <a:avLst/>
              <a:gdLst/>
              <a:ahLst/>
              <a:cxnLst/>
              <a:rect l="l" t="t" r="r" b="b"/>
              <a:pathLst>
                <a:path w="3662" h="2282" extrusionOk="0">
                  <a:moveTo>
                    <a:pt x="2291" y="1"/>
                  </a:moveTo>
                  <a:lnTo>
                    <a:pt x="2214" y="58"/>
                  </a:lnTo>
                  <a:cubicBezTo>
                    <a:pt x="1607" y="564"/>
                    <a:pt x="732" y="573"/>
                    <a:pt x="693" y="573"/>
                  </a:cubicBezTo>
                  <a:lnTo>
                    <a:pt x="688" y="573"/>
                  </a:lnTo>
                  <a:cubicBezTo>
                    <a:pt x="669" y="568"/>
                    <a:pt x="650" y="568"/>
                    <a:pt x="631" y="564"/>
                  </a:cubicBezTo>
                  <a:lnTo>
                    <a:pt x="520" y="520"/>
                  </a:lnTo>
                  <a:lnTo>
                    <a:pt x="520" y="703"/>
                  </a:lnTo>
                  <a:lnTo>
                    <a:pt x="0" y="703"/>
                  </a:lnTo>
                  <a:lnTo>
                    <a:pt x="0" y="1305"/>
                  </a:lnTo>
                  <a:lnTo>
                    <a:pt x="534" y="1305"/>
                  </a:lnTo>
                  <a:cubicBezTo>
                    <a:pt x="631" y="1868"/>
                    <a:pt x="1117" y="2281"/>
                    <a:pt x="1694" y="2281"/>
                  </a:cubicBezTo>
                  <a:lnTo>
                    <a:pt x="1983" y="2281"/>
                  </a:lnTo>
                  <a:cubicBezTo>
                    <a:pt x="2555" y="2281"/>
                    <a:pt x="3041" y="1872"/>
                    <a:pt x="3142" y="1309"/>
                  </a:cubicBezTo>
                  <a:lnTo>
                    <a:pt x="3662" y="1309"/>
                  </a:lnTo>
                  <a:lnTo>
                    <a:pt x="3662" y="708"/>
                  </a:lnTo>
                  <a:lnTo>
                    <a:pt x="3162" y="708"/>
                  </a:lnTo>
                  <a:lnTo>
                    <a:pt x="3162" y="525"/>
                  </a:lnTo>
                  <a:lnTo>
                    <a:pt x="3051" y="564"/>
                  </a:lnTo>
                  <a:cubicBezTo>
                    <a:pt x="3030" y="570"/>
                    <a:pt x="3011" y="574"/>
                    <a:pt x="2993" y="574"/>
                  </a:cubicBezTo>
                  <a:cubicBezTo>
                    <a:pt x="2981" y="574"/>
                    <a:pt x="2970" y="572"/>
                    <a:pt x="2959" y="568"/>
                  </a:cubicBezTo>
                  <a:cubicBezTo>
                    <a:pt x="2700" y="511"/>
                    <a:pt x="2493" y="347"/>
                    <a:pt x="2339" y="82"/>
                  </a:cubicBezTo>
                  <a:lnTo>
                    <a:pt x="22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61"/>
            <p:cNvSpPr/>
            <p:nvPr/>
          </p:nvSpPr>
          <p:spPr>
            <a:xfrm>
              <a:off x="6273269" y="2730207"/>
              <a:ext cx="114483" cy="46528"/>
            </a:xfrm>
            <a:custGeom>
              <a:avLst/>
              <a:gdLst/>
              <a:ahLst/>
              <a:cxnLst/>
              <a:rect l="l" t="t" r="r" b="b"/>
              <a:pathLst>
                <a:path w="4365" h="1774" extrusionOk="0">
                  <a:moveTo>
                    <a:pt x="2820" y="1"/>
                  </a:moveTo>
                  <a:lnTo>
                    <a:pt x="2310" y="525"/>
                  </a:lnTo>
                  <a:cubicBezTo>
                    <a:pt x="2281" y="559"/>
                    <a:pt x="2238" y="573"/>
                    <a:pt x="2189" y="573"/>
                  </a:cubicBezTo>
                  <a:cubicBezTo>
                    <a:pt x="2146" y="573"/>
                    <a:pt x="2108" y="559"/>
                    <a:pt x="2074" y="530"/>
                  </a:cubicBezTo>
                  <a:lnTo>
                    <a:pt x="1540" y="10"/>
                  </a:lnTo>
                  <a:lnTo>
                    <a:pt x="558" y="395"/>
                  </a:lnTo>
                  <a:lnTo>
                    <a:pt x="549" y="395"/>
                  </a:lnTo>
                  <a:cubicBezTo>
                    <a:pt x="313" y="496"/>
                    <a:pt x="125" y="679"/>
                    <a:pt x="24" y="915"/>
                  </a:cubicBezTo>
                  <a:lnTo>
                    <a:pt x="0" y="973"/>
                  </a:lnTo>
                  <a:lnTo>
                    <a:pt x="48" y="1016"/>
                  </a:lnTo>
                  <a:cubicBezTo>
                    <a:pt x="669" y="1521"/>
                    <a:pt x="1424" y="1774"/>
                    <a:pt x="2180" y="1774"/>
                  </a:cubicBezTo>
                  <a:cubicBezTo>
                    <a:pt x="2935" y="1774"/>
                    <a:pt x="3691" y="1521"/>
                    <a:pt x="4311" y="1016"/>
                  </a:cubicBezTo>
                  <a:lnTo>
                    <a:pt x="4364" y="973"/>
                  </a:lnTo>
                  <a:lnTo>
                    <a:pt x="4336" y="910"/>
                  </a:lnTo>
                  <a:cubicBezTo>
                    <a:pt x="4234" y="674"/>
                    <a:pt x="4042" y="491"/>
                    <a:pt x="3806" y="395"/>
                  </a:cubicBezTo>
                  <a:lnTo>
                    <a:pt x="3801" y="395"/>
                  </a:lnTo>
                  <a:lnTo>
                    <a:pt x="28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61"/>
            <p:cNvSpPr/>
            <p:nvPr/>
          </p:nvSpPr>
          <p:spPr>
            <a:xfrm>
              <a:off x="6290422" y="2615251"/>
              <a:ext cx="46475" cy="50383"/>
            </a:xfrm>
            <a:custGeom>
              <a:avLst/>
              <a:gdLst/>
              <a:ahLst/>
              <a:cxnLst/>
              <a:rect l="l" t="t" r="r" b="b"/>
              <a:pathLst>
                <a:path w="1772" h="1921" extrusionOk="0">
                  <a:moveTo>
                    <a:pt x="1468" y="0"/>
                  </a:moveTo>
                  <a:cubicBezTo>
                    <a:pt x="660" y="0"/>
                    <a:pt x="1" y="659"/>
                    <a:pt x="1" y="1468"/>
                  </a:cubicBezTo>
                  <a:lnTo>
                    <a:pt x="1" y="1920"/>
                  </a:lnTo>
                  <a:lnTo>
                    <a:pt x="130" y="1877"/>
                  </a:lnTo>
                  <a:cubicBezTo>
                    <a:pt x="150" y="1867"/>
                    <a:pt x="169" y="1867"/>
                    <a:pt x="188" y="1867"/>
                  </a:cubicBezTo>
                  <a:cubicBezTo>
                    <a:pt x="280" y="1862"/>
                    <a:pt x="376" y="1857"/>
                    <a:pt x="467" y="1843"/>
                  </a:cubicBezTo>
                  <a:lnTo>
                    <a:pt x="467" y="1468"/>
                  </a:lnTo>
                  <a:cubicBezTo>
                    <a:pt x="467" y="722"/>
                    <a:pt x="1030" y="92"/>
                    <a:pt x="1771" y="10"/>
                  </a:cubicBezTo>
                  <a:cubicBezTo>
                    <a:pt x="1718" y="5"/>
                    <a:pt x="1661" y="0"/>
                    <a:pt x="16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61"/>
            <p:cNvSpPr/>
            <p:nvPr/>
          </p:nvSpPr>
          <p:spPr>
            <a:xfrm>
              <a:off x="6336110" y="2717329"/>
              <a:ext cx="3934" cy="420"/>
            </a:xfrm>
            <a:custGeom>
              <a:avLst/>
              <a:gdLst/>
              <a:ahLst/>
              <a:cxnLst/>
              <a:rect l="l" t="t" r="r" b="b"/>
              <a:pathLst>
                <a:path w="150" h="16" extrusionOk="0">
                  <a:moveTo>
                    <a:pt x="150" y="1"/>
                  </a:moveTo>
                  <a:lnTo>
                    <a:pt x="58" y="10"/>
                  </a:lnTo>
                  <a:lnTo>
                    <a:pt x="0" y="15"/>
                  </a:lnTo>
                  <a:lnTo>
                    <a:pt x="150" y="15"/>
                  </a:lnTo>
                  <a:lnTo>
                    <a:pt x="150" y="1"/>
                  </a:lnTo>
                  <a:close/>
                </a:path>
              </a:pathLst>
            </a:custGeom>
            <a:solidFill>
              <a:srgbClr val="BBC9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61"/>
            <p:cNvSpPr/>
            <p:nvPr/>
          </p:nvSpPr>
          <p:spPr>
            <a:xfrm>
              <a:off x="6308598" y="2651708"/>
              <a:ext cx="39394" cy="15946"/>
            </a:xfrm>
            <a:custGeom>
              <a:avLst/>
              <a:gdLst/>
              <a:ahLst/>
              <a:cxnLst/>
              <a:rect l="l" t="t" r="r" b="b"/>
              <a:pathLst>
                <a:path w="1502" h="608" extrusionOk="0">
                  <a:moveTo>
                    <a:pt x="1367" y="1"/>
                  </a:moveTo>
                  <a:lnTo>
                    <a:pt x="1290" y="68"/>
                  </a:lnTo>
                  <a:cubicBezTo>
                    <a:pt x="871" y="415"/>
                    <a:pt x="337" y="535"/>
                    <a:pt x="0" y="583"/>
                  </a:cubicBezTo>
                  <a:lnTo>
                    <a:pt x="39" y="597"/>
                  </a:lnTo>
                  <a:cubicBezTo>
                    <a:pt x="58" y="602"/>
                    <a:pt x="77" y="607"/>
                    <a:pt x="101" y="607"/>
                  </a:cubicBezTo>
                  <a:lnTo>
                    <a:pt x="106" y="607"/>
                  </a:lnTo>
                  <a:cubicBezTo>
                    <a:pt x="145" y="607"/>
                    <a:pt x="891" y="602"/>
                    <a:pt x="1502" y="217"/>
                  </a:cubicBezTo>
                  <a:cubicBezTo>
                    <a:pt x="1473" y="174"/>
                    <a:pt x="1444" y="135"/>
                    <a:pt x="1420" y="92"/>
                  </a:cubicBezTo>
                  <a:lnTo>
                    <a:pt x="13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1"/>
            <p:cNvSpPr/>
            <p:nvPr/>
          </p:nvSpPr>
          <p:spPr>
            <a:xfrm>
              <a:off x="6296218" y="2666238"/>
              <a:ext cx="39918" cy="42803"/>
            </a:xfrm>
            <a:custGeom>
              <a:avLst/>
              <a:gdLst/>
              <a:ahLst/>
              <a:cxnLst/>
              <a:rect l="l" t="t" r="r" b="b"/>
              <a:pathLst>
                <a:path w="1522" h="1632" extrusionOk="0">
                  <a:moveTo>
                    <a:pt x="1" y="0"/>
                  </a:moveTo>
                  <a:lnTo>
                    <a:pt x="1" y="457"/>
                  </a:lnTo>
                  <a:cubicBezTo>
                    <a:pt x="1" y="1107"/>
                    <a:pt x="525" y="1631"/>
                    <a:pt x="1175" y="1631"/>
                  </a:cubicBezTo>
                  <a:lnTo>
                    <a:pt x="1521" y="1631"/>
                  </a:lnTo>
                  <a:cubicBezTo>
                    <a:pt x="891" y="1602"/>
                    <a:pt x="400" y="1083"/>
                    <a:pt x="400" y="457"/>
                  </a:cubicBezTo>
                  <a:lnTo>
                    <a:pt x="400" y="39"/>
                  </a:lnTo>
                  <a:cubicBezTo>
                    <a:pt x="270" y="48"/>
                    <a:pt x="184" y="53"/>
                    <a:pt x="174" y="53"/>
                  </a:cubicBezTo>
                  <a:lnTo>
                    <a:pt x="164" y="53"/>
                  </a:lnTo>
                  <a:cubicBezTo>
                    <a:pt x="145" y="48"/>
                    <a:pt x="131" y="48"/>
                    <a:pt x="112" y="43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1"/>
            <p:cNvSpPr/>
            <p:nvPr/>
          </p:nvSpPr>
          <p:spPr>
            <a:xfrm>
              <a:off x="6273269" y="2730338"/>
              <a:ext cx="62474" cy="46213"/>
            </a:xfrm>
            <a:custGeom>
              <a:avLst/>
              <a:gdLst/>
              <a:ahLst/>
              <a:cxnLst/>
              <a:rect l="l" t="t" r="r" b="b"/>
              <a:pathLst>
                <a:path w="2382" h="1762" extrusionOk="0">
                  <a:moveTo>
                    <a:pt x="1540" y="0"/>
                  </a:moveTo>
                  <a:lnTo>
                    <a:pt x="558" y="385"/>
                  </a:lnTo>
                  <a:lnTo>
                    <a:pt x="549" y="385"/>
                  </a:lnTo>
                  <a:cubicBezTo>
                    <a:pt x="313" y="486"/>
                    <a:pt x="125" y="669"/>
                    <a:pt x="24" y="905"/>
                  </a:cubicBezTo>
                  <a:lnTo>
                    <a:pt x="0" y="963"/>
                  </a:lnTo>
                  <a:lnTo>
                    <a:pt x="48" y="1006"/>
                  </a:lnTo>
                  <a:cubicBezTo>
                    <a:pt x="650" y="1492"/>
                    <a:pt x="1405" y="1762"/>
                    <a:pt x="2180" y="1762"/>
                  </a:cubicBezTo>
                  <a:cubicBezTo>
                    <a:pt x="2247" y="1762"/>
                    <a:pt x="2315" y="1762"/>
                    <a:pt x="2382" y="1757"/>
                  </a:cubicBezTo>
                  <a:cubicBezTo>
                    <a:pt x="1675" y="1713"/>
                    <a:pt x="996" y="1449"/>
                    <a:pt x="448" y="1006"/>
                  </a:cubicBezTo>
                  <a:lnTo>
                    <a:pt x="400" y="963"/>
                  </a:lnTo>
                  <a:lnTo>
                    <a:pt x="424" y="905"/>
                  </a:lnTo>
                  <a:cubicBezTo>
                    <a:pt x="525" y="669"/>
                    <a:pt x="712" y="486"/>
                    <a:pt x="948" y="385"/>
                  </a:cubicBezTo>
                  <a:lnTo>
                    <a:pt x="958" y="385"/>
                  </a:lnTo>
                  <a:lnTo>
                    <a:pt x="1655" y="111"/>
                  </a:lnTo>
                  <a:lnTo>
                    <a:pt x="15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1"/>
            <p:cNvSpPr/>
            <p:nvPr/>
          </p:nvSpPr>
          <p:spPr>
            <a:xfrm>
              <a:off x="6226558" y="2433390"/>
              <a:ext cx="342793" cy="353389"/>
            </a:xfrm>
            <a:custGeom>
              <a:avLst/>
              <a:gdLst/>
              <a:ahLst/>
              <a:cxnLst/>
              <a:rect l="l" t="t" r="r" b="b"/>
              <a:pathLst>
                <a:path w="13070" h="13474" extrusionOk="0">
                  <a:moveTo>
                    <a:pt x="10500" y="727"/>
                  </a:moveTo>
                  <a:lnTo>
                    <a:pt x="12314" y="2541"/>
                  </a:lnTo>
                  <a:lnTo>
                    <a:pt x="10500" y="2541"/>
                  </a:lnTo>
                  <a:lnTo>
                    <a:pt x="10500" y="727"/>
                  </a:lnTo>
                  <a:close/>
                  <a:moveTo>
                    <a:pt x="8595" y="2050"/>
                  </a:moveTo>
                  <a:lnTo>
                    <a:pt x="10409" y="3864"/>
                  </a:lnTo>
                  <a:lnTo>
                    <a:pt x="8595" y="3864"/>
                  </a:lnTo>
                  <a:lnTo>
                    <a:pt x="8595" y="3859"/>
                  </a:lnTo>
                  <a:lnTo>
                    <a:pt x="8595" y="2050"/>
                  </a:lnTo>
                  <a:close/>
                  <a:moveTo>
                    <a:pt x="4023" y="7030"/>
                  </a:moveTo>
                  <a:cubicBezTo>
                    <a:pt x="4721" y="7030"/>
                    <a:pt x="5294" y="7666"/>
                    <a:pt x="5294" y="8440"/>
                  </a:cubicBezTo>
                  <a:lnTo>
                    <a:pt x="5294" y="8536"/>
                  </a:lnTo>
                  <a:cubicBezTo>
                    <a:pt x="5279" y="8541"/>
                    <a:pt x="5265" y="8541"/>
                    <a:pt x="5250" y="8546"/>
                  </a:cubicBezTo>
                  <a:lnTo>
                    <a:pt x="5246" y="8546"/>
                  </a:lnTo>
                  <a:cubicBezTo>
                    <a:pt x="4846" y="8450"/>
                    <a:pt x="4716" y="7868"/>
                    <a:pt x="4716" y="7863"/>
                  </a:cubicBezTo>
                  <a:cubicBezTo>
                    <a:pt x="4694" y="7752"/>
                    <a:pt x="4599" y="7690"/>
                    <a:pt x="4504" y="7690"/>
                  </a:cubicBezTo>
                  <a:cubicBezTo>
                    <a:pt x="4437" y="7690"/>
                    <a:pt x="4370" y="7721"/>
                    <a:pt x="4327" y="7786"/>
                  </a:cubicBezTo>
                  <a:cubicBezTo>
                    <a:pt x="3836" y="8532"/>
                    <a:pt x="2748" y="8536"/>
                    <a:pt x="2734" y="8536"/>
                  </a:cubicBezTo>
                  <a:cubicBezTo>
                    <a:pt x="2717" y="8544"/>
                    <a:pt x="2699" y="8547"/>
                    <a:pt x="2681" y="8547"/>
                  </a:cubicBezTo>
                  <a:cubicBezTo>
                    <a:pt x="2663" y="8547"/>
                    <a:pt x="2645" y="8544"/>
                    <a:pt x="2628" y="8536"/>
                  </a:cubicBezTo>
                  <a:lnTo>
                    <a:pt x="2628" y="8440"/>
                  </a:lnTo>
                  <a:cubicBezTo>
                    <a:pt x="2628" y="7666"/>
                    <a:pt x="3201" y="7030"/>
                    <a:pt x="3898" y="7030"/>
                  </a:cubicBezTo>
                  <a:close/>
                  <a:moveTo>
                    <a:pt x="2325" y="9090"/>
                  </a:moveTo>
                  <a:cubicBezTo>
                    <a:pt x="2344" y="9099"/>
                    <a:pt x="2368" y="9104"/>
                    <a:pt x="2392" y="9109"/>
                  </a:cubicBezTo>
                  <a:lnTo>
                    <a:pt x="2392" y="9335"/>
                  </a:lnTo>
                  <a:cubicBezTo>
                    <a:pt x="2392" y="9403"/>
                    <a:pt x="2397" y="9470"/>
                    <a:pt x="2407" y="9532"/>
                  </a:cubicBezTo>
                  <a:cubicBezTo>
                    <a:pt x="2301" y="9499"/>
                    <a:pt x="2229" y="9403"/>
                    <a:pt x="2233" y="9292"/>
                  </a:cubicBezTo>
                  <a:cubicBezTo>
                    <a:pt x="2233" y="9215"/>
                    <a:pt x="2267" y="9138"/>
                    <a:pt x="2325" y="9090"/>
                  </a:cubicBezTo>
                  <a:close/>
                  <a:moveTo>
                    <a:pt x="5597" y="9090"/>
                  </a:moveTo>
                  <a:cubicBezTo>
                    <a:pt x="5655" y="9143"/>
                    <a:pt x="5693" y="9215"/>
                    <a:pt x="5688" y="9297"/>
                  </a:cubicBezTo>
                  <a:cubicBezTo>
                    <a:pt x="5693" y="9403"/>
                    <a:pt x="5626" y="9499"/>
                    <a:pt x="5525" y="9532"/>
                  </a:cubicBezTo>
                  <a:cubicBezTo>
                    <a:pt x="5534" y="9465"/>
                    <a:pt x="5534" y="9403"/>
                    <a:pt x="5534" y="9335"/>
                  </a:cubicBezTo>
                  <a:lnTo>
                    <a:pt x="5534" y="9109"/>
                  </a:lnTo>
                  <a:cubicBezTo>
                    <a:pt x="5558" y="9104"/>
                    <a:pt x="5578" y="9099"/>
                    <a:pt x="5597" y="9090"/>
                  </a:cubicBezTo>
                  <a:close/>
                  <a:moveTo>
                    <a:pt x="4432" y="8325"/>
                  </a:moveTo>
                  <a:cubicBezTo>
                    <a:pt x="4553" y="8565"/>
                    <a:pt x="4755" y="8849"/>
                    <a:pt x="5106" y="8950"/>
                  </a:cubicBezTo>
                  <a:lnTo>
                    <a:pt x="5106" y="9335"/>
                  </a:lnTo>
                  <a:cubicBezTo>
                    <a:pt x="5106" y="9956"/>
                    <a:pt x="4654" y="10461"/>
                    <a:pt x="4096" y="10461"/>
                  </a:cubicBezTo>
                  <a:lnTo>
                    <a:pt x="3831" y="10461"/>
                  </a:lnTo>
                  <a:cubicBezTo>
                    <a:pt x="3273" y="10461"/>
                    <a:pt x="2816" y="9956"/>
                    <a:pt x="2816" y="9335"/>
                  </a:cubicBezTo>
                  <a:lnTo>
                    <a:pt x="2816" y="8965"/>
                  </a:lnTo>
                  <a:cubicBezTo>
                    <a:pt x="3080" y="8950"/>
                    <a:pt x="3874" y="8864"/>
                    <a:pt x="4432" y="8325"/>
                  </a:cubicBezTo>
                  <a:close/>
                  <a:moveTo>
                    <a:pt x="4274" y="10876"/>
                  </a:moveTo>
                  <a:lnTo>
                    <a:pt x="4274" y="11101"/>
                  </a:lnTo>
                  <a:lnTo>
                    <a:pt x="3966" y="11419"/>
                  </a:lnTo>
                  <a:lnTo>
                    <a:pt x="3672" y="11135"/>
                  </a:lnTo>
                  <a:lnTo>
                    <a:pt x="3672" y="10880"/>
                  </a:lnTo>
                  <a:cubicBezTo>
                    <a:pt x="3725" y="10885"/>
                    <a:pt x="3778" y="10889"/>
                    <a:pt x="3831" y="10889"/>
                  </a:cubicBezTo>
                  <a:lnTo>
                    <a:pt x="4096" y="10889"/>
                  </a:lnTo>
                  <a:cubicBezTo>
                    <a:pt x="4157" y="10889"/>
                    <a:pt x="4213" y="10885"/>
                    <a:pt x="4274" y="10876"/>
                  </a:cubicBezTo>
                  <a:close/>
                  <a:moveTo>
                    <a:pt x="10072" y="429"/>
                  </a:moveTo>
                  <a:lnTo>
                    <a:pt x="10072" y="2758"/>
                  </a:lnTo>
                  <a:cubicBezTo>
                    <a:pt x="10072" y="2878"/>
                    <a:pt x="10163" y="2974"/>
                    <a:pt x="10283" y="2974"/>
                  </a:cubicBezTo>
                  <a:lnTo>
                    <a:pt x="12617" y="2974"/>
                  </a:lnTo>
                  <a:lnTo>
                    <a:pt x="12617" y="11683"/>
                  </a:lnTo>
                  <a:lnTo>
                    <a:pt x="11140" y="11679"/>
                  </a:lnTo>
                  <a:lnTo>
                    <a:pt x="11140" y="4076"/>
                  </a:lnTo>
                  <a:lnTo>
                    <a:pt x="11140" y="4071"/>
                  </a:lnTo>
                  <a:lnTo>
                    <a:pt x="11140" y="4062"/>
                  </a:lnTo>
                  <a:cubicBezTo>
                    <a:pt x="11140" y="4052"/>
                    <a:pt x="11135" y="4042"/>
                    <a:pt x="11135" y="4037"/>
                  </a:cubicBezTo>
                  <a:cubicBezTo>
                    <a:pt x="11135" y="4028"/>
                    <a:pt x="11130" y="4018"/>
                    <a:pt x="11130" y="4009"/>
                  </a:cubicBezTo>
                  <a:lnTo>
                    <a:pt x="11130" y="4004"/>
                  </a:lnTo>
                  <a:cubicBezTo>
                    <a:pt x="11126" y="3994"/>
                    <a:pt x="11121" y="3985"/>
                    <a:pt x="11116" y="3980"/>
                  </a:cubicBezTo>
                  <a:cubicBezTo>
                    <a:pt x="11111" y="3970"/>
                    <a:pt x="11106" y="3961"/>
                    <a:pt x="11101" y="3956"/>
                  </a:cubicBezTo>
                  <a:lnTo>
                    <a:pt x="11097" y="3951"/>
                  </a:lnTo>
                  <a:cubicBezTo>
                    <a:pt x="11092" y="3941"/>
                    <a:pt x="11087" y="3936"/>
                    <a:pt x="11077" y="3927"/>
                  </a:cubicBezTo>
                  <a:lnTo>
                    <a:pt x="8532" y="1381"/>
                  </a:lnTo>
                  <a:cubicBezTo>
                    <a:pt x="8527" y="1377"/>
                    <a:pt x="8518" y="1367"/>
                    <a:pt x="8513" y="1362"/>
                  </a:cubicBezTo>
                  <a:lnTo>
                    <a:pt x="8508" y="1357"/>
                  </a:lnTo>
                  <a:cubicBezTo>
                    <a:pt x="8498" y="1353"/>
                    <a:pt x="8494" y="1348"/>
                    <a:pt x="8484" y="1343"/>
                  </a:cubicBezTo>
                  <a:cubicBezTo>
                    <a:pt x="8474" y="1338"/>
                    <a:pt x="8469" y="1338"/>
                    <a:pt x="8460" y="1333"/>
                  </a:cubicBezTo>
                  <a:lnTo>
                    <a:pt x="8450" y="1333"/>
                  </a:lnTo>
                  <a:cubicBezTo>
                    <a:pt x="8445" y="1333"/>
                    <a:pt x="8436" y="1328"/>
                    <a:pt x="8426" y="1328"/>
                  </a:cubicBezTo>
                  <a:lnTo>
                    <a:pt x="8402" y="1324"/>
                  </a:lnTo>
                  <a:lnTo>
                    <a:pt x="5197" y="1324"/>
                  </a:lnTo>
                  <a:lnTo>
                    <a:pt x="5197" y="429"/>
                  </a:lnTo>
                  <a:close/>
                  <a:moveTo>
                    <a:pt x="8171" y="1747"/>
                  </a:moveTo>
                  <a:lnTo>
                    <a:pt x="8171" y="4076"/>
                  </a:lnTo>
                  <a:cubicBezTo>
                    <a:pt x="8171" y="4196"/>
                    <a:pt x="8267" y="4293"/>
                    <a:pt x="8383" y="4293"/>
                  </a:cubicBezTo>
                  <a:lnTo>
                    <a:pt x="10717" y="4293"/>
                  </a:lnTo>
                  <a:lnTo>
                    <a:pt x="10717" y="13007"/>
                  </a:lnTo>
                  <a:lnTo>
                    <a:pt x="5794" y="13007"/>
                  </a:lnTo>
                  <a:cubicBezTo>
                    <a:pt x="6992" y="12367"/>
                    <a:pt x="7767" y="11140"/>
                    <a:pt x="7839" y="9783"/>
                  </a:cubicBezTo>
                  <a:lnTo>
                    <a:pt x="7839" y="9759"/>
                  </a:lnTo>
                  <a:lnTo>
                    <a:pt x="7839" y="9677"/>
                  </a:lnTo>
                  <a:lnTo>
                    <a:pt x="7839" y="9638"/>
                  </a:lnTo>
                  <a:lnTo>
                    <a:pt x="7839" y="9624"/>
                  </a:lnTo>
                  <a:lnTo>
                    <a:pt x="7839" y="9571"/>
                  </a:lnTo>
                  <a:lnTo>
                    <a:pt x="7839" y="9537"/>
                  </a:lnTo>
                  <a:lnTo>
                    <a:pt x="7839" y="9523"/>
                  </a:lnTo>
                  <a:lnTo>
                    <a:pt x="7839" y="9465"/>
                  </a:lnTo>
                  <a:lnTo>
                    <a:pt x="7839" y="9436"/>
                  </a:lnTo>
                  <a:lnTo>
                    <a:pt x="7839" y="9417"/>
                  </a:lnTo>
                  <a:lnTo>
                    <a:pt x="7839" y="9359"/>
                  </a:lnTo>
                  <a:lnTo>
                    <a:pt x="7839" y="9311"/>
                  </a:lnTo>
                  <a:cubicBezTo>
                    <a:pt x="7839" y="9297"/>
                    <a:pt x="7839" y="9277"/>
                    <a:pt x="7834" y="9253"/>
                  </a:cubicBezTo>
                  <a:lnTo>
                    <a:pt x="7834" y="9249"/>
                  </a:lnTo>
                  <a:cubicBezTo>
                    <a:pt x="7834" y="9234"/>
                    <a:pt x="7834" y="9220"/>
                    <a:pt x="7829" y="9205"/>
                  </a:cubicBezTo>
                  <a:cubicBezTo>
                    <a:pt x="7829" y="9196"/>
                    <a:pt x="7829" y="9167"/>
                    <a:pt x="7825" y="9148"/>
                  </a:cubicBezTo>
                  <a:lnTo>
                    <a:pt x="7825" y="9138"/>
                  </a:lnTo>
                  <a:cubicBezTo>
                    <a:pt x="7825" y="9128"/>
                    <a:pt x="7825" y="9114"/>
                    <a:pt x="7820" y="9099"/>
                  </a:cubicBezTo>
                  <a:cubicBezTo>
                    <a:pt x="7815" y="9090"/>
                    <a:pt x="7815" y="9061"/>
                    <a:pt x="7810" y="9042"/>
                  </a:cubicBezTo>
                  <a:lnTo>
                    <a:pt x="7810" y="9027"/>
                  </a:lnTo>
                  <a:lnTo>
                    <a:pt x="7810" y="8998"/>
                  </a:lnTo>
                  <a:cubicBezTo>
                    <a:pt x="7810" y="8979"/>
                    <a:pt x="7801" y="8960"/>
                    <a:pt x="7801" y="8941"/>
                  </a:cubicBezTo>
                  <a:lnTo>
                    <a:pt x="7791" y="8897"/>
                  </a:lnTo>
                  <a:cubicBezTo>
                    <a:pt x="7786" y="8864"/>
                    <a:pt x="7781" y="8830"/>
                    <a:pt x="7772" y="8801"/>
                  </a:cubicBezTo>
                  <a:lnTo>
                    <a:pt x="7772" y="8811"/>
                  </a:lnTo>
                  <a:cubicBezTo>
                    <a:pt x="7767" y="8777"/>
                    <a:pt x="7762" y="8743"/>
                    <a:pt x="7752" y="8710"/>
                  </a:cubicBezTo>
                  <a:lnTo>
                    <a:pt x="7743" y="8676"/>
                  </a:lnTo>
                  <a:cubicBezTo>
                    <a:pt x="7738" y="8652"/>
                    <a:pt x="7733" y="8633"/>
                    <a:pt x="7728" y="8609"/>
                  </a:cubicBezTo>
                  <a:lnTo>
                    <a:pt x="7724" y="8585"/>
                  </a:lnTo>
                  <a:lnTo>
                    <a:pt x="7724" y="8575"/>
                  </a:lnTo>
                  <a:cubicBezTo>
                    <a:pt x="7714" y="8551"/>
                    <a:pt x="7709" y="8532"/>
                    <a:pt x="7704" y="8512"/>
                  </a:cubicBezTo>
                  <a:lnTo>
                    <a:pt x="7695" y="8474"/>
                  </a:lnTo>
                  <a:cubicBezTo>
                    <a:pt x="7685" y="8455"/>
                    <a:pt x="7680" y="8435"/>
                    <a:pt x="7676" y="8416"/>
                  </a:cubicBezTo>
                  <a:lnTo>
                    <a:pt x="7661" y="8378"/>
                  </a:lnTo>
                  <a:lnTo>
                    <a:pt x="7642" y="8320"/>
                  </a:lnTo>
                  <a:lnTo>
                    <a:pt x="7632" y="8281"/>
                  </a:lnTo>
                  <a:cubicBezTo>
                    <a:pt x="7623" y="8262"/>
                    <a:pt x="7613" y="8243"/>
                    <a:pt x="7608" y="8224"/>
                  </a:cubicBezTo>
                  <a:lnTo>
                    <a:pt x="7594" y="8190"/>
                  </a:lnTo>
                  <a:lnTo>
                    <a:pt x="7570" y="8127"/>
                  </a:lnTo>
                  <a:lnTo>
                    <a:pt x="7560" y="8103"/>
                  </a:lnTo>
                  <a:lnTo>
                    <a:pt x="7560" y="8099"/>
                  </a:lnTo>
                  <a:cubicBezTo>
                    <a:pt x="7502" y="7954"/>
                    <a:pt x="7435" y="7815"/>
                    <a:pt x="7358" y="7680"/>
                  </a:cubicBezTo>
                  <a:cubicBezTo>
                    <a:pt x="7313" y="7608"/>
                    <a:pt x="7247" y="7577"/>
                    <a:pt x="7182" y="7577"/>
                  </a:cubicBezTo>
                  <a:cubicBezTo>
                    <a:pt x="7040" y="7577"/>
                    <a:pt x="6902" y="7723"/>
                    <a:pt x="6987" y="7892"/>
                  </a:cubicBezTo>
                  <a:cubicBezTo>
                    <a:pt x="7055" y="8012"/>
                    <a:pt x="7113" y="8137"/>
                    <a:pt x="7165" y="8267"/>
                  </a:cubicBezTo>
                  <a:lnTo>
                    <a:pt x="7165" y="8272"/>
                  </a:lnTo>
                  <a:lnTo>
                    <a:pt x="7170" y="8286"/>
                  </a:lnTo>
                  <a:lnTo>
                    <a:pt x="7194" y="8344"/>
                  </a:lnTo>
                  <a:lnTo>
                    <a:pt x="7204" y="8373"/>
                  </a:lnTo>
                  <a:cubicBezTo>
                    <a:pt x="7214" y="8392"/>
                    <a:pt x="7218" y="8411"/>
                    <a:pt x="7228" y="8431"/>
                  </a:cubicBezTo>
                  <a:lnTo>
                    <a:pt x="7238" y="8459"/>
                  </a:lnTo>
                  <a:lnTo>
                    <a:pt x="7257" y="8512"/>
                  </a:lnTo>
                  <a:lnTo>
                    <a:pt x="7267" y="8546"/>
                  </a:lnTo>
                  <a:lnTo>
                    <a:pt x="7281" y="8599"/>
                  </a:lnTo>
                  <a:lnTo>
                    <a:pt x="7291" y="8633"/>
                  </a:lnTo>
                  <a:cubicBezTo>
                    <a:pt x="7295" y="8647"/>
                    <a:pt x="7300" y="8666"/>
                    <a:pt x="7305" y="8686"/>
                  </a:cubicBezTo>
                  <a:lnTo>
                    <a:pt x="7315" y="8719"/>
                  </a:lnTo>
                  <a:cubicBezTo>
                    <a:pt x="7319" y="8739"/>
                    <a:pt x="7324" y="8758"/>
                    <a:pt x="7329" y="8777"/>
                  </a:cubicBezTo>
                  <a:lnTo>
                    <a:pt x="7339" y="8811"/>
                  </a:lnTo>
                  <a:cubicBezTo>
                    <a:pt x="7344" y="8840"/>
                    <a:pt x="7348" y="8868"/>
                    <a:pt x="7358" y="8897"/>
                  </a:cubicBezTo>
                  <a:lnTo>
                    <a:pt x="7358" y="8902"/>
                  </a:lnTo>
                  <a:cubicBezTo>
                    <a:pt x="7363" y="8931"/>
                    <a:pt x="7368" y="8955"/>
                    <a:pt x="7372" y="8984"/>
                  </a:cubicBezTo>
                  <a:lnTo>
                    <a:pt x="7377" y="9027"/>
                  </a:lnTo>
                  <a:cubicBezTo>
                    <a:pt x="7377" y="9042"/>
                    <a:pt x="7382" y="9056"/>
                    <a:pt x="7387" y="9075"/>
                  </a:cubicBezTo>
                  <a:lnTo>
                    <a:pt x="7392" y="9099"/>
                  </a:lnTo>
                  <a:lnTo>
                    <a:pt x="7392" y="9114"/>
                  </a:lnTo>
                  <a:cubicBezTo>
                    <a:pt x="7392" y="9133"/>
                    <a:pt x="7396" y="9148"/>
                    <a:pt x="7396" y="9167"/>
                  </a:cubicBezTo>
                  <a:cubicBezTo>
                    <a:pt x="7401" y="9186"/>
                    <a:pt x="7396" y="9186"/>
                    <a:pt x="7401" y="9196"/>
                  </a:cubicBezTo>
                  <a:lnTo>
                    <a:pt x="7401" y="9205"/>
                  </a:lnTo>
                  <a:cubicBezTo>
                    <a:pt x="7401" y="9225"/>
                    <a:pt x="7406" y="9239"/>
                    <a:pt x="7406" y="9258"/>
                  </a:cubicBezTo>
                  <a:cubicBezTo>
                    <a:pt x="7406" y="9273"/>
                    <a:pt x="7406" y="9282"/>
                    <a:pt x="7411" y="9292"/>
                  </a:cubicBezTo>
                  <a:lnTo>
                    <a:pt x="7411" y="9297"/>
                  </a:lnTo>
                  <a:cubicBezTo>
                    <a:pt x="7411" y="9316"/>
                    <a:pt x="7411" y="9330"/>
                    <a:pt x="7411" y="9350"/>
                  </a:cubicBezTo>
                  <a:cubicBezTo>
                    <a:pt x="7416" y="9364"/>
                    <a:pt x="7411" y="9379"/>
                    <a:pt x="7411" y="9393"/>
                  </a:cubicBezTo>
                  <a:lnTo>
                    <a:pt x="7411" y="9441"/>
                  </a:lnTo>
                  <a:lnTo>
                    <a:pt x="7411" y="9484"/>
                  </a:lnTo>
                  <a:lnTo>
                    <a:pt x="7411" y="9537"/>
                  </a:lnTo>
                  <a:lnTo>
                    <a:pt x="7411" y="9547"/>
                  </a:lnTo>
                  <a:lnTo>
                    <a:pt x="7411" y="9576"/>
                  </a:lnTo>
                  <a:lnTo>
                    <a:pt x="7411" y="9624"/>
                  </a:lnTo>
                  <a:lnTo>
                    <a:pt x="7411" y="9643"/>
                  </a:lnTo>
                  <a:lnTo>
                    <a:pt x="7411" y="9672"/>
                  </a:lnTo>
                  <a:lnTo>
                    <a:pt x="7411" y="9739"/>
                  </a:lnTo>
                  <a:lnTo>
                    <a:pt x="7411" y="9759"/>
                  </a:lnTo>
                  <a:lnTo>
                    <a:pt x="7411" y="9763"/>
                  </a:lnTo>
                  <a:cubicBezTo>
                    <a:pt x="7372" y="10606"/>
                    <a:pt x="7021" y="11404"/>
                    <a:pt x="6429" y="12006"/>
                  </a:cubicBezTo>
                  <a:cubicBezTo>
                    <a:pt x="6280" y="11707"/>
                    <a:pt x="6025" y="11481"/>
                    <a:pt x="5717" y="11356"/>
                  </a:cubicBezTo>
                  <a:lnTo>
                    <a:pt x="4707" y="10952"/>
                  </a:lnTo>
                  <a:lnTo>
                    <a:pt x="4707" y="10745"/>
                  </a:lnTo>
                  <a:cubicBezTo>
                    <a:pt x="5029" y="10581"/>
                    <a:pt x="5279" y="10302"/>
                    <a:pt x="5414" y="9961"/>
                  </a:cubicBezTo>
                  <a:cubicBezTo>
                    <a:pt x="5433" y="9966"/>
                    <a:pt x="5457" y="9970"/>
                    <a:pt x="5477" y="9970"/>
                  </a:cubicBezTo>
                  <a:cubicBezTo>
                    <a:pt x="5842" y="9961"/>
                    <a:pt x="6131" y="9658"/>
                    <a:pt x="6121" y="9292"/>
                  </a:cubicBezTo>
                  <a:cubicBezTo>
                    <a:pt x="6121" y="9022"/>
                    <a:pt x="5967" y="8777"/>
                    <a:pt x="5722" y="8666"/>
                  </a:cubicBezTo>
                  <a:lnTo>
                    <a:pt x="5722" y="8435"/>
                  </a:lnTo>
                  <a:cubicBezTo>
                    <a:pt x="5722" y="7425"/>
                    <a:pt x="4962" y="6602"/>
                    <a:pt x="4023" y="6602"/>
                  </a:cubicBezTo>
                  <a:lnTo>
                    <a:pt x="3903" y="6602"/>
                  </a:lnTo>
                  <a:cubicBezTo>
                    <a:pt x="2965" y="6602"/>
                    <a:pt x="2205" y="7425"/>
                    <a:pt x="2205" y="8435"/>
                  </a:cubicBezTo>
                  <a:lnTo>
                    <a:pt x="2205" y="8666"/>
                  </a:lnTo>
                  <a:cubicBezTo>
                    <a:pt x="1959" y="8777"/>
                    <a:pt x="1800" y="9022"/>
                    <a:pt x="1805" y="9292"/>
                  </a:cubicBezTo>
                  <a:cubicBezTo>
                    <a:pt x="1796" y="9653"/>
                    <a:pt x="2084" y="9956"/>
                    <a:pt x="2450" y="9966"/>
                  </a:cubicBezTo>
                  <a:cubicBezTo>
                    <a:pt x="2469" y="9966"/>
                    <a:pt x="2493" y="9961"/>
                    <a:pt x="2513" y="9956"/>
                  </a:cubicBezTo>
                  <a:cubicBezTo>
                    <a:pt x="2652" y="10302"/>
                    <a:pt x="2912" y="10586"/>
                    <a:pt x="3249" y="10750"/>
                  </a:cubicBezTo>
                  <a:lnTo>
                    <a:pt x="3249" y="10942"/>
                  </a:lnTo>
                  <a:lnTo>
                    <a:pt x="2205" y="11351"/>
                  </a:lnTo>
                  <a:cubicBezTo>
                    <a:pt x="1897" y="11472"/>
                    <a:pt x="1642" y="11703"/>
                    <a:pt x="1492" y="12001"/>
                  </a:cubicBezTo>
                  <a:cubicBezTo>
                    <a:pt x="819" y="11313"/>
                    <a:pt x="463" y="10370"/>
                    <a:pt x="511" y="9412"/>
                  </a:cubicBezTo>
                  <a:lnTo>
                    <a:pt x="511" y="9403"/>
                  </a:lnTo>
                  <a:lnTo>
                    <a:pt x="511" y="9388"/>
                  </a:lnTo>
                  <a:lnTo>
                    <a:pt x="511" y="9379"/>
                  </a:lnTo>
                  <a:cubicBezTo>
                    <a:pt x="511" y="9359"/>
                    <a:pt x="511" y="9340"/>
                    <a:pt x="516" y="9316"/>
                  </a:cubicBezTo>
                  <a:lnTo>
                    <a:pt x="516" y="9292"/>
                  </a:lnTo>
                  <a:lnTo>
                    <a:pt x="516" y="9263"/>
                  </a:lnTo>
                  <a:cubicBezTo>
                    <a:pt x="516" y="9249"/>
                    <a:pt x="516" y="9234"/>
                    <a:pt x="520" y="9220"/>
                  </a:cubicBezTo>
                  <a:cubicBezTo>
                    <a:pt x="520" y="9210"/>
                    <a:pt x="520" y="9205"/>
                    <a:pt x="520" y="9196"/>
                  </a:cubicBezTo>
                  <a:lnTo>
                    <a:pt x="520" y="9181"/>
                  </a:lnTo>
                  <a:cubicBezTo>
                    <a:pt x="520" y="9162"/>
                    <a:pt x="525" y="9148"/>
                    <a:pt x="525" y="9128"/>
                  </a:cubicBezTo>
                  <a:lnTo>
                    <a:pt x="530" y="9099"/>
                  </a:lnTo>
                  <a:lnTo>
                    <a:pt x="530" y="9085"/>
                  </a:lnTo>
                  <a:cubicBezTo>
                    <a:pt x="530" y="9071"/>
                    <a:pt x="535" y="9051"/>
                    <a:pt x="540" y="9037"/>
                  </a:cubicBezTo>
                  <a:lnTo>
                    <a:pt x="545" y="8994"/>
                  </a:lnTo>
                  <a:cubicBezTo>
                    <a:pt x="545" y="8979"/>
                    <a:pt x="554" y="8960"/>
                    <a:pt x="554" y="8945"/>
                  </a:cubicBezTo>
                  <a:lnTo>
                    <a:pt x="564" y="8902"/>
                  </a:lnTo>
                  <a:cubicBezTo>
                    <a:pt x="569" y="8888"/>
                    <a:pt x="569" y="8873"/>
                    <a:pt x="573" y="8854"/>
                  </a:cubicBezTo>
                  <a:cubicBezTo>
                    <a:pt x="578" y="8835"/>
                    <a:pt x="578" y="8825"/>
                    <a:pt x="583" y="8816"/>
                  </a:cubicBezTo>
                  <a:cubicBezTo>
                    <a:pt x="583" y="8801"/>
                    <a:pt x="588" y="8782"/>
                    <a:pt x="593" y="8767"/>
                  </a:cubicBezTo>
                  <a:lnTo>
                    <a:pt x="597" y="8748"/>
                  </a:lnTo>
                  <a:lnTo>
                    <a:pt x="602" y="8724"/>
                  </a:lnTo>
                  <a:cubicBezTo>
                    <a:pt x="607" y="8710"/>
                    <a:pt x="612" y="8690"/>
                    <a:pt x="617" y="8671"/>
                  </a:cubicBezTo>
                  <a:lnTo>
                    <a:pt x="622" y="8657"/>
                  </a:lnTo>
                  <a:lnTo>
                    <a:pt x="626" y="8638"/>
                  </a:lnTo>
                  <a:cubicBezTo>
                    <a:pt x="636" y="8609"/>
                    <a:pt x="641" y="8585"/>
                    <a:pt x="650" y="8556"/>
                  </a:cubicBezTo>
                  <a:lnTo>
                    <a:pt x="650" y="8551"/>
                  </a:lnTo>
                  <a:cubicBezTo>
                    <a:pt x="660" y="8522"/>
                    <a:pt x="670" y="8493"/>
                    <a:pt x="679" y="8469"/>
                  </a:cubicBezTo>
                  <a:lnTo>
                    <a:pt x="689" y="8440"/>
                  </a:lnTo>
                  <a:cubicBezTo>
                    <a:pt x="694" y="8421"/>
                    <a:pt x="703" y="8402"/>
                    <a:pt x="708" y="8378"/>
                  </a:cubicBezTo>
                  <a:lnTo>
                    <a:pt x="723" y="8349"/>
                  </a:lnTo>
                  <a:lnTo>
                    <a:pt x="742" y="8296"/>
                  </a:lnTo>
                  <a:lnTo>
                    <a:pt x="756" y="8262"/>
                  </a:lnTo>
                  <a:lnTo>
                    <a:pt x="775" y="8209"/>
                  </a:lnTo>
                  <a:lnTo>
                    <a:pt x="790" y="8180"/>
                  </a:lnTo>
                  <a:lnTo>
                    <a:pt x="814" y="8127"/>
                  </a:lnTo>
                  <a:lnTo>
                    <a:pt x="828" y="8099"/>
                  </a:lnTo>
                  <a:lnTo>
                    <a:pt x="852" y="8046"/>
                  </a:lnTo>
                  <a:lnTo>
                    <a:pt x="867" y="8017"/>
                  </a:lnTo>
                  <a:lnTo>
                    <a:pt x="896" y="7964"/>
                  </a:lnTo>
                  <a:lnTo>
                    <a:pt x="905" y="7949"/>
                  </a:lnTo>
                  <a:lnTo>
                    <a:pt x="905" y="7945"/>
                  </a:lnTo>
                  <a:cubicBezTo>
                    <a:pt x="1064" y="7641"/>
                    <a:pt x="1271" y="7367"/>
                    <a:pt x="1516" y="7127"/>
                  </a:cubicBezTo>
                  <a:lnTo>
                    <a:pt x="1521" y="7122"/>
                  </a:lnTo>
                  <a:lnTo>
                    <a:pt x="1531" y="7107"/>
                  </a:lnTo>
                  <a:lnTo>
                    <a:pt x="1545" y="7098"/>
                  </a:lnTo>
                  <a:lnTo>
                    <a:pt x="1574" y="7069"/>
                  </a:lnTo>
                  <a:lnTo>
                    <a:pt x="1593" y="7050"/>
                  </a:lnTo>
                  <a:lnTo>
                    <a:pt x="1613" y="7035"/>
                  </a:lnTo>
                  <a:lnTo>
                    <a:pt x="1637" y="7011"/>
                  </a:lnTo>
                  <a:lnTo>
                    <a:pt x="1661" y="6992"/>
                  </a:lnTo>
                  <a:lnTo>
                    <a:pt x="1670" y="6982"/>
                  </a:lnTo>
                  <a:lnTo>
                    <a:pt x="1699" y="6953"/>
                  </a:lnTo>
                  <a:lnTo>
                    <a:pt x="1723" y="6934"/>
                  </a:lnTo>
                  <a:lnTo>
                    <a:pt x="1733" y="6929"/>
                  </a:lnTo>
                  <a:lnTo>
                    <a:pt x="1767" y="6900"/>
                  </a:lnTo>
                  <a:lnTo>
                    <a:pt x="1800" y="6872"/>
                  </a:lnTo>
                  <a:lnTo>
                    <a:pt x="1834" y="6848"/>
                  </a:lnTo>
                  <a:lnTo>
                    <a:pt x="1868" y="6823"/>
                  </a:lnTo>
                  <a:lnTo>
                    <a:pt x="1901" y="6795"/>
                  </a:lnTo>
                  <a:lnTo>
                    <a:pt x="1935" y="6771"/>
                  </a:lnTo>
                  <a:lnTo>
                    <a:pt x="1974" y="6746"/>
                  </a:lnTo>
                  <a:lnTo>
                    <a:pt x="2007" y="6722"/>
                  </a:lnTo>
                  <a:lnTo>
                    <a:pt x="2041" y="6698"/>
                  </a:lnTo>
                  <a:lnTo>
                    <a:pt x="2079" y="6674"/>
                  </a:lnTo>
                  <a:lnTo>
                    <a:pt x="2113" y="6650"/>
                  </a:lnTo>
                  <a:lnTo>
                    <a:pt x="2152" y="6626"/>
                  </a:lnTo>
                  <a:lnTo>
                    <a:pt x="2190" y="6607"/>
                  </a:lnTo>
                  <a:lnTo>
                    <a:pt x="2224" y="6583"/>
                  </a:lnTo>
                  <a:lnTo>
                    <a:pt x="2262" y="6564"/>
                  </a:lnTo>
                  <a:lnTo>
                    <a:pt x="2267" y="6564"/>
                  </a:lnTo>
                  <a:lnTo>
                    <a:pt x="2301" y="6544"/>
                  </a:lnTo>
                  <a:lnTo>
                    <a:pt x="2330" y="6530"/>
                  </a:lnTo>
                  <a:lnTo>
                    <a:pt x="2339" y="6525"/>
                  </a:lnTo>
                  <a:lnTo>
                    <a:pt x="2373" y="6506"/>
                  </a:lnTo>
                  <a:lnTo>
                    <a:pt x="2402" y="6491"/>
                  </a:lnTo>
                  <a:lnTo>
                    <a:pt x="2426" y="6482"/>
                  </a:lnTo>
                  <a:lnTo>
                    <a:pt x="2450" y="6467"/>
                  </a:lnTo>
                  <a:lnTo>
                    <a:pt x="2479" y="6453"/>
                  </a:lnTo>
                  <a:lnTo>
                    <a:pt x="2503" y="6443"/>
                  </a:lnTo>
                  <a:lnTo>
                    <a:pt x="2532" y="6429"/>
                  </a:lnTo>
                  <a:lnTo>
                    <a:pt x="2570" y="6414"/>
                  </a:lnTo>
                  <a:lnTo>
                    <a:pt x="2575" y="6414"/>
                  </a:lnTo>
                  <a:lnTo>
                    <a:pt x="2628" y="6390"/>
                  </a:lnTo>
                  <a:lnTo>
                    <a:pt x="2686" y="6366"/>
                  </a:lnTo>
                  <a:lnTo>
                    <a:pt x="2705" y="6357"/>
                  </a:lnTo>
                  <a:lnTo>
                    <a:pt x="2734" y="6347"/>
                  </a:lnTo>
                  <a:lnTo>
                    <a:pt x="2768" y="6338"/>
                  </a:lnTo>
                  <a:lnTo>
                    <a:pt x="2796" y="6328"/>
                  </a:lnTo>
                  <a:lnTo>
                    <a:pt x="2816" y="6318"/>
                  </a:lnTo>
                  <a:lnTo>
                    <a:pt x="2849" y="6309"/>
                  </a:lnTo>
                  <a:lnTo>
                    <a:pt x="2873" y="6299"/>
                  </a:lnTo>
                  <a:lnTo>
                    <a:pt x="2897" y="6294"/>
                  </a:lnTo>
                  <a:lnTo>
                    <a:pt x="2931" y="6280"/>
                  </a:lnTo>
                  <a:lnTo>
                    <a:pt x="2979" y="6265"/>
                  </a:lnTo>
                  <a:cubicBezTo>
                    <a:pt x="3008" y="6280"/>
                    <a:pt x="3037" y="6285"/>
                    <a:pt x="3066" y="6285"/>
                  </a:cubicBezTo>
                  <a:cubicBezTo>
                    <a:pt x="3128" y="6285"/>
                    <a:pt x="3191" y="6256"/>
                    <a:pt x="3229" y="6203"/>
                  </a:cubicBezTo>
                  <a:lnTo>
                    <a:pt x="3268" y="6198"/>
                  </a:lnTo>
                  <a:lnTo>
                    <a:pt x="3278" y="6198"/>
                  </a:lnTo>
                  <a:lnTo>
                    <a:pt x="3311" y="6188"/>
                  </a:lnTo>
                  <a:lnTo>
                    <a:pt x="3359" y="6179"/>
                  </a:lnTo>
                  <a:lnTo>
                    <a:pt x="3403" y="6174"/>
                  </a:lnTo>
                  <a:lnTo>
                    <a:pt x="3451" y="6169"/>
                  </a:lnTo>
                  <a:lnTo>
                    <a:pt x="3489" y="6159"/>
                  </a:lnTo>
                  <a:lnTo>
                    <a:pt x="3537" y="6155"/>
                  </a:lnTo>
                  <a:lnTo>
                    <a:pt x="3576" y="6150"/>
                  </a:lnTo>
                  <a:lnTo>
                    <a:pt x="3624" y="6145"/>
                  </a:lnTo>
                  <a:lnTo>
                    <a:pt x="3667" y="6145"/>
                  </a:lnTo>
                  <a:lnTo>
                    <a:pt x="3715" y="6140"/>
                  </a:lnTo>
                  <a:lnTo>
                    <a:pt x="4028" y="6140"/>
                  </a:lnTo>
                  <a:lnTo>
                    <a:pt x="4120" y="6145"/>
                  </a:lnTo>
                  <a:lnTo>
                    <a:pt x="4211" y="6150"/>
                  </a:lnTo>
                  <a:lnTo>
                    <a:pt x="4250" y="6150"/>
                  </a:lnTo>
                  <a:lnTo>
                    <a:pt x="4298" y="6155"/>
                  </a:lnTo>
                  <a:lnTo>
                    <a:pt x="4351" y="6159"/>
                  </a:lnTo>
                  <a:lnTo>
                    <a:pt x="4389" y="6164"/>
                  </a:lnTo>
                  <a:lnTo>
                    <a:pt x="4413" y="6169"/>
                  </a:lnTo>
                  <a:lnTo>
                    <a:pt x="4442" y="6169"/>
                  </a:lnTo>
                  <a:lnTo>
                    <a:pt x="4481" y="6179"/>
                  </a:lnTo>
                  <a:lnTo>
                    <a:pt x="4509" y="6184"/>
                  </a:lnTo>
                  <a:lnTo>
                    <a:pt x="4524" y="6184"/>
                  </a:lnTo>
                  <a:lnTo>
                    <a:pt x="4567" y="6188"/>
                  </a:lnTo>
                  <a:lnTo>
                    <a:pt x="4601" y="6198"/>
                  </a:lnTo>
                  <a:lnTo>
                    <a:pt x="4610" y="6198"/>
                  </a:lnTo>
                  <a:lnTo>
                    <a:pt x="4659" y="6208"/>
                  </a:lnTo>
                  <a:lnTo>
                    <a:pt x="4697" y="6217"/>
                  </a:lnTo>
                  <a:lnTo>
                    <a:pt x="4745" y="6227"/>
                  </a:lnTo>
                  <a:lnTo>
                    <a:pt x="4784" y="6236"/>
                  </a:lnTo>
                  <a:lnTo>
                    <a:pt x="4832" y="6246"/>
                  </a:lnTo>
                  <a:lnTo>
                    <a:pt x="4870" y="6261"/>
                  </a:lnTo>
                  <a:lnTo>
                    <a:pt x="4914" y="6270"/>
                  </a:lnTo>
                  <a:lnTo>
                    <a:pt x="4957" y="6285"/>
                  </a:lnTo>
                  <a:lnTo>
                    <a:pt x="5000" y="6299"/>
                  </a:lnTo>
                  <a:lnTo>
                    <a:pt x="5039" y="6309"/>
                  </a:lnTo>
                  <a:lnTo>
                    <a:pt x="5082" y="6323"/>
                  </a:lnTo>
                  <a:lnTo>
                    <a:pt x="5120" y="6338"/>
                  </a:lnTo>
                  <a:lnTo>
                    <a:pt x="5164" y="6352"/>
                  </a:lnTo>
                  <a:lnTo>
                    <a:pt x="5173" y="6357"/>
                  </a:lnTo>
                  <a:lnTo>
                    <a:pt x="5202" y="6371"/>
                  </a:lnTo>
                  <a:lnTo>
                    <a:pt x="5236" y="6381"/>
                  </a:lnTo>
                  <a:lnTo>
                    <a:pt x="5260" y="6390"/>
                  </a:lnTo>
                  <a:lnTo>
                    <a:pt x="5284" y="6400"/>
                  </a:lnTo>
                  <a:lnTo>
                    <a:pt x="5318" y="6419"/>
                  </a:lnTo>
                  <a:lnTo>
                    <a:pt x="5337" y="6424"/>
                  </a:lnTo>
                  <a:lnTo>
                    <a:pt x="5366" y="6439"/>
                  </a:lnTo>
                  <a:lnTo>
                    <a:pt x="5395" y="6453"/>
                  </a:lnTo>
                  <a:lnTo>
                    <a:pt x="5419" y="6463"/>
                  </a:lnTo>
                  <a:lnTo>
                    <a:pt x="5443" y="6472"/>
                  </a:lnTo>
                  <a:lnTo>
                    <a:pt x="5477" y="6491"/>
                  </a:lnTo>
                  <a:lnTo>
                    <a:pt x="5501" y="6501"/>
                  </a:lnTo>
                  <a:lnTo>
                    <a:pt x="5520" y="6511"/>
                  </a:lnTo>
                  <a:lnTo>
                    <a:pt x="5573" y="6540"/>
                  </a:lnTo>
                  <a:lnTo>
                    <a:pt x="5626" y="6568"/>
                  </a:lnTo>
                  <a:lnTo>
                    <a:pt x="5635" y="6573"/>
                  </a:lnTo>
                  <a:lnTo>
                    <a:pt x="5669" y="6593"/>
                  </a:lnTo>
                  <a:lnTo>
                    <a:pt x="5698" y="6612"/>
                  </a:lnTo>
                  <a:lnTo>
                    <a:pt x="5717" y="6621"/>
                  </a:lnTo>
                  <a:lnTo>
                    <a:pt x="5746" y="6641"/>
                  </a:lnTo>
                  <a:lnTo>
                    <a:pt x="5770" y="6655"/>
                  </a:lnTo>
                  <a:lnTo>
                    <a:pt x="5794" y="6670"/>
                  </a:lnTo>
                  <a:lnTo>
                    <a:pt x="5818" y="6684"/>
                  </a:lnTo>
                  <a:lnTo>
                    <a:pt x="5852" y="6708"/>
                  </a:lnTo>
                  <a:lnTo>
                    <a:pt x="5857" y="6713"/>
                  </a:lnTo>
                  <a:lnTo>
                    <a:pt x="5890" y="6732"/>
                  </a:lnTo>
                  <a:lnTo>
                    <a:pt x="5919" y="6751"/>
                  </a:lnTo>
                  <a:lnTo>
                    <a:pt x="5934" y="6761"/>
                  </a:lnTo>
                  <a:lnTo>
                    <a:pt x="5958" y="6780"/>
                  </a:lnTo>
                  <a:lnTo>
                    <a:pt x="5991" y="6804"/>
                  </a:lnTo>
                  <a:lnTo>
                    <a:pt x="5996" y="6809"/>
                  </a:lnTo>
                  <a:lnTo>
                    <a:pt x="6030" y="6833"/>
                  </a:lnTo>
                  <a:lnTo>
                    <a:pt x="6064" y="6857"/>
                  </a:lnTo>
                  <a:lnTo>
                    <a:pt x="6097" y="6886"/>
                  </a:lnTo>
                  <a:lnTo>
                    <a:pt x="6131" y="6910"/>
                  </a:lnTo>
                  <a:lnTo>
                    <a:pt x="6165" y="6939"/>
                  </a:lnTo>
                  <a:lnTo>
                    <a:pt x="6198" y="6968"/>
                  </a:lnTo>
                  <a:lnTo>
                    <a:pt x="6227" y="6997"/>
                  </a:lnTo>
                  <a:lnTo>
                    <a:pt x="6261" y="7026"/>
                  </a:lnTo>
                  <a:lnTo>
                    <a:pt x="6290" y="7050"/>
                  </a:lnTo>
                  <a:lnTo>
                    <a:pt x="6295" y="7050"/>
                  </a:lnTo>
                  <a:lnTo>
                    <a:pt x="6323" y="7079"/>
                  </a:lnTo>
                  <a:lnTo>
                    <a:pt x="6352" y="7107"/>
                  </a:lnTo>
                  <a:lnTo>
                    <a:pt x="6362" y="7117"/>
                  </a:lnTo>
                  <a:lnTo>
                    <a:pt x="6386" y="7141"/>
                  </a:lnTo>
                  <a:lnTo>
                    <a:pt x="6415" y="7170"/>
                  </a:lnTo>
                  <a:lnTo>
                    <a:pt x="6444" y="7199"/>
                  </a:lnTo>
                  <a:lnTo>
                    <a:pt x="6468" y="7223"/>
                  </a:lnTo>
                  <a:lnTo>
                    <a:pt x="6473" y="7232"/>
                  </a:lnTo>
                  <a:cubicBezTo>
                    <a:pt x="6518" y="7277"/>
                    <a:pt x="6568" y="7295"/>
                    <a:pt x="6617" y="7295"/>
                  </a:cubicBezTo>
                  <a:cubicBezTo>
                    <a:pt x="6777" y="7295"/>
                    <a:pt x="6918" y="7097"/>
                    <a:pt x="6785" y="6939"/>
                  </a:cubicBezTo>
                  <a:lnTo>
                    <a:pt x="6781" y="6934"/>
                  </a:lnTo>
                  <a:lnTo>
                    <a:pt x="6752" y="6905"/>
                  </a:lnTo>
                  <a:lnTo>
                    <a:pt x="6718" y="6872"/>
                  </a:lnTo>
                  <a:lnTo>
                    <a:pt x="6684" y="6838"/>
                  </a:lnTo>
                  <a:lnTo>
                    <a:pt x="6660" y="6814"/>
                  </a:lnTo>
                  <a:lnTo>
                    <a:pt x="6651" y="6804"/>
                  </a:lnTo>
                  <a:lnTo>
                    <a:pt x="6617" y="6771"/>
                  </a:lnTo>
                  <a:lnTo>
                    <a:pt x="6583" y="6737"/>
                  </a:lnTo>
                  <a:lnTo>
                    <a:pt x="6545" y="6703"/>
                  </a:lnTo>
                  <a:lnTo>
                    <a:pt x="6511" y="6670"/>
                  </a:lnTo>
                  <a:lnTo>
                    <a:pt x="6477" y="6641"/>
                  </a:lnTo>
                  <a:lnTo>
                    <a:pt x="6439" y="6612"/>
                  </a:lnTo>
                  <a:lnTo>
                    <a:pt x="6400" y="6578"/>
                  </a:lnTo>
                  <a:lnTo>
                    <a:pt x="6367" y="6549"/>
                  </a:lnTo>
                  <a:lnTo>
                    <a:pt x="6328" y="6520"/>
                  </a:lnTo>
                  <a:lnTo>
                    <a:pt x="6290" y="6491"/>
                  </a:lnTo>
                  <a:lnTo>
                    <a:pt x="6251" y="6463"/>
                  </a:lnTo>
                  <a:lnTo>
                    <a:pt x="6246" y="6458"/>
                  </a:lnTo>
                  <a:lnTo>
                    <a:pt x="6213" y="6434"/>
                  </a:lnTo>
                  <a:lnTo>
                    <a:pt x="6179" y="6410"/>
                  </a:lnTo>
                  <a:lnTo>
                    <a:pt x="6169" y="6400"/>
                  </a:lnTo>
                  <a:lnTo>
                    <a:pt x="6131" y="6376"/>
                  </a:lnTo>
                  <a:lnTo>
                    <a:pt x="6097" y="6352"/>
                  </a:lnTo>
                  <a:lnTo>
                    <a:pt x="6092" y="6352"/>
                  </a:lnTo>
                  <a:lnTo>
                    <a:pt x="6054" y="6328"/>
                  </a:lnTo>
                  <a:lnTo>
                    <a:pt x="6020" y="6309"/>
                  </a:lnTo>
                  <a:lnTo>
                    <a:pt x="6001" y="6294"/>
                  </a:lnTo>
                  <a:lnTo>
                    <a:pt x="5967" y="6275"/>
                  </a:lnTo>
                  <a:lnTo>
                    <a:pt x="5938" y="6256"/>
                  </a:lnTo>
                  <a:lnTo>
                    <a:pt x="5919" y="6246"/>
                  </a:lnTo>
                  <a:lnTo>
                    <a:pt x="5886" y="6227"/>
                  </a:lnTo>
                  <a:lnTo>
                    <a:pt x="5842" y="6203"/>
                  </a:lnTo>
                  <a:lnTo>
                    <a:pt x="5837" y="6198"/>
                  </a:lnTo>
                  <a:lnTo>
                    <a:pt x="5799" y="6164"/>
                  </a:lnTo>
                  <a:lnTo>
                    <a:pt x="5741" y="6131"/>
                  </a:lnTo>
                  <a:lnTo>
                    <a:pt x="5712" y="6116"/>
                  </a:lnTo>
                  <a:lnTo>
                    <a:pt x="5693" y="6107"/>
                  </a:lnTo>
                  <a:lnTo>
                    <a:pt x="5655" y="6087"/>
                  </a:lnTo>
                  <a:lnTo>
                    <a:pt x="5626" y="6073"/>
                  </a:lnTo>
                  <a:lnTo>
                    <a:pt x="5602" y="6063"/>
                  </a:lnTo>
                  <a:lnTo>
                    <a:pt x="5563" y="6044"/>
                  </a:lnTo>
                  <a:lnTo>
                    <a:pt x="5534" y="6030"/>
                  </a:lnTo>
                  <a:lnTo>
                    <a:pt x="5515" y="6025"/>
                  </a:lnTo>
                  <a:lnTo>
                    <a:pt x="5472" y="6005"/>
                  </a:lnTo>
                  <a:lnTo>
                    <a:pt x="5443" y="5996"/>
                  </a:lnTo>
                  <a:lnTo>
                    <a:pt x="5419" y="5981"/>
                  </a:lnTo>
                  <a:lnTo>
                    <a:pt x="5380" y="5972"/>
                  </a:lnTo>
                  <a:lnTo>
                    <a:pt x="5351" y="5957"/>
                  </a:lnTo>
                  <a:lnTo>
                    <a:pt x="5337" y="5953"/>
                  </a:lnTo>
                  <a:lnTo>
                    <a:pt x="5289" y="5933"/>
                  </a:lnTo>
                  <a:lnTo>
                    <a:pt x="5246" y="5919"/>
                  </a:lnTo>
                  <a:lnTo>
                    <a:pt x="5197" y="5904"/>
                  </a:lnTo>
                  <a:lnTo>
                    <a:pt x="5154" y="5890"/>
                  </a:lnTo>
                  <a:lnTo>
                    <a:pt x="5101" y="5871"/>
                  </a:lnTo>
                  <a:lnTo>
                    <a:pt x="5058" y="5856"/>
                  </a:lnTo>
                  <a:lnTo>
                    <a:pt x="5005" y="5842"/>
                  </a:lnTo>
                  <a:lnTo>
                    <a:pt x="4962" y="5832"/>
                  </a:lnTo>
                  <a:lnTo>
                    <a:pt x="4909" y="5818"/>
                  </a:lnTo>
                  <a:lnTo>
                    <a:pt x="4865" y="5808"/>
                  </a:lnTo>
                  <a:lnTo>
                    <a:pt x="4813" y="5794"/>
                  </a:lnTo>
                  <a:lnTo>
                    <a:pt x="4764" y="5784"/>
                  </a:lnTo>
                  <a:lnTo>
                    <a:pt x="4711" y="5775"/>
                  </a:lnTo>
                  <a:lnTo>
                    <a:pt x="4702" y="5775"/>
                  </a:lnTo>
                  <a:lnTo>
                    <a:pt x="4668" y="5765"/>
                  </a:lnTo>
                  <a:lnTo>
                    <a:pt x="4615" y="5760"/>
                  </a:lnTo>
                  <a:lnTo>
                    <a:pt x="4606" y="5760"/>
                  </a:lnTo>
                  <a:lnTo>
                    <a:pt x="4567" y="5750"/>
                  </a:lnTo>
                  <a:lnTo>
                    <a:pt x="4519" y="5746"/>
                  </a:lnTo>
                  <a:lnTo>
                    <a:pt x="4495" y="5741"/>
                  </a:lnTo>
                  <a:lnTo>
                    <a:pt x="4466" y="5736"/>
                  </a:lnTo>
                  <a:lnTo>
                    <a:pt x="4423" y="5731"/>
                  </a:lnTo>
                  <a:lnTo>
                    <a:pt x="4365" y="5726"/>
                  </a:lnTo>
                  <a:lnTo>
                    <a:pt x="4307" y="5722"/>
                  </a:lnTo>
                  <a:lnTo>
                    <a:pt x="4264" y="5722"/>
                  </a:lnTo>
                  <a:lnTo>
                    <a:pt x="4163" y="5712"/>
                  </a:lnTo>
                  <a:lnTo>
                    <a:pt x="3653" y="5712"/>
                  </a:lnTo>
                  <a:lnTo>
                    <a:pt x="3605" y="5717"/>
                  </a:lnTo>
                  <a:lnTo>
                    <a:pt x="3552" y="5722"/>
                  </a:lnTo>
                  <a:lnTo>
                    <a:pt x="3509" y="5726"/>
                  </a:lnTo>
                  <a:lnTo>
                    <a:pt x="3504" y="5726"/>
                  </a:lnTo>
                  <a:lnTo>
                    <a:pt x="3451" y="5736"/>
                  </a:lnTo>
                  <a:lnTo>
                    <a:pt x="3403" y="5741"/>
                  </a:lnTo>
                  <a:lnTo>
                    <a:pt x="3355" y="5750"/>
                  </a:lnTo>
                  <a:lnTo>
                    <a:pt x="3306" y="5755"/>
                  </a:lnTo>
                  <a:lnTo>
                    <a:pt x="3297" y="5755"/>
                  </a:lnTo>
                  <a:lnTo>
                    <a:pt x="3287" y="1747"/>
                  </a:lnTo>
                  <a:close/>
                  <a:moveTo>
                    <a:pt x="4606" y="11371"/>
                  </a:moveTo>
                  <a:lnTo>
                    <a:pt x="5558" y="11751"/>
                  </a:lnTo>
                  <a:lnTo>
                    <a:pt x="5568" y="11756"/>
                  </a:lnTo>
                  <a:cubicBezTo>
                    <a:pt x="5813" y="11857"/>
                    <a:pt x="6001" y="12054"/>
                    <a:pt x="6092" y="12299"/>
                  </a:cubicBezTo>
                  <a:cubicBezTo>
                    <a:pt x="5611" y="12679"/>
                    <a:pt x="5043" y="12920"/>
                    <a:pt x="4442" y="13007"/>
                  </a:cubicBezTo>
                  <a:lnTo>
                    <a:pt x="3841" y="13007"/>
                  </a:lnTo>
                  <a:cubicBezTo>
                    <a:pt x="3807" y="13007"/>
                    <a:pt x="3768" y="13016"/>
                    <a:pt x="3740" y="13035"/>
                  </a:cubicBezTo>
                  <a:cubicBezTo>
                    <a:pt x="3042" y="12992"/>
                    <a:pt x="2373" y="12732"/>
                    <a:pt x="1820" y="12299"/>
                  </a:cubicBezTo>
                  <a:cubicBezTo>
                    <a:pt x="1829" y="12290"/>
                    <a:pt x="1834" y="12280"/>
                    <a:pt x="1839" y="12270"/>
                  </a:cubicBezTo>
                  <a:cubicBezTo>
                    <a:pt x="1930" y="12035"/>
                    <a:pt x="2113" y="11852"/>
                    <a:pt x="2344" y="11756"/>
                  </a:cubicBezTo>
                  <a:lnTo>
                    <a:pt x="2354" y="11751"/>
                  </a:lnTo>
                  <a:lnTo>
                    <a:pt x="3311" y="11380"/>
                  </a:lnTo>
                  <a:lnTo>
                    <a:pt x="3821" y="11876"/>
                  </a:lnTo>
                  <a:cubicBezTo>
                    <a:pt x="3860" y="11914"/>
                    <a:pt x="3918" y="11938"/>
                    <a:pt x="3970" y="11938"/>
                  </a:cubicBezTo>
                  <a:lnTo>
                    <a:pt x="3975" y="11938"/>
                  </a:lnTo>
                  <a:cubicBezTo>
                    <a:pt x="4033" y="11938"/>
                    <a:pt x="4086" y="11914"/>
                    <a:pt x="4124" y="11871"/>
                  </a:cubicBezTo>
                  <a:lnTo>
                    <a:pt x="4606" y="11371"/>
                  </a:lnTo>
                  <a:close/>
                  <a:moveTo>
                    <a:pt x="4986" y="0"/>
                  </a:moveTo>
                  <a:cubicBezTo>
                    <a:pt x="4865" y="0"/>
                    <a:pt x="4769" y="97"/>
                    <a:pt x="4769" y="217"/>
                  </a:cubicBezTo>
                  <a:lnTo>
                    <a:pt x="4769" y="1324"/>
                  </a:lnTo>
                  <a:lnTo>
                    <a:pt x="3075" y="1324"/>
                  </a:lnTo>
                  <a:cubicBezTo>
                    <a:pt x="2960" y="1324"/>
                    <a:pt x="2864" y="1420"/>
                    <a:pt x="2864" y="1540"/>
                  </a:cubicBezTo>
                  <a:lnTo>
                    <a:pt x="2873" y="5861"/>
                  </a:lnTo>
                  <a:lnTo>
                    <a:pt x="2859" y="5866"/>
                  </a:lnTo>
                  <a:lnTo>
                    <a:pt x="2825" y="5876"/>
                  </a:lnTo>
                  <a:lnTo>
                    <a:pt x="2787" y="5890"/>
                  </a:lnTo>
                  <a:lnTo>
                    <a:pt x="2763" y="5895"/>
                  </a:lnTo>
                  <a:lnTo>
                    <a:pt x="2734" y="5904"/>
                  </a:lnTo>
                  <a:lnTo>
                    <a:pt x="2695" y="5919"/>
                  </a:lnTo>
                  <a:lnTo>
                    <a:pt x="2676" y="5929"/>
                  </a:lnTo>
                  <a:lnTo>
                    <a:pt x="2642" y="5938"/>
                  </a:lnTo>
                  <a:lnTo>
                    <a:pt x="2604" y="5953"/>
                  </a:lnTo>
                  <a:lnTo>
                    <a:pt x="2580" y="5962"/>
                  </a:lnTo>
                  <a:lnTo>
                    <a:pt x="2551" y="5972"/>
                  </a:lnTo>
                  <a:lnTo>
                    <a:pt x="2488" y="6001"/>
                  </a:lnTo>
                  <a:lnTo>
                    <a:pt x="2426" y="6025"/>
                  </a:lnTo>
                  <a:lnTo>
                    <a:pt x="2421" y="6025"/>
                  </a:lnTo>
                  <a:lnTo>
                    <a:pt x="2378" y="6044"/>
                  </a:lnTo>
                  <a:lnTo>
                    <a:pt x="2339" y="6063"/>
                  </a:lnTo>
                  <a:lnTo>
                    <a:pt x="2325" y="6068"/>
                  </a:lnTo>
                  <a:lnTo>
                    <a:pt x="2286" y="6087"/>
                  </a:lnTo>
                  <a:lnTo>
                    <a:pt x="2253" y="6102"/>
                  </a:lnTo>
                  <a:lnTo>
                    <a:pt x="2233" y="6111"/>
                  </a:lnTo>
                  <a:lnTo>
                    <a:pt x="2200" y="6131"/>
                  </a:lnTo>
                  <a:lnTo>
                    <a:pt x="2161" y="6150"/>
                  </a:lnTo>
                  <a:lnTo>
                    <a:pt x="2152" y="6155"/>
                  </a:lnTo>
                  <a:lnTo>
                    <a:pt x="2113" y="6174"/>
                  </a:lnTo>
                  <a:lnTo>
                    <a:pt x="2075" y="6198"/>
                  </a:lnTo>
                  <a:lnTo>
                    <a:pt x="2031" y="6222"/>
                  </a:lnTo>
                  <a:lnTo>
                    <a:pt x="1988" y="6246"/>
                  </a:lnTo>
                  <a:lnTo>
                    <a:pt x="1950" y="6270"/>
                  </a:lnTo>
                  <a:lnTo>
                    <a:pt x="1906" y="6294"/>
                  </a:lnTo>
                  <a:lnTo>
                    <a:pt x="1868" y="6318"/>
                  </a:lnTo>
                  <a:lnTo>
                    <a:pt x="1824" y="6347"/>
                  </a:lnTo>
                  <a:lnTo>
                    <a:pt x="1786" y="6371"/>
                  </a:lnTo>
                  <a:lnTo>
                    <a:pt x="1747" y="6400"/>
                  </a:lnTo>
                  <a:lnTo>
                    <a:pt x="1709" y="6429"/>
                  </a:lnTo>
                  <a:lnTo>
                    <a:pt x="1670" y="6458"/>
                  </a:lnTo>
                  <a:lnTo>
                    <a:pt x="1632" y="6487"/>
                  </a:lnTo>
                  <a:lnTo>
                    <a:pt x="1593" y="6516"/>
                  </a:lnTo>
                  <a:lnTo>
                    <a:pt x="1555" y="6544"/>
                  </a:lnTo>
                  <a:lnTo>
                    <a:pt x="1516" y="6573"/>
                  </a:lnTo>
                  <a:lnTo>
                    <a:pt x="1478" y="6607"/>
                  </a:lnTo>
                  <a:lnTo>
                    <a:pt x="1473" y="6612"/>
                  </a:lnTo>
                  <a:lnTo>
                    <a:pt x="1444" y="6636"/>
                  </a:lnTo>
                  <a:lnTo>
                    <a:pt x="1406" y="6670"/>
                  </a:lnTo>
                  <a:lnTo>
                    <a:pt x="1401" y="6674"/>
                  </a:lnTo>
                  <a:lnTo>
                    <a:pt x="1372" y="6698"/>
                  </a:lnTo>
                  <a:lnTo>
                    <a:pt x="1338" y="6727"/>
                  </a:lnTo>
                  <a:lnTo>
                    <a:pt x="1329" y="6742"/>
                  </a:lnTo>
                  <a:lnTo>
                    <a:pt x="1300" y="6766"/>
                  </a:lnTo>
                  <a:lnTo>
                    <a:pt x="1266" y="6795"/>
                  </a:lnTo>
                  <a:lnTo>
                    <a:pt x="1257" y="6804"/>
                  </a:lnTo>
                  <a:lnTo>
                    <a:pt x="1237" y="6828"/>
                  </a:lnTo>
                  <a:lnTo>
                    <a:pt x="1233" y="6833"/>
                  </a:lnTo>
                  <a:cubicBezTo>
                    <a:pt x="958" y="7103"/>
                    <a:pt x="732" y="7406"/>
                    <a:pt x="549" y="7743"/>
                  </a:cubicBezTo>
                  <a:lnTo>
                    <a:pt x="545" y="7747"/>
                  </a:lnTo>
                  <a:lnTo>
                    <a:pt x="540" y="7762"/>
                  </a:lnTo>
                  <a:lnTo>
                    <a:pt x="540" y="7767"/>
                  </a:lnTo>
                  <a:lnTo>
                    <a:pt x="506" y="7829"/>
                  </a:lnTo>
                  <a:lnTo>
                    <a:pt x="492" y="7858"/>
                  </a:lnTo>
                  <a:lnTo>
                    <a:pt x="463" y="7921"/>
                  </a:lnTo>
                  <a:lnTo>
                    <a:pt x="448" y="7954"/>
                  </a:lnTo>
                  <a:lnTo>
                    <a:pt x="419" y="8012"/>
                  </a:lnTo>
                  <a:lnTo>
                    <a:pt x="405" y="8046"/>
                  </a:lnTo>
                  <a:cubicBezTo>
                    <a:pt x="395" y="8065"/>
                    <a:pt x="386" y="8084"/>
                    <a:pt x="381" y="8108"/>
                  </a:cubicBezTo>
                  <a:lnTo>
                    <a:pt x="366" y="8142"/>
                  </a:lnTo>
                  <a:cubicBezTo>
                    <a:pt x="357" y="8161"/>
                    <a:pt x="352" y="8185"/>
                    <a:pt x="342" y="8204"/>
                  </a:cubicBezTo>
                  <a:lnTo>
                    <a:pt x="328" y="8238"/>
                  </a:lnTo>
                  <a:cubicBezTo>
                    <a:pt x="323" y="8262"/>
                    <a:pt x="314" y="8281"/>
                    <a:pt x="304" y="8305"/>
                  </a:cubicBezTo>
                  <a:lnTo>
                    <a:pt x="294" y="8334"/>
                  </a:lnTo>
                  <a:cubicBezTo>
                    <a:pt x="285" y="8368"/>
                    <a:pt x="275" y="8397"/>
                    <a:pt x="265" y="8431"/>
                  </a:cubicBezTo>
                  <a:lnTo>
                    <a:pt x="265" y="8435"/>
                  </a:lnTo>
                  <a:cubicBezTo>
                    <a:pt x="256" y="8464"/>
                    <a:pt x="246" y="8493"/>
                    <a:pt x="237" y="8527"/>
                  </a:cubicBezTo>
                  <a:lnTo>
                    <a:pt x="232" y="8551"/>
                  </a:lnTo>
                  <a:lnTo>
                    <a:pt x="232" y="8561"/>
                  </a:lnTo>
                  <a:cubicBezTo>
                    <a:pt x="222" y="8580"/>
                    <a:pt x="217" y="8604"/>
                    <a:pt x="213" y="8623"/>
                  </a:cubicBezTo>
                  <a:lnTo>
                    <a:pt x="208" y="8652"/>
                  </a:lnTo>
                  <a:lnTo>
                    <a:pt x="203" y="8666"/>
                  </a:lnTo>
                  <a:cubicBezTo>
                    <a:pt x="198" y="8686"/>
                    <a:pt x="193" y="8705"/>
                    <a:pt x="188" y="8719"/>
                  </a:cubicBezTo>
                  <a:lnTo>
                    <a:pt x="179" y="8767"/>
                  </a:lnTo>
                  <a:cubicBezTo>
                    <a:pt x="174" y="8782"/>
                    <a:pt x="174" y="8801"/>
                    <a:pt x="169" y="8825"/>
                  </a:cubicBezTo>
                  <a:lnTo>
                    <a:pt x="160" y="8873"/>
                  </a:lnTo>
                  <a:cubicBezTo>
                    <a:pt x="155" y="8888"/>
                    <a:pt x="150" y="8907"/>
                    <a:pt x="150" y="8926"/>
                  </a:cubicBezTo>
                  <a:cubicBezTo>
                    <a:pt x="145" y="8945"/>
                    <a:pt x="145" y="8960"/>
                    <a:pt x="140" y="8974"/>
                  </a:cubicBezTo>
                  <a:cubicBezTo>
                    <a:pt x="140" y="8994"/>
                    <a:pt x="136" y="9013"/>
                    <a:pt x="131" y="9032"/>
                  </a:cubicBezTo>
                  <a:lnTo>
                    <a:pt x="131" y="9047"/>
                  </a:lnTo>
                  <a:lnTo>
                    <a:pt x="126" y="9080"/>
                  </a:lnTo>
                  <a:cubicBezTo>
                    <a:pt x="126" y="9099"/>
                    <a:pt x="121" y="9114"/>
                    <a:pt x="121" y="9133"/>
                  </a:cubicBezTo>
                  <a:lnTo>
                    <a:pt x="121" y="9148"/>
                  </a:lnTo>
                  <a:cubicBezTo>
                    <a:pt x="121" y="9157"/>
                    <a:pt x="121" y="9172"/>
                    <a:pt x="116" y="9181"/>
                  </a:cubicBezTo>
                  <a:cubicBezTo>
                    <a:pt x="111" y="9196"/>
                    <a:pt x="116" y="9215"/>
                    <a:pt x="111" y="9229"/>
                  </a:cubicBezTo>
                  <a:lnTo>
                    <a:pt x="111" y="9258"/>
                  </a:lnTo>
                  <a:lnTo>
                    <a:pt x="111" y="9287"/>
                  </a:lnTo>
                  <a:cubicBezTo>
                    <a:pt x="111" y="9311"/>
                    <a:pt x="111" y="9335"/>
                    <a:pt x="107" y="9359"/>
                  </a:cubicBezTo>
                  <a:lnTo>
                    <a:pt x="107" y="9374"/>
                  </a:lnTo>
                  <a:lnTo>
                    <a:pt x="107" y="9393"/>
                  </a:lnTo>
                  <a:cubicBezTo>
                    <a:pt x="1" y="11534"/>
                    <a:pt x="1646" y="13353"/>
                    <a:pt x="3788" y="13468"/>
                  </a:cubicBezTo>
                  <a:cubicBezTo>
                    <a:pt x="3855" y="13468"/>
                    <a:pt x="3922" y="13473"/>
                    <a:pt x="3990" y="13473"/>
                  </a:cubicBezTo>
                  <a:cubicBezTo>
                    <a:pt x="4158" y="13473"/>
                    <a:pt x="4327" y="13459"/>
                    <a:pt x="4495" y="13440"/>
                  </a:cubicBezTo>
                  <a:lnTo>
                    <a:pt x="10952" y="13440"/>
                  </a:lnTo>
                  <a:cubicBezTo>
                    <a:pt x="11068" y="13440"/>
                    <a:pt x="11164" y="13343"/>
                    <a:pt x="11164" y="13223"/>
                  </a:cubicBezTo>
                  <a:lnTo>
                    <a:pt x="11164" y="12112"/>
                  </a:lnTo>
                  <a:lnTo>
                    <a:pt x="12858" y="12112"/>
                  </a:lnTo>
                  <a:cubicBezTo>
                    <a:pt x="12973" y="12112"/>
                    <a:pt x="13069" y="12015"/>
                    <a:pt x="13069" y="11900"/>
                  </a:cubicBezTo>
                  <a:lnTo>
                    <a:pt x="13069" y="2758"/>
                  </a:lnTo>
                  <a:cubicBezTo>
                    <a:pt x="13069" y="2758"/>
                    <a:pt x="13045" y="2748"/>
                    <a:pt x="13045" y="2748"/>
                  </a:cubicBezTo>
                  <a:lnTo>
                    <a:pt x="13045" y="2738"/>
                  </a:lnTo>
                  <a:cubicBezTo>
                    <a:pt x="13045" y="2729"/>
                    <a:pt x="13041" y="2719"/>
                    <a:pt x="13041" y="2714"/>
                  </a:cubicBezTo>
                  <a:cubicBezTo>
                    <a:pt x="13041" y="2705"/>
                    <a:pt x="13036" y="2695"/>
                    <a:pt x="13036" y="2685"/>
                  </a:cubicBezTo>
                  <a:lnTo>
                    <a:pt x="13036" y="2681"/>
                  </a:lnTo>
                  <a:cubicBezTo>
                    <a:pt x="13031" y="2671"/>
                    <a:pt x="13026" y="2661"/>
                    <a:pt x="13021" y="2657"/>
                  </a:cubicBezTo>
                  <a:cubicBezTo>
                    <a:pt x="13017" y="2647"/>
                    <a:pt x="13012" y="2637"/>
                    <a:pt x="13007" y="2632"/>
                  </a:cubicBezTo>
                  <a:lnTo>
                    <a:pt x="13002" y="2628"/>
                  </a:lnTo>
                  <a:cubicBezTo>
                    <a:pt x="12997" y="2618"/>
                    <a:pt x="12992" y="2613"/>
                    <a:pt x="12988" y="2604"/>
                  </a:cubicBezTo>
                  <a:lnTo>
                    <a:pt x="10442" y="58"/>
                  </a:lnTo>
                  <a:cubicBezTo>
                    <a:pt x="10433" y="53"/>
                    <a:pt x="10428" y="44"/>
                    <a:pt x="10418" y="39"/>
                  </a:cubicBezTo>
                  <a:lnTo>
                    <a:pt x="10413" y="34"/>
                  </a:lnTo>
                  <a:cubicBezTo>
                    <a:pt x="10404" y="29"/>
                    <a:pt x="10399" y="25"/>
                    <a:pt x="10389" y="20"/>
                  </a:cubicBezTo>
                  <a:lnTo>
                    <a:pt x="10365" y="10"/>
                  </a:lnTo>
                  <a:lnTo>
                    <a:pt x="10360" y="10"/>
                  </a:lnTo>
                  <a:cubicBezTo>
                    <a:pt x="10351" y="10"/>
                    <a:pt x="10341" y="5"/>
                    <a:pt x="10332" y="5"/>
                  </a:cubicBezTo>
                  <a:lnTo>
                    <a:pt x="1030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0" name="Google Shape;2220;p61"/>
          <p:cNvGrpSpPr/>
          <p:nvPr/>
        </p:nvGrpSpPr>
        <p:grpSpPr>
          <a:xfrm>
            <a:off x="5333459" y="4110618"/>
            <a:ext cx="427980" cy="320369"/>
            <a:chOff x="6627996" y="2449756"/>
            <a:chExt cx="427980" cy="320369"/>
          </a:xfrm>
        </p:grpSpPr>
        <p:sp>
          <p:nvSpPr>
            <p:cNvPr id="2221" name="Google Shape;2221;p61"/>
            <p:cNvSpPr/>
            <p:nvPr/>
          </p:nvSpPr>
          <p:spPr>
            <a:xfrm>
              <a:off x="6634946" y="2456155"/>
              <a:ext cx="415863" cy="220836"/>
            </a:xfrm>
            <a:custGeom>
              <a:avLst/>
              <a:gdLst/>
              <a:ahLst/>
              <a:cxnLst/>
              <a:rect l="l" t="t" r="r" b="b"/>
              <a:pathLst>
                <a:path w="15856" h="8420" extrusionOk="0">
                  <a:moveTo>
                    <a:pt x="6378" y="0"/>
                  </a:moveTo>
                  <a:cubicBezTo>
                    <a:pt x="6219" y="0"/>
                    <a:pt x="6060" y="11"/>
                    <a:pt x="5900" y="32"/>
                  </a:cubicBezTo>
                  <a:cubicBezTo>
                    <a:pt x="4509" y="220"/>
                    <a:pt x="3354" y="1206"/>
                    <a:pt x="2955" y="2549"/>
                  </a:cubicBezTo>
                  <a:lnTo>
                    <a:pt x="2936" y="2549"/>
                  </a:lnTo>
                  <a:cubicBezTo>
                    <a:pt x="1314" y="2549"/>
                    <a:pt x="1" y="3862"/>
                    <a:pt x="1" y="5484"/>
                  </a:cubicBezTo>
                  <a:cubicBezTo>
                    <a:pt x="1" y="7105"/>
                    <a:pt x="1314" y="8419"/>
                    <a:pt x="2936" y="8419"/>
                  </a:cubicBezTo>
                  <a:lnTo>
                    <a:pt x="13392" y="8419"/>
                  </a:lnTo>
                  <a:cubicBezTo>
                    <a:pt x="13403" y="8419"/>
                    <a:pt x="13415" y="8419"/>
                    <a:pt x="13427" y="8419"/>
                  </a:cubicBezTo>
                  <a:cubicBezTo>
                    <a:pt x="14763" y="8419"/>
                    <a:pt x="15855" y="7334"/>
                    <a:pt x="15855" y="5994"/>
                  </a:cubicBezTo>
                  <a:cubicBezTo>
                    <a:pt x="15855" y="4654"/>
                    <a:pt x="14763" y="3569"/>
                    <a:pt x="13427" y="3569"/>
                  </a:cubicBezTo>
                  <a:cubicBezTo>
                    <a:pt x="13415" y="3569"/>
                    <a:pt x="13403" y="3569"/>
                    <a:pt x="13392" y="3569"/>
                  </a:cubicBezTo>
                  <a:lnTo>
                    <a:pt x="13396" y="3569"/>
                  </a:lnTo>
                  <a:cubicBezTo>
                    <a:pt x="13310" y="3569"/>
                    <a:pt x="13218" y="3574"/>
                    <a:pt x="13132" y="3583"/>
                  </a:cubicBezTo>
                  <a:cubicBezTo>
                    <a:pt x="12743" y="2328"/>
                    <a:pt x="11586" y="1528"/>
                    <a:pt x="10340" y="1528"/>
                  </a:cubicBezTo>
                  <a:cubicBezTo>
                    <a:pt x="10030" y="1528"/>
                    <a:pt x="9714" y="1578"/>
                    <a:pt x="9403" y="1683"/>
                  </a:cubicBezTo>
                  <a:cubicBezTo>
                    <a:pt x="8747" y="627"/>
                    <a:pt x="7597" y="0"/>
                    <a:pt x="637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1"/>
            <p:cNvSpPr/>
            <p:nvPr/>
          </p:nvSpPr>
          <p:spPr>
            <a:xfrm>
              <a:off x="6633687" y="2523245"/>
              <a:ext cx="378489" cy="153746"/>
            </a:xfrm>
            <a:custGeom>
              <a:avLst/>
              <a:gdLst/>
              <a:ahLst/>
              <a:cxnLst/>
              <a:rect l="l" t="t" r="r" b="b"/>
              <a:pathLst>
                <a:path w="14431" h="5862" extrusionOk="0">
                  <a:moveTo>
                    <a:pt x="2859" y="0"/>
                  </a:moveTo>
                  <a:cubicBezTo>
                    <a:pt x="1252" y="68"/>
                    <a:pt x="0" y="1420"/>
                    <a:pt x="53" y="3027"/>
                  </a:cubicBezTo>
                  <a:cubicBezTo>
                    <a:pt x="106" y="4620"/>
                    <a:pt x="1482" y="5861"/>
                    <a:pt x="3080" y="5861"/>
                  </a:cubicBezTo>
                  <a:lnTo>
                    <a:pt x="13444" y="5861"/>
                  </a:lnTo>
                  <a:cubicBezTo>
                    <a:pt x="13507" y="5861"/>
                    <a:pt x="13570" y="5856"/>
                    <a:pt x="13632" y="5851"/>
                  </a:cubicBezTo>
                  <a:cubicBezTo>
                    <a:pt x="14431" y="5789"/>
                    <a:pt x="14368" y="4581"/>
                    <a:pt x="13565" y="4581"/>
                  </a:cubicBezTo>
                  <a:lnTo>
                    <a:pt x="11784" y="4581"/>
                  </a:lnTo>
                  <a:cubicBezTo>
                    <a:pt x="11645" y="4581"/>
                    <a:pt x="11529" y="4466"/>
                    <a:pt x="11529" y="4326"/>
                  </a:cubicBezTo>
                  <a:lnTo>
                    <a:pt x="11529" y="3518"/>
                  </a:lnTo>
                  <a:cubicBezTo>
                    <a:pt x="11529" y="3181"/>
                    <a:pt x="11395" y="2854"/>
                    <a:pt x="11159" y="2618"/>
                  </a:cubicBezTo>
                  <a:lnTo>
                    <a:pt x="9672" y="1131"/>
                  </a:lnTo>
                  <a:cubicBezTo>
                    <a:pt x="9431" y="891"/>
                    <a:pt x="9104" y="756"/>
                    <a:pt x="8767" y="756"/>
                  </a:cubicBezTo>
                  <a:lnTo>
                    <a:pt x="5409" y="756"/>
                  </a:lnTo>
                  <a:cubicBezTo>
                    <a:pt x="4846" y="756"/>
                    <a:pt x="4389" y="1213"/>
                    <a:pt x="4389" y="1776"/>
                  </a:cubicBezTo>
                  <a:lnTo>
                    <a:pt x="4389" y="4037"/>
                  </a:lnTo>
                  <a:cubicBezTo>
                    <a:pt x="4385" y="4186"/>
                    <a:pt x="4267" y="4292"/>
                    <a:pt x="4134" y="4292"/>
                  </a:cubicBezTo>
                  <a:cubicBezTo>
                    <a:pt x="4099" y="4292"/>
                    <a:pt x="4063" y="4285"/>
                    <a:pt x="4028" y="4268"/>
                  </a:cubicBezTo>
                  <a:cubicBezTo>
                    <a:pt x="3075" y="3806"/>
                    <a:pt x="2392" y="2873"/>
                    <a:pt x="2349" y="1762"/>
                  </a:cubicBezTo>
                  <a:cubicBezTo>
                    <a:pt x="2325" y="1131"/>
                    <a:pt x="2503" y="515"/>
                    <a:pt x="28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1"/>
            <p:cNvSpPr/>
            <p:nvPr/>
          </p:nvSpPr>
          <p:spPr>
            <a:xfrm>
              <a:off x="6768838" y="2563111"/>
              <a:ext cx="147189" cy="200693"/>
            </a:xfrm>
            <a:custGeom>
              <a:avLst/>
              <a:gdLst/>
              <a:ahLst/>
              <a:cxnLst/>
              <a:rect l="l" t="t" r="r" b="b"/>
              <a:pathLst>
                <a:path w="5612" h="7652" extrusionOk="0">
                  <a:moveTo>
                    <a:pt x="3630" y="1"/>
                  </a:moveTo>
                  <a:cubicBezTo>
                    <a:pt x="3625" y="1"/>
                    <a:pt x="3620" y="1"/>
                    <a:pt x="3614" y="1"/>
                  </a:cubicBezTo>
                  <a:lnTo>
                    <a:pt x="256" y="1"/>
                  </a:lnTo>
                  <a:cubicBezTo>
                    <a:pt x="116" y="1"/>
                    <a:pt x="1" y="112"/>
                    <a:pt x="1" y="256"/>
                  </a:cubicBezTo>
                  <a:lnTo>
                    <a:pt x="1" y="7397"/>
                  </a:lnTo>
                  <a:cubicBezTo>
                    <a:pt x="1" y="7536"/>
                    <a:pt x="116" y="7652"/>
                    <a:pt x="256" y="7652"/>
                  </a:cubicBezTo>
                  <a:lnTo>
                    <a:pt x="5356" y="7652"/>
                  </a:lnTo>
                  <a:cubicBezTo>
                    <a:pt x="5496" y="7652"/>
                    <a:pt x="5611" y="7536"/>
                    <a:pt x="5611" y="7397"/>
                  </a:cubicBezTo>
                  <a:lnTo>
                    <a:pt x="5611" y="1998"/>
                  </a:lnTo>
                  <a:cubicBezTo>
                    <a:pt x="5611" y="1863"/>
                    <a:pt x="5558" y="1733"/>
                    <a:pt x="5462" y="1637"/>
                  </a:cubicBezTo>
                  <a:lnTo>
                    <a:pt x="3975" y="150"/>
                  </a:lnTo>
                  <a:cubicBezTo>
                    <a:pt x="3883" y="58"/>
                    <a:pt x="3759" y="1"/>
                    <a:pt x="36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1"/>
            <p:cNvSpPr/>
            <p:nvPr/>
          </p:nvSpPr>
          <p:spPr>
            <a:xfrm>
              <a:off x="6869289" y="2609954"/>
              <a:ext cx="46869" cy="13507"/>
            </a:xfrm>
            <a:custGeom>
              <a:avLst/>
              <a:gdLst/>
              <a:ahLst/>
              <a:cxnLst/>
              <a:rect l="l" t="t" r="r" b="b"/>
              <a:pathLst>
                <a:path w="1787" h="515" extrusionOk="0">
                  <a:moveTo>
                    <a:pt x="1" y="0"/>
                  </a:moveTo>
                  <a:lnTo>
                    <a:pt x="1" y="515"/>
                  </a:lnTo>
                  <a:lnTo>
                    <a:pt x="1786" y="515"/>
                  </a:lnTo>
                  <a:lnTo>
                    <a:pt x="1786" y="212"/>
                  </a:lnTo>
                  <a:cubicBezTo>
                    <a:pt x="1781" y="140"/>
                    <a:pt x="1767" y="67"/>
                    <a:pt x="17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1"/>
            <p:cNvSpPr/>
            <p:nvPr/>
          </p:nvSpPr>
          <p:spPr>
            <a:xfrm>
              <a:off x="6627996" y="2449756"/>
              <a:ext cx="427980" cy="233451"/>
            </a:xfrm>
            <a:custGeom>
              <a:avLst/>
              <a:gdLst/>
              <a:ahLst/>
              <a:cxnLst/>
              <a:rect l="l" t="t" r="r" b="b"/>
              <a:pathLst>
                <a:path w="16318" h="8901" extrusionOk="0">
                  <a:moveTo>
                    <a:pt x="6639" y="0"/>
                  </a:moveTo>
                  <a:cubicBezTo>
                    <a:pt x="5841" y="0"/>
                    <a:pt x="5037" y="251"/>
                    <a:pt x="4351" y="772"/>
                  </a:cubicBezTo>
                  <a:cubicBezTo>
                    <a:pt x="3749" y="1229"/>
                    <a:pt x="3302" y="1850"/>
                    <a:pt x="3052" y="2557"/>
                  </a:cubicBezTo>
                  <a:cubicBezTo>
                    <a:pt x="1334" y="2644"/>
                    <a:pt x="1" y="4082"/>
                    <a:pt x="44" y="5800"/>
                  </a:cubicBezTo>
                  <a:cubicBezTo>
                    <a:pt x="83" y="7518"/>
                    <a:pt x="1483" y="8889"/>
                    <a:pt x="3201" y="8894"/>
                  </a:cubicBezTo>
                  <a:lnTo>
                    <a:pt x="4351" y="8894"/>
                  </a:lnTo>
                  <a:cubicBezTo>
                    <a:pt x="4630" y="8860"/>
                    <a:pt x="4630" y="8451"/>
                    <a:pt x="4351" y="8418"/>
                  </a:cubicBezTo>
                  <a:lnTo>
                    <a:pt x="3201" y="8418"/>
                  </a:lnTo>
                  <a:cubicBezTo>
                    <a:pt x="1714" y="8418"/>
                    <a:pt x="506" y="7215"/>
                    <a:pt x="506" y="5728"/>
                  </a:cubicBezTo>
                  <a:cubicBezTo>
                    <a:pt x="506" y="4236"/>
                    <a:pt x="1709" y="3029"/>
                    <a:pt x="3196" y="3029"/>
                  </a:cubicBezTo>
                  <a:lnTo>
                    <a:pt x="3225" y="3029"/>
                  </a:lnTo>
                  <a:cubicBezTo>
                    <a:pt x="3331" y="3029"/>
                    <a:pt x="3422" y="2961"/>
                    <a:pt x="3451" y="2860"/>
                  </a:cubicBezTo>
                  <a:cubicBezTo>
                    <a:pt x="3658" y="2177"/>
                    <a:pt x="4072" y="1580"/>
                    <a:pt x="4635" y="1152"/>
                  </a:cubicBezTo>
                  <a:cubicBezTo>
                    <a:pt x="5239" y="695"/>
                    <a:pt x="5943" y="477"/>
                    <a:pt x="6640" y="477"/>
                  </a:cubicBezTo>
                  <a:cubicBezTo>
                    <a:pt x="7747" y="477"/>
                    <a:pt x="8835" y="1028"/>
                    <a:pt x="9470" y="2047"/>
                  </a:cubicBezTo>
                  <a:cubicBezTo>
                    <a:pt x="9515" y="2117"/>
                    <a:pt x="9594" y="2159"/>
                    <a:pt x="9674" y="2159"/>
                  </a:cubicBezTo>
                  <a:cubicBezTo>
                    <a:pt x="9698" y="2159"/>
                    <a:pt x="9722" y="2156"/>
                    <a:pt x="9745" y="2148"/>
                  </a:cubicBezTo>
                  <a:cubicBezTo>
                    <a:pt x="10029" y="2053"/>
                    <a:pt x="10318" y="2007"/>
                    <a:pt x="10601" y="2007"/>
                  </a:cubicBezTo>
                  <a:cubicBezTo>
                    <a:pt x="11747" y="2007"/>
                    <a:pt x="12808" y="2746"/>
                    <a:pt x="13171" y="3899"/>
                  </a:cubicBezTo>
                  <a:cubicBezTo>
                    <a:pt x="13201" y="3996"/>
                    <a:pt x="13293" y="4065"/>
                    <a:pt x="13393" y="4065"/>
                  </a:cubicBezTo>
                  <a:cubicBezTo>
                    <a:pt x="13402" y="4065"/>
                    <a:pt x="13411" y="4064"/>
                    <a:pt x="13421" y="4063"/>
                  </a:cubicBezTo>
                  <a:cubicBezTo>
                    <a:pt x="13501" y="4054"/>
                    <a:pt x="13580" y="4050"/>
                    <a:pt x="13659" y="4050"/>
                  </a:cubicBezTo>
                  <a:cubicBezTo>
                    <a:pt x="14805" y="4050"/>
                    <a:pt x="15778" y="4947"/>
                    <a:pt x="15841" y="6118"/>
                  </a:cubicBezTo>
                  <a:cubicBezTo>
                    <a:pt x="15909" y="7369"/>
                    <a:pt x="14913" y="8423"/>
                    <a:pt x="13657" y="8423"/>
                  </a:cubicBezTo>
                  <a:lnTo>
                    <a:pt x="12001" y="8423"/>
                  </a:lnTo>
                  <a:cubicBezTo>
                    <a:pt x="11990" y="8421"/>
                    <a:pt x="11980" y="8420"/>
                    <a:pt x="11969" y="8420"/>
                  </a:cubicBezTo>
                  <a:cubicBezTo>
                    <a:pt x="11839" y="8420"/>
                    <a:pt x="11732" y="8525"/>
                    <a:pt x="11732" y="8658"/>
                  </a:cubicBezTo>
                  <a:cubicBezTo>
                    <a:pt x="11732" y="8792"/>
                    <a:pt x="11839" y="8901"/>
                    <a:pt x="11970" y="8901"/>
                  </a:cubicBezTo>
                  <a:cubicBezTo>
                    <a:pt x="11980" y="8901"/>
                    <a:pt x="11991" y="8900"/>
                    <a:pt x="12001" y="8899"/>
                  </a:cubicBezTo>
                  <a:lnTo>
                    <a:pt x="13657" y="8899"/>
                  </a:lnTo>
                  <a:cubicBezTo>
                    <a:pt x="15129" y="8899"/>
                    <a:pt x="16318" y="7706"/>
                    <a:pt x="16318" y="6238"/>
                  </a:cubicBezTo>
                  <a:cubicBezTo>
                    <a:pt x="16318" y="4766"/>
                    <a:pt x="15129" y="3577"/>
                    <a:pt x="13657" y="3577"/>
                  </a:cubicBezTo>
                  <a:lnTo>
                    <a:pt x="13661" y="3572"/>
                  </a:lnTo>
                  <a:lnTo>
                    <a:pt x="13565" y="3572"/>
                  </a:lnTo>
                  <a:cubicBezTo>
                    <a:pt x="13349" y="3009"/>
                    <a:pt x="12978" y="2523"/>
                    <a:pt x="12497" y="2162"/>
                  </a:cubicBezTo>
                  <a:cubicBezTo>
                    <a:pt x="11944" y="1749"/>
                    <a:pt x="11277" y="1532"/>
                    <a:pt x="10601" y="1532"/>
                  </a:cubicBezTo>
                  <a:cubicBezTo>
                    <a:pt x="10324" y="1532"/>
                    <a:pt x="10046" y="1569"/>
                    <a:pt x="9774" y="1643"/>
                  </a:cubicBezTo>
                  <a:cubicBezTo>
                    <a:pt x="9032" y="572"/>
                    <a:pt x="7843" y="0"/>
                    <a:pt x="66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1"/>
            <p:cNvSpPr/>
            <p:nvPr/>
          </p:nvSpPr>
          <p:spPr>
            <a:xfrm>
              <a:off x="6762543" y="2556817"/>
              <a:ext cx="159778" cy="213308"/>
            </a:xfrm>
            <a:custGeom>
              <a:avLst/>
              <a:gdLst/>
              <a:ahLst/>
              <a:cxnLst/>
              <a:rect l="l" t="t" r="r" b="b"/>
              <a:pathLst>
                <a:path w="6092" h="8133" extrusionOk="0">
                  <a:moveTo>
                    <a:pt x="3575" y="477"/>
                  </a:moveTo>
                  <a:lnTo>
                    <a:pt x="3575" y="2026"/>
                  </a:lnTo>
                  <a:cubicBezTo>
                    <a:pt x="3575" y="2296"/>
                    <a:pt x="3792" y="2517"/>
                    <a:pt x="4066" y="2517"/>
                  </a:cubicBezTo>
                  <a:lnTo>
                    <a:pt x="4831" y="2517"/>
                  </a:lnTo>
                  <a:cubicBezTo>
                    <a:pt x="5115" y="2483"/>
                    <a:pt x="5115" y="2074"/>
                    <a:pt x="4831" y="2040"/>
                  </a:cubicBezTo>
                  <a:lnTo>
                    <a:pt x="4071" y="2040"/>
                  </a:lnTo>
                  <a:cubicBezTo>
                    <a:pt x="4061" y="2040"/>
                    <a:pt x="4052" y="2031"/>
                    <a:pt x="4052" y="2026"/>
                  </a:cubicBezTo>
                  <a:lnTo>
                    <a:pt x="4052" y="563"/>
                  </a:lnTo>
                  <a:lnTo>
                    <a:pt x="5539" y="2045"/>
                  </a:lnTo>
                  <a:cubicBezTo>
                    <a:pt x="5587" y="2098"/>
                    <a:pt x="5616" y="2166"/>
                    <a:pt x="5616" y="2238"/>
                  </a:cubicBezTo>
                  <a:lnTo>
                    <a:pt x="5616" y="7637"/>
                  </a:lnTo>
                  <a:cubicBezTo>
                    <a:pt x="5616" y="7646"/>
                    <a:pt x="5606" y="7656"/>
                    <a:pt x="5596" y="7656"/>
                  </a:cubicBezTo>
                  <a:lnTo>
                    <a:pt x="496" y="7656"/>
                  </a:lnTo>
                  <a:cubicBezTo>
                    <a:pt x="486" y="7656"/>
                    <a:pt x="481" y="7646"/>
                    <a:pt x="481" y="7637"/>
                  </a:cubicBezTo>
                  <a:lnTo>
                    <a:pt x="481" y="496"/>
                  </a:lnTo>
                  <a:cubicBezTo>
                    <a:pt x="481" y="486"/>
                    <a:pt x="486" y="477"/>
                    <a:pt x="496" y="477"/>
                  </a:cubicBezTo>
                  <a:close/>
                  <a:moveTo>
                    <a:pt x="496" y="0"/>
                  </a:moveTo>
                  <a:cubicBezTo>
                    <a:pt x="222" y="0"/>
                    <a:pt x="0" y="222"/>
                    <a:pt x="0" y="496"/>
                  </a:cubicBezTo>
                  <a:lnTo>
                    <a:pt x="0" y="7637"/>
                  </a:lnTo>
                  <a:cubicBezTo>
                    <a:pt x="0" y="7911"/>
                    <a:pt x="222" y="8132"/>
                    <a:pt x="496" y="8132"/>
                  </a:cubicBezTo>
                  <a:lnTo>
                    <a:pt x="5596" y="8132"/>
                  </a:lnTo>
                  <a:cubicBezTo>
                    <a:pt x="5871" y="8132"/>
                    <a:pt x="6092" y="7911"/>
                    <a:pt x="6092" y="7637"/>
                  </a:cubicBezTo>
                  <a:lnTo>
                    <a:pt x="6092" y="2238"/>
                  </a:lnTo>
                  <a:cubicBezTo>
                    <a:pt x="6092" y="2040"/>
                    <a:pt x="6010" y="1848"/>
                    <a:pt x="5871" y="1708"/>
                  </a:cubicBezTo>
                  <a:lnTo>
                    <a:pt x="4384" y="222"/>
                  </a:lnTo>
                  <a:cubicBezTo>
                    <a:pt x="4244" y="82"/>
                    <a:pt x="4057" y="0"/>
                    <a:pt x="38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1"/>
            <p:cNvSpPr/>
            <p:nvPr/>
          </p:nvSpPr>
          <p:spPr>
            <a:xfrm>
              <a:off x="6807550" y="2643892"/>
              <a:ext cx="69686" cy="86970"/>
            </a:xfrm>
            <a:custGeom>
              <a:avLst/>
              <a:gdLst/>
              <a:ahLst/>
              <a:cxnLst/>
              <a:rect l="l" t="t" r="r" b="b"/>
              <a:pathLst>
                <a:path w="2657" h="3316" extrusionOk="0">
                  <a:moveTo>
                    <a:pt x="1330" y="0"/>
                  </a:moveTo>
                  <a:cubicBezTo>
                    <a:pt x="1260" y="0"/>
                    <a:pt x="1191" y="29"/>
                    <a:pt x="1142" y="87"/>
                  </a:cubicBezTo>
                  <a:lnTo>
                    <a:pt x="122" y="1362"/>
                  </a:lnTo>
                  <a:cubicBezTo>
                    <a:pt x="0" y="1546"/>
                    <a:pt x="155" y="1740"/>
                    <a:pt x="325" y="1740"/>
                  </a:cubicBezTo>
                  <a:cubicBezTo>
                    <a:pt x="382" y="1740"/>
                    <a:pt x="442" y="1718"/>
                    <a:pt x="493" y="1665"/>
                  </a:cubicBezTo>
                  <a:lnTo>
                    <a:pt x="1089" y="919"/>
                  </a:lnTo>
                  <a:lnTo>
                    <a:pt x="1089" y="3046"/>
                  </a:lnTo>
                  <a:cubicBezTo>
                    <a:pt x="1070" y="3191"/>
                    <a:pt x="1186" y="3316"/>
                    <a:pt x="1330" y="3316"/>
                  </a:cubicBezTo>
                  <a:cubicBezTo>
                    <a:pt x="1474" y="3316"/>
                    <a:pt x="1585" y="3191"/>
                    <a:pt x="1566" y="3046"/>
                  </a:cubicBezTo>
                  <a:lnTo>
                    <a:pt x="1566" y="919"/>
                  </a:lnTo>
                  <a:lnTo>
                    <a:pt x="2163" y="1660"/>
                  </a:lnTo>
                  <a:cubicBezTo>
                    <a:pt x="2214" y="1714"/>
                    <a:pt x="2274" y="1737"/>
                    <a:pt x="2332" y="1737"/>
                  </a:cubicBezTo>
                  <a:cubicBezTo>
                    <a:pt x="2502" y="1737"/>
                    <a:pt x="2656" y="1542"/>
                    <a:pt x="2538" y="1362"/>
                  </a:cubicBezTo>
                  <a:lnTo>
                    <a:pt x="1518" y="87"/>
                  </a:lnTo>
                  <a:cubicBezTo>
                    <a:pt x="1470" y="29"/>
                    <a:pt x="1400" y="0"/>
                    <a:pt x="13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1"/>
            <p:cNvSpPr/>
            <p:nvPr/>
          </p:nvSpPr>
          <p:spPr>
            <a:xfrm>
              <a:off x="6807550" y="2478029"/>
              <a:ext cx="55969" cy="38554"/>
            </a:xfrm>
            <a:custGeom>
              <a:avLst/>
              <a:gdLst/>
              <a:ahLst/>
              <a:cxnLst/>
              <a:rect l="l" t="t" r="r" b="b"/>
              <a:pathLst>
                <a:path w="2134" h="1470" extrusionOk="0">
                  <a:moveTo>
                    <a:pt x="334" y="1"/>
                  </a:moveTo>
                  <a:cubicBezTo>
                    <a:pt x="70" y="1"/>
                    <a:pt x="0" y="380"/>
                    <a:pt x="262" y="469"/>
                  </a:cubicBezTo>
                  <a:cubicBezTo>
                    <a:pt x="815" y="584"/>
                    <a:pt x="1311" y="897"/>
                    <a:pt x="1652" y="1349"/>
                  </a:cubicBezTo>
                  <a:cubicBezTo>
                    <a:pt x="1694" y="1427"/>
                    <a:pt x="1776" y="1469"/>
                    <a:pt x="1859" y="1469"/>
                  </a:cubicBezTo>
                  <a:cubicBezTo>
                    <a:pt x="1909" y="1469"/>
                    <a:pt x="1960" y="1454"/>
                    <a:pt x="2004" y="1421"/>
                  </a:cubicBezTo>
                  <a:cubicBezTo>
                    <a:pt x="2119" y="1335"/>
                    <a:pt x="2134" y="1166"/>
                    <a:pt x="2033" y="1060"/>
                  </a:cubicBezTo>
                  <a:cubicBezTo>
                    <a:pt x="1624" y="517"/>
                    <a:pt x="1027" y="137"/>
                    <a:pt x="358" y="2"/>
                  </a:cubicBezTo>
                  <a:cubicBezTo>
                    <a:pt x="350" y="1"/>
                    <a:pt x="342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1"/>
            <p:cNvSpPr/>
            <p:nvPr/>
          </p:nvSpPr>
          <p:spPr>
            <a:xfrm>
              <a:off x="6914427" y="2519810"/>
              <a:ext cx="43197" cy="35512"/>
            </a:xfrm>
            <a:custGeom>
              <a:avLst/>
              <a:gdLst/>
              <a:ahLst/>
              <a:cxnLst/>
              <a:rect l="l" t="t" r="r" b="b"/>
              <a:pathLst>
                <a:path w="1647" h="1354" extrusionOk="0">
                  <a:moveTo>
                    <a:pt x="337" y="0"/>
                  </a:moveTo>
                  <a:cubicBezTo>
                    <a:pt x="101" y="0"/>
                    <a:pt x="1" y="338"/>
                    <a:pt x="234" y="459"/>
                  </a:cubicBezTo>
                  <a:lnTo>
                    <a:pt x="238" y="454"/>
                  </a:lnTo>
                  <a:cubicBezTo>
                    <a:pt x="633" y="593"/>
                    <a:pt x="965" y="882"/>
                    <a:pt x="1162" y="1253"/>
                  </a:cubicBezTo>
                  <a:cubicBezTo>
                    <a:pt x="1212" y="1324"/>
                    <a:pt x="1281" y="1354"/>
                    <a:pt x="1350" y="1354"/>
                  </a:cubicBezTo>
                  <a:cubicBezTo>
                    <a:pt x="1500" y="1354"/>
                    <a:pt x="1647" y="1209"/>
                    <a:pt x="1581" y="1031"/>
                  </a:cubicBezTo>
                  <a:cubicBezTo>
                    <a:pt x="1326" y="550"/>
                    <a:pt x="902" y="189"/>
                    <a:pt x="392" y="6"/>
                  </a:cubicBezTo>
                  <a:cubicBezTo>
                    <a:pt x="373" y="2"/>
                    <a:pt x="355" y="0"/>
                    <a:pt x="3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0" name="Google Shape;2230;p61"/>
          <p:cNvGrpSpPr/>
          <p:nvPr/>
        </p:nvGrpSpPr>
        <p:grpSpPr>
          <a:xfrm>
            <a:off x="3425121" y="4088058"/>
            <a:ext cx="301275" cy="365480"/>
            <a:chOff x="8040058" y="3806321"/>
            <a:chExt cx="301275" cy="365480"/>
          </a:xfrm>
        </p:grpSpPr>
        <p:sp>
          <p:nvSpPr>
            <p:cNvPr id="2231" name="Google Shape;2231;p61"/>
            <p:cNvSpPr/>
            <p:nvPr/>
          </p:nvSpPr>
          <p:spPr>
            <a:xfrm>
              <a:off x="8045488" y="3842541"/>
              <a:ext cx="290417" cy="323962"/>
            </a:xfrm>
            <a:custGeom>
              <a:avLst/>
              <a:gdLst/>
              <a:ahLst/>
              <a:cxnLst/>
              <a:rect l="l" t="t" r="r" b="b"/>
              <a:pathLst>
                <a:path w="11073" h="12352" extrusionOk="0">
                  <a:moveTo>
                    <a:pt x="2454" y="0"/>
                  </a:moveTo>
                  <a:lnTo>
                    <a:pt x="0" y="1001"/>
                  </a:lnTo>
                  <a:lnTo>
                    <a:pt x="0" y="3171"/>
                  </a:lnTo>
                  <a:lnTo>
                    <a:pt x="0" y="3854"/>
                  </a:lnTo>
                  <a:lnTo>
                    <a:pt x="0" y="12352"/>
                  </a:lnTo>
                  <a:lnTo>
                    <a:pt x="11072" y="12352"/>
                  </a:lnTo>
                  <a:lnTo>
                    <a:pt x="11072" y="1001"/>
                  </a:lnTo>
                  <a:lnTo>
                    <a:pt x="8613" y="0"/>
                  </a:lnTo>
                  <a:lnTo>
                    <a:pt x="8589" y="0"/>
                  </a:lnTo>
                  <a:lnTo>
                    <a:pt x="7175" y="2262"/>
                  </a:lnTo>
                  <a:lnTo>
                    <a:pt x="6852" y="1925"/>
                  </a:lnTo>
                  <a:lnTo>
                    <a:pt x="6203" y="2685"/>
                  </a:lnTo>
                  <a:lnTo>
                    <a:pt x="7507" y="9397"/>
                  </a:lnTo>
                  <a:lnTo>
                    <a:pt x="5534" y="11313"/>
                  </a:lnTo>
                  <a:lnTo>
                    <a:pt x="3566" y="9397"/>
                  </a:lnTo>
                  <a:lnTo>
                    <a:pt x="4870" y="2685"/>
                  </a:lnTo>
                  <a:lnTo>
                    <a:pt x="4220" y="1925"/>
                  </a:lnTo>
                  <a:lnTo>
                    <a:pt x="3893" y="2262"/>
                  </a:lnTo>
                  <a:lnTo>
                    <a:pt x="24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1"/>
            <p:cNvSpPr/>
            <p:nvPr/>
          </p:nvSpPr>
          <p:spPr>
            <a:xfrm>
              <a:off x="8321480" y="3862972"/>
              <a:ext cx="14425" cy="303531"/>
            </a:xfrm>
            <a:custGeom>
              <a:avLst/>
              <a:gdLst/>
              <a:ahLst/>
              <a:cxnLst/>
              <a:rect l="l" t="t" r="r" b="b"/>
              <a:pathLst>
                <a:path w="550" h="11573" extrusionOk="0">
                  <a:moveTo>
                    <a:pt x="1" y="1"/>
                  </a:moveTo>
                  <a:lnTo>
                    <a:pt x="1" y="11573"/>
                  </a:lnTo>
                  <a:lnTo>
                    <a:pt x="549" y="11573"/>
                  </a:lnTo>
                  <a:lnTo>
                    <a:pt x="549" y="22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1"/>
            <p:cNvSpPr/>
            <p:nvPr/>
          </p:nvSpPr>
          <p:spPr>
            <a:xfrm>
              <a:off x="8156168" y="3857806"/>
              <a:ext cx="69057" cy="55183"/>
            </a:xfrm>
            <a:custGeom>
              <a:avLst/>
              <a:gdLst/>
              <a:ahLst/>
              <a:cxnLst/>
              <a:rect l="l" t="t" r="r" b="b"/>
              <a:pathLst>
                <a:path w="2633" h="2104" extrusionOk="0">
                  <a:moveTo>
                    <a:pt x="1314" y="0"/>
                  </a:moveTo>
                  <a:lnTo>
                    <a:pt x="0" y="1343"/>
                  </a:lnTo>
                  <a:lnTo>
                    <a:pt x="650" y="2103"/>
                  </a:lnTo>
                  <a:lnTo>
                    <a:pt x="1983" y="2103"/>
                  </a:lnTo>
                  <a:lnTo>
                    <a:pt x="2632" y="1343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1"/>
            <p:cNvSpPr/>
            <p:nvPr/>
          </p:nvSpPr>
          <p:spPr>
            <a:xfrm>
              <a:off x="8193778" y="3884426"/>
              <a:ext cx="31447" cy="28562"/>
            </a:xfrm>
            <a:custGeom>
              <a:avLst/>
              <a:gdLst/>
              <a:ahLst/>
              <a:cxnLst/>
              <a:rect l="l" t="t" r="r" b="b"/>
              <a:pathLst>
                <a:path w="1199" h="1089" extrusionOk="0">
                  <a:moveTo>
                    <a:pt x="871" y="1"/>
                  </a:moveTo>
                  <a:lnTo>
                    <a:pt x="0" y="1088"/>
                  </a:lnTo>
                  <a:lnTo>
                    <a:pt x="549" y="1088"/>
                  </a:lnTo>
                  <a:lnTo>
                    <a:pt x="1198" y="328"/>
                  </a:lnTo>
                  <a:lnTo>
                    <a:pt x="87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1"/>
            <p:cNvSpPr/>
            <p:nvPr/>
          </p:nvSpPr>
          <p:spPr>
            <a:xfrm>
              <a:off x="8138989" y="3912962"/>
              <a:ext cx="103389" cy="226291"/>
            </a:xfrm>
            <a:custGeom>
              <a:avLst/>
              <a:gdLst/>
              <a:ahLst/>
              <a:cxnLst/>
              <a:rect l="l" t="t" r="r" b="b"/>
              <a:pathLst>
                <a:path w="3942" h="8628" extrusionOk="0">
                  <a:moveTo>
                    <a:pt x="1305" y="0"/>
                  </a:moveTo>
                  <a:lnTo>
                    <a:pt x="727" y="2969"/>
                  </a:lnTo>
                  <a:lnTo>
                    <a:pt x="602" y="3599"/>
                  </a:lnTo>
                  <a:lnTo>
                    <a:pt x="1" y="6712"/>
                  </a:lnTo>
                  <a:lnTo>
                    <a:pt x="1969" y="8628"/>
                  </a:lnTo>
                  <a:lnTo>
                    <a:pt x="3942" y="671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1"/>
            <p:cNvSpPr/>
            <p:nvPr/>
          </p:nvSpPr>
          <p:spPr>
            <a:xfrm>
              <a:off x="8183549" y="3912962"/>
              <a:ext cx="58828" cy="226291"/>
            </a:xfrm>
            <a:custGeom>
              <a:avLst/>
              <a:gdLst/>
              <a:ahLst/>
              <a:cxnLst/>
              <a:rect l="l" t="t" r="r" b="b"/>
              <a:pathLst>
                <a:path w="2243" h="8628" extrusionOk="0">
                  <a:moveTo>
                    <a:pt x="390" y="0"/>
                  </a:moveTo>
                  <a:lnTo>
                    <a:pt x="1694" y="6712"/>
                  </a:lnTo>
                  <a:lnTo>
                    <a:pt x="0" y="8363"/>
                  </a:lnTo>
                  <a:lnTo>
                    <a:pt x="270" y="8628"/>
                  </a:lnTo>
                  <a:lnTo>
                    <a:pt x="2243" y="6712"/>
                  </a:lnTo>
                  <a:lnTo>
                    <a:pt x="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1"/>
            <p:cNvSpPr/>
            <p:nvPr/>
          </p:nvSpPr>
          <p:spPr>
            <a:xfrm>
              <a:off x="8109850" y="3811488"/>
              <a:ext cx="80781" cy="90380"/>
            </a:xfrm>
            <a:custGeom>
              <a:avLst/>
              <a:gdLst/>
              <a:ahLst/>
              <a:cxnLst/>
              <a:rect l="l" t="t" r="r" b="b"/>
              <a:pathLst>
                <a:path w="3080" h="3446" extrusionOk="0">
                  <a:moveTo>
                    <a:pt x="458" y="1"/>
                  </a:moveTo>
                  <a:lnTo>
                    <a:pt x="0" y="1141"/>
                  </a:lnTo>
                  <a:lnTo>
                    <a:pt x="1439" y="3446"/>
                  </a:lnTo>
                  <a:lnTo>
                    <a:pt x="3080" y="1766"/>
                  </a:lnTo>
                  <a:lnTo>
                    <a:pt x="45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1"/>
            <p:cNvSpPr/>
            <p:nvPr/>
          </p:nvSpPr>
          <p:spPr>
            <a:xfrm>
              <a:off x="8190604" y="3811488"/>
              <a:ext cx="80807" cy="90380"/>
            </a:xfrm>
            <a:custGeom>
              <a:avLst/>
              <a:gdLst/>
              <a:ahLst/>
              <a:cxnLst/>
              <a:rect l="l" t="t" r="r" b="b"/>
              <a:pathLst>
                <a:path w="3081" h="3446" extrusionOk="0">
                  <a:moveTo>
                    <a:pt x="2628" y="1"/>
                  </a:moveTo>
                  <a:lnTo>
                    <a:pt x="1" y="1766"/>
                  </a:lnTo>
                  <a:lnTo>
                    <a:pt x="1642" y="3446"/>
                  </a:lnTo>
                  <a:lnTo>
                    <a:pt x="3080" y="1141"/>
                  </a:lnTo>
                  <a:lnTo>
                    <a:pt x="26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1"/>
            <p:cNvSpPr/>
            <p:nvPr/>
          </p:nvSpPr>
          <p:spPr>
            <a:xfrm>
              <a:off x="8121836" y="3811488"/>
              <a:ext cx="137721" cy="46344"/>
            </a:xfrm>
            <a:custGeom>
              <a:avLst/>
              <a:gdLst/>
              <a:ahLst/>
              <a:cxnLst/>
              <a:rect l="l" t="t" r="r" b="b"/>
              <a:pathLst>
                <a:path w="5251" h="1767" extrusionOk="0">
                  <a:moveTo>
                    <a:pt x="1" y="1"/>
                  </a:moveTo>
                  <a:lnTo>
                    <a:pt x="2623" y="1766"/>
                  </a:lnTo>
                  <a:lnTo>
                    <a:pt x="52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1"/>
            <p:cNvSpPr/>
            <p:nvPr/>
          </p:nvSpPr>
          <p:spPr>
            <a:xfrm>
              <a:off x="8040321" y="3806321"/>
              <a:ext cx="301013" cy="338728"/>
            </a:xfrm>
            <a:custGeom>
              <a:avLst/>
              <a:gdLst/>
              <a:ahLst/>
              <a:cxnLst/>
              <a:rect l="l" t="t" r="r" b="b"/>
              <a:pathLst>
                <a:path w="11477" h="12915" extrusionOk="0">
                  <a:moveTo>
                    <a:pt x="7689" y="400"/>
                  </a:moveTo>
                  <a:lnTo>
                    <a:pt x="5736" y="1718"/>
                  </a:lnTo>
                  <a:lnTo>
                    <a:pt x="3782" y="400"/>
                  </a:lnTo>
                  <a:close/>
                  <a:moveTo>
                    <a:pt x="3205" y="510"/>
                  </a:moveTo>
                  <a:lnTo>
                    <a:pt x="4682" y="1501"/>
                  </a:lnTo>
                  <a:lnTo>
                    <a:pt x="5413" y="1997"/>
                  </a:lnTo>
                  <a:lnTo>
                    <a:pt x="5178" y="2238"/>
                  </a:lnTo>
                  <a:lnTo>
                    <a:pt x="4129" y="3311"/>
                  </a:lnTo>
                  <a:lnTo>
                    <a:pt x="2882" y="1319"/>
                  </a:lnTo>
                  <a:lnTo>
                    <a:pt x="3205" y="510"/>
                  </a:lnTo>
                  <a:close/>
                  <a:moveTo>
                    <a:pt x="8262" y="505"/>
                  </a:moveTo>
                  <a:lnTo>
                    <a:pt x="8584" y="1319"/>
                  </a:lnTo>
                  <a:lnTo>
                    <a:pt x="7338" y="3311"/>
                  </a:lnTo>
                  <a:lnTo>
                    <a:pt x="7194" y="3162"/>
                  </a:lnTo>
                  <a:lnTo>
                    <a:pt x="6053" y="1997"/>
                  </a:lnTo>
                  <a:lnTo>
                    <a:pt x="6785" y="1501"/>
                  </a:lnTo>
                  <a:lnTo>
                    <a:pt x="8262" y="505"/>
                  </a:lnTo>
                  <a:close/>
                  <a:moveTo>
                    <a:pt x="5736" y="2257"/>
                  </a:moveTo>
                  <a:lnTo>
                    <a:pt x="5919" y="2445"/>
                  </a:lnTo>
                  <a:lnTo>
                    <a:pt x="6770" y="3316"/>
                  </a:lnTo>
                  <a:lnTo>
                    <a:pt x="6308" y="3859"/>
                  </a:lnTo>
                  <a:lnTo>
                    <a:pt x="5163" y="3859"/>
                  </a:lnTo>
                  <a:lnTo>
                    <a:pt x="5043" y="3720"/>
                  </a:lnTo>
                  <a:lnTo>
                    <a:pt x="4696" y="3316"/>
                  </a:lnTo>
                  <a:lnTo>
                    <a:pt x="5033" y="2969"/>
                  </a:lnTo>
                  <a:lnTo>
                    <a:pt x="5736" y="2257"/>
                  </a:lnTo>
                  <a:close/>
                  <a:moveTo>
                    <a:pt x="3075" y="0"/>
                  </a:moveTo>
                  <a:cubicBezTo>
                    <a:pt x="3065" y="0"/>
                    <a:pt x="3060" y="0"/>
                    <a:pt x="3051" y="5"/>
                  </a:cubicBezTo>
                  <a:lnTo>
                    <a:pt x="3046" y="5"/>
                  </a:lnTo>
                  <a:lnTo>
                    <a:pt x="3022" y="15"/>
                  </a:lnTo>
                  <a:lnTo>
                    <a:pt x="3017" y="19"/>
                  </a:lnTo>
                  <a:cubicBezTo>
                    <a:pt x="3007" y="19"/>
                    <a:pt x="2998" y="24"/>
                    <a:pt x="2993" y="34"/>
                  </a:cubicBezTo>
                  <a:cubicBezTo>
                    <a:pt x="2983" y="39"/>
                    <a:pt x="2979" y="44"/>
                    <a:pt x="2974" y="48"/>
                  </a:cubicBezTo>
                  <a:lnTo>
                    <a:pt x="2964" y="58"/>
                  </a:lnTo>
                  <a:cubicBezTo>
                    <a:pt x="2959" y="63"/>
                    <a:pt x="2955" y="68"/>
                    <a:pt x="2950" y="72"/>
                  </a:cubicBezTo>
                  <a:lnTo>
                    <a:pt x="2950" y="77"/>
                  </a:lnTo>
                  <a:cubicBezTo>
                    <a:pt x="2945" y="87"/>
                    <a:pt x="2940" y="92"/>
                    <a:pt x="2935" y="101"/>
                  </a:cubicBezTo>
                  <a:lnTo>
                    <a:pt x="2930" y="111"/>
                  </a:lnTo>
                  <a:lnTo>
                    <a:pt x="2926" y="121"/>
                  </a:lnTo>
                  <a:lnTo>
                    <a:pt x="2483" y="1232"/>
                  </a:lnTo>
                  <a:lnTo>
                    <a:pt x="125" y="2194"/>
                  </a:lnTo>
                  <a:cubicBezTo>
                    <a:pt x="48" y="2223"/>
                    <a:pt x="0" y="2300"/>
                    <a:pt x="0" y="2382"/>
                  </a:cubicBezTo>
                  <a:lnTo>
                    <a:pt x="0" y="4552"/>
                  </a:lnTo>
                  <a:cubicBezTo>
                    <a:pt x="0" y="4689"/>
                    <a:pt x="102" y="4758"/>
                    <a:pt x="205" y="4758"/>
                  </a:cubicBezTo>
                  <a:cubicBezTo>
                    <a:pt x="307" y="4758"/>
                    <a:pt x="409" y="4689"/>
                    <a:pt x="409" y="4552"/>
                  </a:cubicBezTo>
                  <a:lnTo>
                    <a:pt x="409" y="2522"/>
                  </a:lnTo>
                  <a:lnTo>
                    <a:pt x="2598" y="1627"/>
                  </a:lnTo>
                  <a:lnTo>
                    <a:pt x="3922" y="3749"/>
                  </a:lnTo>
                  <a:cubicBezTo>
                    <a:pt x="3955" y="3801"/>
                    <a:pt x="4013" y="3835"/>
                    <a:pt x="4076" y="3845"/>
                  </a:cubicBezTo>
                  <a:lnTo>
                    <a:pt x="4148" y="3845"/>
                  </a:lnTo>
                  <a:lnTo>
                    <a:pt x="4162" y="3840"/>
                  </a:lnTo>
                  <a:lnTo>
                    <a:pt x="4172" y="3840"/>
                  </a:lnTo>
                  <a:lnTo>
                    <a:pt x="4182" y="3835"/>
                  </a:lnTo>
                  <a:lnTo>
                    <a:pt x="4191" y="3830"/>
                  </a:lnTo>
                  <a:lnTo>
                    <a:pt x="4201" y="3821"/>
                  </a:lnTo>
                  <a:lnTo>
                    <a:pt x="4210" y="3821"/>
                  </a:lnTo>
                  <a:lnTo>
                    <a:pt x="4220" y="3811"/>
                  </a:lnTo>
                  <a:lnTo>
                    <a:pt x="4225" y="3806"/>
                  </a:lnTo>
                  <a:lnTo>
                    <a:pt x="4244" y="3792"/>
                  </a:lnTo>
                  <a:lnTo>
                    <a:pt x="4412" y="3619"/>
                  </a:lnTo>
                  <a:lnTo>
                    <a:pt x="4850" y="4129"/>
                  </a:lnTo>
                  <a:lnTo>
                    <a:pt x="4292" y="7006"/>
                  </a:lnTo>
                  <a:cubicBezTo>
                    <a:pt x="4273" y="7117"/>
                    <a:pt x="4345" y="7223"/>
                    <a:pt x="4456" y="7247"/>
                  </a:cubicBezTo>
                  <a:lnTo>
                    <a:pt x="4562" y="7247"/>
                  </a:lnTo>
                  <a:lnTo>
                    <a:pt x="4571" y="7242"/>
                  </a:lnTo>
                  <a:lnTo>
                    <a:pt x="4576" y="7242"/>
                  </a:lnTo>
                  <a:lnTo>
                    <a:pt x="4586" y="7237"/>
                  </a:lnTo>
                  <a:lnTo>
                    <a:pt x="4595" y="7232"/>
                  </a:lnTo>
                  <a:lnTo>
                    <a:pt x="4605" y="7227"/>
                  </a:lnTo>
                  <a:lnTo>
                    <a:pt x="4610" y="7223"/>
                  </a:lnTo>
                  <a:lnTo>
                    <a:pt x="4624" y="7213"/>
                  </a:lnTo>
                  <a:lnTo>
                    <a:pt x="4629" y="7208"/>
                  </a:lnTo>
                  <a:lnTo>
                    <a:pt x="4639" y="7199"/>
                  </a:lnTo>
                  <a:lnTo>
                    <a:pt x="4643" y="7194"/>
                  </a:lnTo>
                  <a:lnTo>
                    <a:pt x="4648" y="7184"/>
                  </a:lnTo>
                  <a:lnTo>
                    <a:pt x="4653" y="7179"/>
                  </a:lnTo>
                  <a:lnTo>
                    <a:pt x="4663" y="7170"/>
                  </a:lnTo>
                  <a:lnTo>
                    <a:pt x="4668" y="7165"/>
                  </a:lnTo>
                  <a:lnTo>
                    <a:pt x="4672" y="7155"/>
                  </a:lnTo>
                  <a:lnTo>
                    <a:pt x="4677" y="7146"/>
                  </a:lnTo>
                  <a:lnTo>
                    <a:pt x="4682" y="7136"/>
                  </a:lnTo>
                  <a:lnTo>
                    <a:pt x="4682" y="7131"/>
                  </a:lnTo>
                  <a:lnTo>
                    <a:pt x="4687" y="7117"/>
                  </a:lnTo>
                  <a:lnTo>
                    <a:pt x="4687" y="7112"/>
                  </a:lnTo>
                  <a:cubicBezTo>
                    <a:pt x="4687" y="7107"/>
                    <a:pt x="4692" y="7098"/>
                    <a:pt x="4692" y="7093"/>
                  </a:cubicBezTo>
                  <a:lnTo>
                    <a:pt x="5235" y="4287"/>
                  </a:lnTo>
                  <a:lnTo>
                    <a:pt x="6231" y="4287"/>
                  </a:lnTo>
                  <a:lnTo>
                    <a:pt x="7482" y="10726"/>
                  </a:lnTo>
                  <a:lnTo>
                    <a:pt x="5736" y="12424"/>
                  </a:lnTo>
                  <a:lnTo>
                    <a:pt x="3984" y="10726"/>
                  </a:lnTo>
                  <a:lnTo>
                    <a:pt x="4571" y="7718"/>
                  </a:lnTo>
                  <a:cubicBezTo>
                    <a:pt x="4602" y="7567"/>
                    <a:pt x="4482" y="7475"/>
                    <a:pt x="4364" y="7475"/>
                  </a:cubicBezTo>
                  <a:cubicBezTo>
                    <a:pt x="4276" y="7475"/>
                    <a:pt x="4190" y="7526"/>
                    <a:pt x="4167" y="7641"/>
                  </a:cubicBezTo>
                  <a:lnTo>
                    <a:pt x="3561" y="10759"/>
                  </a:lnTo>
                  <a:cubicBezTo>
                    <a:pt x="3551" y="10827"/>
                    <a:pt x="3570" y="10894"/>
                    <a:pt x="3623" y="10942"/>
                  </a:cubicBezTo>
                  <a:lnTo>
                    <a:pt x="5596" y="12857"/>
                  </a:lnTo>
                  <a:cubicBezTo>
                    <a:pt x="5635" y="12896"/>
                    <a:pt x="5685" y="12915"/>
                    <a:pt x="5736" y="12915"/>
                  </a:cubicBezTo>
                  <a:cubicBezTo>
                    <a:pt x="5787" y="12915"/>
                    <a:pt x="5839" y="12896"/>
                    <a:pt x="5880" y="12857"/>
                  </a:cubicBezTo>
                  <a:lnTo>
                    <a:pt x="7848" y="10942"/>
                  </a:lnTo>
                  <a:cubicBezTo>
                    <a:pt x="7901" y="10894"/>
                    <a:pt x="7925" y="10827"/>
                    <a:pt x="7911" y="10759"/>
                  </a:cubicBezTo>
                  <a:lnTo>
                    <a:pt x="6626" y="4143"/>
                  </a:lnTo>
                  <a:lnTo>
                    <a:pt x="6713" y="4042"/>
                  </a:lnTo>
                  <a:lnTo>
                    <a:pt x="7064" y="3628"/>
                  </a:lnTo>
                  <a:lnTo>
                    <a:pt x="7232" y="3801"/>
                  </a:lnTo>
                  <a:lnTo>
                    <a:pt x="7251" y="3816"/>
                  </a:lnTo>
                  <a:lnTo>
                    <a:pt x="7256" y="3821"/>
                  </a:lnTo>
                  <a:lnTo>
                    <a:pt x="7266" y="3830"/>
                  </a:lnTo>
                  <a:lnTo>
                    <a:pt x="7275" y="3835"/>
                  </a:lnTo>
                  <a:lnTo>
                    <a:pt x="7285" y="3840"/>
                  </a:lnTo>
                  <a:lnTo>
                    <a:pt x="7295" y="3845"/>
                  </a:lnTo>
                  <a:lnTo>
                    <a:pt x="7304" y="3850"/>
                  </a:lnTo>
                  <a:lnTo>
                    <a:pt x="7314" y="3850"/>
                  </a:lnTo>
                  <a:lnTo>
                    <a:pt x="7328" y="3854"/>
                  </a:lnTo>
                  <a:lnTo>
                    <a:pt x="7401" y="3854"/>
                  </a:lnTo>
                  <a:cubicBezTo>
                    <a:pt x="7463" y="3850"/>
                    <a:pt x="7521" y="3811"/>
                    <a:pt x="7555" y="3758"/>
                  </a:cubicBezTo>
                  <a:lnTo>
                    <a:pt x="8878" y="1636"/>
                  </a:lnTo>
                  <a:lnTo>
                    <a:pt x="11067" y="2531"/>
                  </a:lnTo>
                  <a:lnTo>
                    <a:pt x="11067" y="10268"/>
                  </a:lnTo>
                  <a:cubicBezTo>
                    <a:pt x="11067" y="10403"/>
                    <a:pt x="11169" y="10471"/>
                    <a:pt x="11272" y="10471"/>
                  </a:cubicBezTo>
                  <a:cubicBezTo>
                    <a:pt x="11374" y="10471"/>
                    <a:pt x="11476" y="10403"/>
                    <a:pt x="11476" y="10268"/>
                  </a:cubicBezTo>
                  <a:lnTo>
                    <a:pt x="11476" y="2382"/>
                  </a:lnTo>
                  <a:cubicBezTo>
                    <a:pt x="11476" y="2300"/>
                    <a:pt x="11423" y="2223"/>
                    <a:pt x="11346" y="2194"/>
                  </a:cubicBezTo>
                  <a:lnTo>
                    <a:pt x="8993" y="1232"/>
                  </a:lnTo>
                  <a:lnTo>
                    <a:pt x="8546" y="121"/>
                  </a:lnTo>
                  <a:lnTo>
                    <a:pt x="8541" y="111"/>
                  </a:lnTo>
                  <a:lnTo>
                    <a:pt x="8541" y="101"/>
                  </a:lnTo>
                  <a:cubicBezTo>
                    <a:pt x="8536" y="92"/>
                    <a:pt x="8531" y="87"/>
                    <a:pt x="8527" y="77"/>
                  </a:cubicBezTo>
                  <a:lnTo>
                    <a:pt x="8522" y="72"/>
                  </a:lnTo>
                  <a:cubicBezTo>
                    <a:pt x="8517" y="68"/>
                    <a:pt x="8512" y="63"/>
                    <a:pt x="8507" y="58"/>
                  </a:cubicBezTo>
                  <a:lnTo>
                    <a:pt x="8502" y="48"/>
                  </a:lnTo>
                  <a:cubicBezTo>
                    <a:pt x="8493" y="44"/>
                    <a:pt x="8488" y="39"/>
                    <a:pt x="8478" y="34"/>
                  </a:cubicBezTo>
                  <a:cubicBezTo>
                    <a:pt x="8474" y="24"/>
                    <a:pt x="8464" y="19"/>
                    <a:pt x="8454" y="19"/>
                  </a:cubicBezTo>
                  <a:lnTo>
                    <a:pt x="8450" y="15"/>
                  </a:lnTo>
                  <a:lnTo>
                    <a:pt x="8425" y="5"/>
                  </a:lnTo>
                  <a:lnTo>
                    <a:pt x="8421" y="5"/>
                  </a:lnTo>
                  <a:cubicBezTo>
                    <a:pt x="8411" y="0"/>
                    <a:pt x="8406" y="0"/>
                    <a:pt x="83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1"/>
            <p:cNvSpPr/>
            <p:nvPr/>
          </p:nvSpPr>
          <p:spPr>
            <a:xfrm>
              <a:off x="8040058" y="3938219"/>
              <a:ext cx="301144" cy="233582"/>
            </a:xfrm>
            <a:custGeom>
              <a:avLst/>
              <a:gdLst/>
              <a:ahLst/>
              <a:cxnLst/>
              <a:rect l="l" t="t" r="r" b="b"/>
              <a:pathLst>
                <a:path w="11482" h="8906" extrusionOk="0">
                  <a:moveTo>
                    <a:pt x="205" y="1"/>
                  </a:moveTo>
                  <a:cubicBezTo>
                    <a:pt x="103" y="1"/>
                    <a:pt x="0" y="69"/>
                    <a:pt x="0" y="206"/>
                  </a:cubicBezTo>
                  <a:lnTo>
                    <a:pt x="0" y="8704"/>
                  </a:lnTo>
                  <a:cubicBezTo>
                    <a:pt x="0" y="8815"/>
                    <a:pt x="92" y="8906"/>
                    <a:pt x="203" y="8906"/>
                  </a:cubicBezTo>
                  <a:lnTo>
                    <a:pt x="11279" y="8906"/>
                  </a:lnTo>
                  <a:cubicBezTo>
                    <a:pt x="11390" y="8906"/>
                    <a:pt x="11481" y="8815"/>
                    <a:pt x="11481" y="8704"/>
                  </a:cubicBezTo>
                  <a:lnTo>
                    <a:pt x="11481" y="5908"/>
                  </a:lnTo>
                  <a:cubicBezTo>
                    <a:pt x="11481" y="5793"/>
                    <a:pt x="11390" y="5701"/>
                    <a:pt x="11279" y="5701"/>
                  </a:cubicBezTo>
                  <a:cubicBezTo>
                    <a:pt x="11164" y="5701"/>
                    <a:pt x="11072" y="5793"/>
                    <a:pt x="11072" y="5908"/>
                  </a:cubicBezTo>
                  <a:lnTo>
                    <a:pt x="11072" y="8497"/>
                  </a:lnTo>
                  <a:lnTo>
                    <a:pt x="409" y="8497"/>
                  </a:lnTo>
                  <a:lnTo>
                    <a:pt x="409" y="206"/>
                  </a:lnTo>
                  <a:cubicBezTo>
                    <a:pt x="409" y="69"/>
                    <a:pt x="307" y="1"/>
                    <a:pt x="2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0" name="Google Shape;2420;p66"/>
          <p:cNvSpPr/>
          <p:nvPr/>
        </p:nvSpPr>
        <p:spPr>
          <a:xfrm flipH="1">
            <a:off x="7501500" y="2107050"/>
            <a:ext cx="929400" cy="929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21" name="Google Shape;2421;p66"/>
          <p:cNvSpPr/>
          <p:nvPr/>
        </p:nvSpPr>
        <p:spPr>
          <a:xfrm>
            <a:off x="6171437" y="2370416"/>
            <a:ext cx="1017788" cy="42726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Staatliches"/>
              </a:rPr>
              <a:t>PLAN</a:t>
            </a:r>
          </a:p>
        </p:txBody>
      </p:sp>
      <p:sp>
        <p:nvSpPr>
          <p:cNvPr id="2422" name="Google Shape;2422;p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FINANCIAL</a:t>
            </a:r>
            <a:endParaRPr dirty="0"/>
          </a:p>
        </p:txBody>
      </p:sp>
      <p:sp>
        <p:nvSpPr>
          <p:cNvPr id="2423" name="Google Shape;2423;p66"/>
          <p:cNvSpPr txBox="1">
            <a:spLocks noGrp="1"/>
          </p:cNvSpPr>
          <p:nvPr>
            <p:ph type="title" idx="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05</a:t>
            </a:r>
            <a:endParaRPr dirty="0"/>
          </a:p>
        </p:txBody>
      </p:sp>
      <p:grpSp>
        <p:nvGrpSpPr>
          <p:cNvPr id="2425" name="Google Shape;2425;p66"/>
          <p:cNvGrpSpPr/>
          <p:nvPr/>
        </p:nvGrpSpPr>
        <p:grpSpPr>
          <a:xfrm>
            <a:off x="1911425" y="1781100"/>
            <a:ext cx="2206500" cy="1757700"/>
            <a:chOff x="1911425" y="1781100"/>
            <a:chExt cx="2206500" cy="1757700"/>
          </a:xfrm>
        </p:grpSpPr>
        <p:sp>
          <p:nvSpPr>
            <p:cNvPr id="2426" name="Google Shape;2426;p66"/>
            <p:cNvSpPr/>
            <p:nvPr/>
          </p:nvSpPr>
          <p:spPr>
            <a:xfrm>
              <a:off x="1911425" y="1781100"/>
              <a:ext cx="2206500" cy="1757700"/>
            </a:xfrm>
            <a:prstGeom prst="roundRect">
              <a:avLst>
                <a:gd name="adj" fmla="val 4449"/>
              </a:avLst>
            </a:pr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7" name="Google Shape;2427;p66"/>
            <p:cNvSpPr/>
            <p:nvPr/>
          </p:nvSpPr>
          <p:spPr>
            <a:xfrm>
              <a:off x="2703890" y="2599403"/>
              <a:ext cx="245604" cy="410106"/>
            </a:xfrm>
            <a:custGeom>
              <a:avLst/>
              <a:gdLst/>
              <a:ahLst/>
              <a:cxnLst/>
              <a:rect l="l" t="t" r="r" b="b"/>
              <a:pathLst>
                <a:path w="5239" h="8748" extrusionOk="0">
                  <a:moveTo>
                    <a:pt x="1" y="1"/>
                  </a:moveTo>
                  <a:lnTo>
                    <a:pt x="1" y="8748"/>
                  </a:lnTo>
                  <a:lnTo>
                    <a:pt x="5239" y="8748"/>
                  </a:lnTo>
                  <a:lnTo>
                    <a:pt x="5239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8" name="Google Shape;2428;p66"/>
            <p:cNvSpPr/>
            <p:nvPr/>
          </p:nvSpPr>
          <p:spPr>
            <a:xfrm>
              <a:off x="3625056" y="2402034"/>
              <a:ext cx="245604" cy="607471"/>
            </a:xfrm>
            <a:custGeom>
              <a:avLst/>
              <a:gdLst/>
              <a:ahLst/>
              <a:cxnLst/>
              <a:rect l="l" t="t" r="r" b="b"/>
              <a:pathLst>
                <a:path w="5239" h="12958" extrusionOk="0">
                  <a:moveTo>
                    <a:pt x="1" y="0"/>
                  </a:moveTo>
                  <a:lnTo>
                    <a:pt x="1" y="12958"/>
                  </a:lnTo>
                  <a:lnTo>
                    <a:pt x="5239" y="12958"/>
                  </a:lnTo>
                  <a:lnTo>
                    <a:pt x="5239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9" name="Google Shape;2429;p66"/>
            <p:cNvSpPr/>
            <p:nvPr/>
          </p:nvSpPr>
          <p:spPr>
            <a:xfrm>
              <a:off x="3149213" y="2481919"/>
              <a:ext cx="245604" cy="527588"/>
            </a:xfrm>
            <a:custGeom>
              <a:avLst/>
              <a:gdLst/>
              <a:ahLst/>
              <a:cxnLst/>
              <a:rect l="l" t="t" r="r" b="b"/>
              <a:pathLst>
                <a:path w="5239" h="11254" extrusionOk="0">
                  <a:moveTo>
                    <a:pt x="0" y="1"/>
                  </a:moveTo>
                  <a:lnTo>
                    <a:pt x="0" y="11254"/>
                  </a:lnTo>
                  <a:lnTo>
                    <a:pt x="5239" y="11254"/>
                  </a:lnTo>
                  <a:lnTo>
                    <a:pt x="5239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0" name="Google Shape;2430;p66"/>
            <p:cNvSpPr/>
            <p:nvPr/>
          </p:nvSpPr>
          <p:spPr>
            <a:xfrm>
              <a:off x="2622833" y="3009472"/>
              <a:ext cx="1333595" cy="47"/>
            </a:xfrm>
            <a:custGeom>
              <a:avLst/>
              <a:gdLst/>
              <a:ahLst/>
              <a:cxnLst/>
              <a:rect l="l" t="t" r="r" b="b"/>
              <a:pathLst>
                <a:path w="28447" h="1" fill="none" extrusionOk="0">
                  <a:moveTo>
                    <a:pt x="0" y="1"/>
                  </a:moveTo>
                  <a:lnTo>
                    <a:pt x="28447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506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1" name="Google Shape;2431;p66"/>
            <p:cNvSpPr/>
            <p:nvPr/>
          </p:nvSpPr>
          <p:spPr>
            <a:xfrm>
              <a:off x="2333764" y="2101245"/>
              <a:ext cx="235056" cy="260887"/>
            </a:xfrm>
            <a:custGeom>
              <a:avLst/>
              <a:gdLst/>
              <a:ahLst/>
              <a:cxnLst/>
              <a:rect l="l" t="t" r="r" b="b"/>
              <a:pathLst>
                <a:path w="5014" h="5565" extrusionOk="0">
                  <a:moveTo>
                    <a:pt x="1" y="0"/>
                  </a:moveTo>
                  <a:lnTo>
                    <a:pt x="1" y="5564"/>
                  </a:lnTo>
                  <a:lnTo>
                    <a:pt x="5013" y="3208"/>
                  </a:lnTo>
                  <a:cubicBezTo>
                    <a:pt x="4136" y="1329"/>
                    <a:pt x="2206" y="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2" name="Google Shape;2432;p66"/>
            <p:cNvSpPr/>
            <p:nvPr/>
          </p:nvSpPr>
          <p:spPr>
            <a:xfrm>
              <a:off x="2333764" y="2101245"/>
              <a:ext cx="235056" cy="260887"/>
            </a:xfrm>
            <a:custGeom>
              <a:avLst/>
              <a:gdLst/>
              <a:ahLst/>
              <a:cxnLst/>
              <a:rect l="l" t="t" r="r" b="b"/>
              <a:pathLst>
                <a:path w="5014" h="5565" fill="none" extrusionOk="0">
                  <a:moveTo>
                    <a:pt x="5013" y="3208"/>
                  </a:moveTo>
                  <a:cubicBezTo>
                    <a:pt x="4136" y="1329"/>
                    <a:pt x="2206" y="0"/>
                    <a:pt x="1" y="0"/>
                  </a:cubicBezTo>
                  <a:lnTo>
                    <a:pt x="1" y="5564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3" name="Google Shape;2433;p66"/>
            <p:cNvSpPr/>
            <p:nvPr/>
          </p:nvSpPr>
          <p:spPr>
            <a:xfrm>
              <a:off x="2072918" y="2101245"/>
              <a:ext cx="520556" cy="521728"/>
            </a:xfrm>
            <a:custGeom>
              <a:avLst/>
              <a:gdLst/>
              <a:ahLst/>
              <a:cxnLst/>
              <a:rect l="l" t="t" r="r" b="b"/>
              <a:pathLst>
                <a:path w="11104" h="11129" fill="none" extrusionOk="0">
                  <a:moveTo>
                    <a:pt x="1" y="5564"/>
                  </a:moveTo>
                  <a:cubicBezTo>
                    <a:pt x="1" y="2507"/>
                    <a:pt x="2482" y="0"/>
                    <a:pt x="5565" y="0"/>
                  </a:cubicBezTo>
                  <a:cubicBezTo>
                    <a:pt x="8623" y="0"/>
                    <a:pt x="11104" y="2507"/>
                    <a:pt x="11104" y="5564"/>
                  </a:cubicBezTo>
                  <a:cubicBezTo>
                    <a:pt x="11104" y="8647"/>
                    <a:pt x="8623" y="11128"/>
                    <a:pt x="5565" y="11128"/>
                  </a:cubicBezTo>
                  <a:cubicBezTo>
                    <a:pt x="2482" y="11128"/>
                    <a:pt x="1" y="8647"/>
                    <a:pt x="1" y="5564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4" name="Google Shape;2434;p66"/>
            <p:cNvSpPr/>
            <p:nvPr/>
          </p:nvSpPr>
          <p:spPr>
            <a:xfrm>
              <a:off x="2692170" y="2037768"/>
              <a:ext cx="257324" cy="39989"/>
            </a:xfrm>
            <a:custGeom>
              <a:avLst/>
              <a:gdLst/>
              <a:ahLst/>
              <a:cxnLst/>
              <a:rect l="l" t="t" r="r" b="b"/>
              <a:pathLst>
                <a:path w="5489" h="853" extrusionOk="0">
                  <a:moveTo>
                    <a:pt x="0" y="1"/>
                  </a:moveTo>
                  <a:lnTo>
                    <a:pt x="0" y="853"/>
                  </a:lnTo>
                  <a:lnTo>
                    <a:pt x="5489" y="853"/>
                  </a:lnTo>
                  <a:lnTo>
                    <a:pt x="5489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5" name="Google Shape;2435;p66"/>
            <p:cNvSpPr/>
            <p:nvPr/>
          </p:nvSpPr>
          <p:spPr>
            <a:xfrm>
              <a:off x="2692170" y="2116528"/>
              <a:ext cx="408887" cy="39989"/>
            </a:xfrm>
            <a:custGeom>
              <a:avLst/>
              <a:gdLst/>
              <a:ahLst/>
              <a:cxnLst/>
              <a:rect l="l" t="t" r="r" b="b"/>
              <a:pathLst>
                <a:path w="8722" h="853" extrusionOk="0">
                  <a:moveTo>
                    <a:pt x="0" y="0"/>
                  </a:moveTo>
                  <a:lnTo>
                    <a:pt x="0" y="852"/>
                  </a:lnTo>
                  <a:lnTo>
                    <a:pt x="8722" y="852"/>
                  </a:lnTo>
                  <a:lnTo>
                    <a:pt x="8722" y="0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6" name="Google Shape;2436;p66"/>
            <p:cNvSpPr/>
            <p:nvPr/>
          </p:nvSpPr>
          <p:spPr>
            <a:xfrm>
              <a:off x="2692170" y="2183474"/>
              <a:ext cx="408887" cy="38817"/>
            </a:xfrm>
            <a:custGeom>
              <a:avLst/>
              <a:gdLst/>
              <a:ahLst/>
              <a:cxnLst/>
              <a:rect l="l" t="t" r="r" b="b"/>
              <a:pathLst>
                <a:path w="8722" h="828" extrusionOk="0">
                  <a:moveTo>
                    <a:pt x="0" y="1"/>
                  </a:moveTo>
                  <a:lnTo>
                    <a:pt x="0" y="828"/>
                  </a:lnTo>
                  <a:lnTo>
                    <a:pt x="8722" y="828"/>
                  </a:lnTo>
                  <a:lnTo>
                    <a:pt x="8722" y="1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7" name="Google Shape;2437;p66"/>
            <p:cNvSpPr/>
            <p:nvPr/>
          </p:nvSpPr>
          <p:spPr>
            <a:xfrm>
              <a:off x="2703890" y="3096436"/>
              <a:ext cx="258543" cy="39989"/>
            </a:xfrm>
            <a:custGeom>
              <a:avLst/>
              <a:gdLst/>
              <a:ahLst/>
              <a:cxnLst/>
              <a:rect l="l" t="t" r="r" b="b"/>
              <a:pathLst>
                <a:path w="5515" h="853" extrusionOk="0">
                  <a:moveTo>
                    <a:pt x="1" y="0"/>
                  </a:moveTo>
                  <a:lnTo>
                    <a:pt x="1" y="853"/>
                  </a:lnTo>
                  <a:lnTo>
                    <a:pt x="5514" y="853"/>
                  </a:lnTo>
                  <a:lnTo>
                    <a:pt x="551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8" name="Google Shape;2438;p66"/>
            <p:cNvSpPr/>
            <p:nvPr/>
          </p:nvSpPr>
          <p:spPr>
            <a:xfrm>
              <a:off x="2703890" y="3176321"/>
              <a:ext cx="408934" cy="38817"/>
            </a:xfrm>
            <a:custGeom>
              <a:avLst/>
              <a:gdLst/>
              <a:ahLst/>
              <a:cxnLst/>
              <a:rect l="l" t="t" r="r" b="b"/>
              <a:pathLst>
                <a:path w="8723" h="828" extrusionOk="0">
                  <a:moveTo>
                    <a:pt x="1" y="1"/>
                  </a:moveTo>
                  <a:lnTo>
                    <a:pt x="1" y="828"/>
                  </a:lnTo>
                  <a:lnTo>
                    <a:pt x="8723" y="828"/>
                  </a:lnTo>
                  <a:lnTo>
                    <a:pt x="872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9" name="Google Shape;2439;p66"/>
            <p:cNvSpPr/>
            <p:nvPr/>
          </p:nvSpPr>
          <p:spPr>
            <a:xfrm>
              <a:off x="2703890" y="3242142"/>
              <a:ext cx="258543" cy="39989"/>
            </a:xfrm>
            <a:custGeom>
              <a:avLst/>
              <a:gdLst/>
              <a:ahLst/>
              <a:cxnLst/>
              <a:rect l="l" t="t" r="r" b="b"/>
              <a:pathLst>
                <a:path w="5515" h="853" extrusionOk="0">
                  <a:moveTo>
                    <a:pt x="1" y="0"/>
                  </a:moveTo>
                  <a:lnTo>
                    <a:pt x="1" y="852"/>
                  </a:lnTo>
                  <a:lnTo>
                    <a:pt x="5514" y="852"/>
                  </a:lnTo>
                  <a:lnTo>
                    <a:pt x="551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0" name="Google Shape;2440;p66"/>
            <p:cNvSpPr/>
            <p:nvPr/>
          </p:nvSpPr>
          <p:spPr>
            <a:xfrm>
              <a:off x="3338379" y="3096436"/>
              <a:ext cx="258543" cy="39989"/>
            </a:xfrm>
            <a:custGeom>
              <a:avLst/>
              <a:gdLst/>
              <a:ahLst/>
              <a:cxnLst/>
              <a:rect l="l" t="t" r="r" b="b"/>
              <a:pathLst>
                <a:path w="5515" h="853" extrusionOk="0">
                  <a:moveTo>
                    <a:pt x="1" y="0"/>
                  </a:moveTo>
                  <a:lnTo>
                    <a:pt x="1" y="853"/>
                  </a:lnTo>
                  <a:lnTo>
                    <a:pt x="5514" y="853"/>
                  </a:lnTo>
                  <a:lnTo>
                    <a:pt x="551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1" name="Google Shape;2441;p66"/>
            <p:cNvSpPr/>
            <p:nvPr/>
          </p:nvSpPr>
          <p:spPr>
            <a:xfrm>
              <a:off x="3338379" y="3176321"/>
              <a:ext cx="408934" cy="38817"/>
            </a:xfrm>
            <a:custGeom>
              <a:avLst/>
              <a:gdLst/>
              <a:ahLst/>
              <a:cxnLst/>
              <a:rect l="l" t="t" r="r" b="b"/>
              <a:pathLst>
                <a:path w="8723" h="828" extrusionOk="0">
                  <a:moveTo>
                    <a:pt x="1" y="1"/>
                  </a:moveTo>
                  <a:lnTo>
                    <a:pt x="1" y="828"/>
                  </a:lnTo>
                  <a:lnTo>
                    <a:pt x="8722" y="828"/>
                  </a:lnTo>
                  <a:lnTo>
                    <a:pt x="8722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2" name="Google Shape;2442;p66"/>
            <p:cNvSpPr/>
            <p:nvPr/>
          </p:nvSpPr>
          <p:spPr>
            <a:xfrm>
              <a:off x="3338379" y="3242142"/>
              <a:ext cx="258543" cy="39989"/>
            </a:xfrm>
            <a:custGeom>
              <a:avLst/>
              <a:gdLst/>
              <a:ahLst/>
              <a:cxnLst/>
              <a:rect l="l" t="t" r="r" b="b"/>
              <a:pathLst>
                <a:path w="5515" h="853" extrusionOk="0">
                  <a:moveTo>
                    <a:pt x="1" y="0"/>
                  </a:moveTo>
                  <a:lnTo>
                    <a:pt x="1" y="852"/>
                  </a:lnTo>
                  <a:lnTo>
                    <a:pt x="5514" y="852"/>
                  </a:lnTo>
                  <a:lnTo>
                    <a:pt x="551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3" name="Google Shape;2443;p66"/>
            <p:cNvSpPr/>
            <p:nvPr/>
          </p:nvSpPr>
          <p:spPr>
            <a:xfrm>
              <a:off x="2072918" y="2692227"/>
              <a:ext cx="146922" cy="39989"/>
            </a:xfrm>
            <a:custGeom>
              <a:avLst/>
              <a:gdLst/>
              <a:ahLst/>
              <a:cxnLst/>
              <a:rect l="l" t="t" r="r" b="b"/>
              <a:pathLst>
                <a:path w="3134" h="853" extrusionOk="0">
                  <a:moveTo>
                    <a:pt x="1" y="1"/>
                  </a:moveTo>
                  <a:lnTo>
                    <a:pt x="1" y="853"/>
                  </a:lnTo>
                  <a:lnTo>
                    <a:pt x="3134" y="853"/>
                  </a:lnTo>
                  <a:lnTo>
                    <a:pt x="3134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4" name="Google Shape;2444;p66"/>
            <p:cNvSpPr/>
            <p:nvPr/>
          </p:nvSpPr>
          <p:spPr>
            <a:xfrm>
              <a:off x="2072918" y="2772160"/>
              <a:ext cx="233884" cy="38817"/>
            </a:xfrm>
            <a:custGeom>
              <a:avLst/>
              <a:gdLst/>
              <a:ahLst/>
              <a:cxnLst/>
              <a:rect l="l" t="t" r="r" b="b"/>
              <a:pathLst>
                <a:path w="4989" h="828" extrusionOk="0">
                  <a:moveTo>
                    <a:pt x="1" y="0"/>
                  </a:moveTo>
                  <a:lnTo>
                    <a:pt x="1" y="827"/>
                  </a:lnTo>
                  <a:lnTo>
                    <a:pt x="4988" y="827"/>
                  </a:lnTo>
                  <a:lnTo>
                    <a:pt x="4988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5" name="Google Shape;2445;p66"/>
            <p:cNvSpPr/>
            <p:nvPr/>
          </p:nvSpPr>
          <p:spPr>
            <a:xfrm>
              <a:off x="2072918" y="2889644"/>
              <a:ext cx="146922" cy="39989"/>
            </a:xfrm>
            <a:custGeom>
              <a:avLst/>
              <a:gdLst/>
              <a:ahLst/>
              <a:cxnLst/>
              <a:rect l="l" t="t" r="r" b="b"/>
              <a:pathLst>
                <a:path w="3134" h="853" extrusionOk="0">
                  <a:moveTo>
                    <a:pt x="1" y="0"/>
                  </a:moveTo>
                  <a:lnTo>
                    <a:pt x="1" y="852"/>
                  </a:lnTo>
                  <a:lnTo>
                    <a:pt x="3134" y="852"/>
                  </a:lnTo>
                  <a:lnTo>
                    <a:pt x="313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6" name="Google Shape;2446;p66"/>
            <p:cNvSpPr/>
            <p:nvPr/>
          </p:nvSpPr>
          <p:spPr>
            <a:xfrm>
              <a:off x="2072918" y="2969529"/>
              <a:ext cx="233884" cy="39989"/>
            </a:xfrm>
            <a:custGeom>
              <a:avLst/>
              <a:gdLst/>
              <a:ahLst/>
              <a:cxnLst/>
              <a:rect l="l" t="t" r="r" b="b"/>
              <a:pathLst>
                <a:path w="4989" h="853" extrusionOk="0">
                  <a:moveTo>
                    <a:pt x="1" y="1"/>
                  </a:moveTo>
                  <a:lnTo>
                    <a:pt x="1" y="853"/>
                  </a:lnTo>
                  <a:lnTo>
                    <a:pt x="4988" y="853"/>
                  </a:lnTo>
                  <a:lnTo>
                    <a:pt x="4988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447" name="Google Shape;2447;p66"/>
          <p:cNvGrpSpPr/>
          <p:nvPr/>
        </p:nvGrpSpPr>
        <p:grpSpPr>
          <a:xfrm>
            <a:off x="713100" y="1811160"/>
            <a:ext cx="2113812" cy="2792928"/>
            <a:chOff x="713100" y="1811160"/>
            <a:chExt cx="2113812" cy="2792928"/>
          </a:xfrm>
        </p:grpSpPr>
        <p:sp>
          <p:nvSpPr>
            <p:cNvPr id="2448" name="Google Shape;2448;p66"/>
            <p:cNvSpPr/>
            <p:nvPr/>
          </p:nvSpPr>
          <p:spPr>
            <a:xfrm>
              <a:off x="961007" y="4022447"/>
              <a:ext cx="981152" cy="277014"/>
            </a:xfrm>
            <a:custGeom>
              <a:avLst/>
              <a:gdLst/>
              <a:ahLst/>
              <a:cxnLst/>
              <a:rect l="l" t="t" r="r" b="b"/>
              <a:pathLst>
                <a:path w="20929" h="5909" extrusionOk="0">
                  <a:moveTo>
                    <a:pt x="20652" y="1"/>
                  </a:moveTo>
                  <a:lnTo>
                    <a:pt x="352" y="1229"/>
                  </a:lnTo>
                  <a:lnTo>
                    <a:pt x="1" y="3259"/>
                  </a:lnTo>
                  <a:cubicBezTo>
                    <a:pt x="3673" y="5216"/>
                    <a:pt x="6987" y="5908"/>
                    <a:pt x="9838" y="5908"/>
                  </a:cubicBezTo>
                  <a:cubicBezTo>
                    <a:pt x="16737" y="5908"/>
                    <a:pt x="20928" y="1855"/>
                    <a:pt x="20928" y="1855"/>
                  </a:cubicBezTo>
                  <a:lnTo>
                    <a:pt x="20652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9" name="Google Shape;2449;p66"/>
            <p:cNvSpPr/>
            <p:nvPr/>
          </p:nvSpPr>
          <p:spPr>
            <a:xfrm>
              <a:off x="888154" y="3816826"/>
              <a:ext cx="1029297" cy="787256"/>
            </a:xfrm>
            <a:custGeom>
              <a:avLst/>
              <a:gdLst/>
              <a:ahLst/>
              <a:cxnLst/>
              <a:rect l="l" t="t" r="r" b="b"/>
              <a:pathLst>
                <a:path w="21956" h="16793" extrusionOk="0">
                  <a:moveTo>
                    <a:pt x="4312" y="1"/>
                  </a:moveTo>
                  <a:lnTo>
                    <a:pt x="1" y="16793"/>
                  </a:lnTo>
                  <a:lnTo>
                    <a:pt x="20101" y="16793"/>
                  </a:lnTo>
                  <a:cubicBezTo>
                    <a:pt x="20101" y="16793"/>
                    <a:pt x="21956" y="5840"/>
                    <a:pt x="20953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0" name="Google Shape;2450;p66"/>
            <p:cNvSpPr/>
            <p:nvPr/>
          </p:nvSpPr>
          <p:spPr>
            <a:xfrm>
              <a:off x="1427474" y="4060045"/>
              <a:ext cx="186864" cy="544042"/>
            </a:xfrm>
            <a:custGeom>
              <a:avLst/>
              <a:gdLst/>
              <a:ahLst/>
              <a:cxnLst/>
              <a:rect l="l" t="t" r="r" b="b"/>
              <a:pathLst>
                <a:path w="3986" h="11605" fill="none" extrusionOk="0">
                  <a:moveTo>
                    <a:pt x="1" y="11605"/>
                  </a:moveTo>
                  <a:lnTo>
                    <a:pt x="2432" y="477"/>
                  </a:lnTo>
                  <a:lnTo>
                    <a:pt x="3986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1" name="Google Shape;2451;p66"/>
            <p:cNvSpPr/>
            <p:nvPr/>
          </p:nvSpPr>
          <p:spPr>
            <a:xfrm>
              <a:off x="1072631" y="2109136"/>
              <a:ext cx="770801" cy="898643"/>
            </a:xfrm>
            <a:custGeom>
              <a:avLst/>
              <a:gdLst/>
              <a:ahLst/>
              <a:cxnLst/>
              <a:rect l="l" t="t" r="r" b="b"/>
              <a:pathLst>
                <a:path w="16442" h="19169" extrusionOk="0">
                  <a:moveTo>
                    <a:pt x="10227" y="1"/>
                  </a:moveTo>
                  <a:cubicBezTo>
                    <a:pt x="6152" y="1"/>
                    <a:pt x="5364" y="3695"/>
                    <a:pt x="5364" y="3695"/>
                  </a:cubicBezTo>
                  <a:cubicBezTo>
                    <a:pt x="4286" y="3820"/>
                    <a:pt x="3384" y="4672"/>
                    <a:pt x="3384" y="4672"/>
                  </a:cubicBezTo>
                  <a:cubicBezTo>
                    <a:pt x="527" y="7980"/>
                    <a:pt x="2983" y="10512"/>
                    <a:pt x="2983" y="10512"/>
                  </a:cubicBezTo>
                  <a:cubicBezTo>
                    <a:pt x="2983" y="10512"/>
                    <a:pt x="903" y="10963"/>
                    <a:pt x="452" y="13695"/>
                  </a:cubicBezTo>
                  <a:cubicBezTo>
                    <a:pt x="1" y="16427"/>
                    <a:pt x="1905" y="18006"/>
                    <a:pt x="1905" y="18006"/>
                  </a:cubicBezTo>
                  <a:cubicBezTo>
                    <a:pt x="2837" y="18950"/>
                    <a:pt x="5940" y="19168"/>
                    <a:pt x="8607" y="19168"/>
                  </a:cubicBezTo>
                  <a:cubicBezTo>
                    <a:pt x="10893" y="19168"/>
                    <a:pt x="12858" y="19008"/>
                    <a:pt x="12858" y="19008"/>
                  </a:cubicBezTo>
                  <a:cubicBezTo>
                    <a:pt x="12858" y="19008"/>
                    <a:pt x="16442" y="17805"/>
                    <a:pt x="16041" y="14422"/>
                  </a:cubicBezTo>
                  <a:cubicBezTo>
                    <a:pt x="15640" y="11038"/>
                    <a:pt x="12432" y="10236"/>
                    <a:pt x="12432" y="10236"/>
                  </a:cubicBezTo>
                  <a:lnTo>
                    <a:pt x="12432" y="8808"/>
                  </a:lnTo>
                  <a:cubicBezTo>
                    <a:pt x="13635" y="7780"/>
                    <a:pt x="12858" y="5650"/>
                    <a:pt x="12858" y="5650"/>
                  </a:cubicBezTo>
                  <a:cubicBezTo>
                    <a:pt x="14161" y="5023"/>
                    <a:pt x="15590" y="487"/>
                    <a:pt x="10928" y="36"/>
                  </a:cubicBezTo>
                  <a:cubicBezTo>
                    <a:pt x="10684" y="12"/>
                    <a:pt x="10451" y="1"/>
                    <a:pt x="10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2" name="Google Shape;2452;p66"/>
            <p:cNvSpPr/>
            <p:nvPr/>
          </p:nvSpPr>
          <p:spPr>
            <a:xfrm>
              <a:off x="713100" y="2800491"/>
              <a:ext cx="1842337" cy="1377663"/>
            </a:xfrm>
            <a:custGeom>
              <a:avLst/>
              <a:gdLst/>
              <a:ahLst/>
              <a:cxnLst/>
              <a:rect l="l" t="t" r="r" b="b"/>
              <a:pathLst>
                <a:path w="39299" h="29387" extrusionOk="0">
                  <a:moveTo>
                    <a:pt x="13384" y="0"/>
                  </a:moveTo>
                  <a:lnTo>
                    <a:pt x="6592" y="1830"/>
                  </a:lnTo>
                  <a:cubicBezTo>
                    <a:pt x="6166" y="1955"/>
                    <a:pt x="5840" y="2231"/>
                    <a:pt x="5665" y="2632"/>
                  </a:cubicBezTo>
                  <a:cubicBezTo>
                    <a:pt x="4712" y="4662"/>
                    <a:pt x="1755" y="11203"/>
                    <a:pt x="1178" y="14537"/>
                  </a:cubicBezTo>
                  <a:cubicBezTo>
                    <a:pt x="1178" y="14537"/>
                    <a:pt x="0" y="18622"/>
                    <a:pt x="2632" y="20151"/>
                  </a:cubicBezTo>
                  <a:cubicBezTo>
                    <a:pt x="3160" y="20453"/>
                    <a:pt x="3760" y="20599"/>
                    <a:pt x="4377" y="20599"/>
                  </a:cubicBezTo>
                  <a:cubicBezTo>
                    <a:pt x="4579" y="20599"/>
                    <a:pt x="4784" y="20583"/>
                    <a:pt x="4988" y="20552"/>
                  </a:cubicBezTo>
                  <a:lnTo>
                    <a:pt x="6792" y="20301"/>
                  </a:lnTo>
                  <a:lnTo>
                    <a:pt x="5289" y="29324"/>
                  </a:lnTo>
                  <a:cubicBezTo>
                    <a:pt x="5289" y="29324"/>
                    <a:pt x="5769" y="29387"/>
                    <a:pt x="6494" y="29387"/>
                  </a:cubicBezTo>
                  <a:cubicBezTo>
                    <a:pt x="8436" y="29387"/>
                    <a:pt x="12134" y="28935"/>
                    <a:pt x="13083" y="25615"/>
                  </a:cubicBezTo>
                  <a:lnTo>
                    <a:pt x="13885" y="21680"/>
                  </a:lnTo>
                  <a:lnTo>
                    <a:pt x="21930" y="21680"/>
                  </a:lnTo>
                  <a:cubicBezTo>
                    <a:pt x="21930" y="21680"/>
                    <a:pt x="21379" y="26216"/>
                    <a:pt x="26216" y="27920"/>
                  </a:cubicBezTo>
                  <a:lnTo>
                    <a:pt x="24838" y="17870"/>
                  </a:lnTo>
                  <a:lnTo>
                    <a:pt x="25539" y="14011"/>
                  </a:lnTo>
                  <a:lnTo>
                    <a:pt x="28121" y="16266"/>
                  </a:lnTo>
                  <a:cubicBezTo>
                    <a:pt x="28898" y="16918"/>
                    <a:pt x="29800" y="17444"/>
                    <a:pt x="30803" y="17695"/>
                  </a:cubicBezTo>
                  <a:cubicBezTo>
                    <a:pt x="31214" y="17804"/>
                    <a:pt x="31661" y="17877"/>
                    <a:pt x="32121" y="17877"/>
                  </a:cubicBezTo>
                  <a:cubicBezTo>
                    <a:pt x="33454" y="17877"/>
                    <a:pt x="34890" y="17263"/>
                    <a:pt x="35840" y="15138"/>
                  </a:cubicBezTo>
                  <a:cubicBezTo>
                    <a:pt x="38046" y="10176"/>
                    <a:pt x="39299" y="3660"/>
                    <a:pt x="39299" y="3660"/>
                  </a:cubicBezTo>
                  <a:lnTo>
                    <a:pt x="36366" y="627"/>
                  </a:lnTo>
                  <a:lnTo>
                    <a:pt x="30602" y="9048"/>
                  </a:lnTo>
                  <a:lnTo>
                    <a:pt x="25589" y="2156"/>
                  </a:lnTo>
                  <a:cubicBezTo>
                    <a:pt x="25389" y="1880"/>
                    <a:pt x="25088" y="1680"/>
                    <a:pt x="24762" y="1604"/>
                  </a:cubicBezTo>
                  <a:lnTo>
                    <a:pt x="18146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3" name="Google Shape;2453;p66"/>
            <p:cNvSpPr/>
            <p:nvPr/>
          </p:nvSpPr>
          <p:spPr>
            <a:xfrm>
              <a:off x="1340509" y="2800491"/>
              <a:ext cx="446532" cy="1016358"/>
            </a:xfrm>
            <a:custGeom>
              <a:avLst/>
              <a:gdLst/>
              <a:ahLst/>
              <a:cxnLst/>
              <a:rect l="l" t="t" r="r" b="b"/>
              <a:pathLst>
                <a:path w="9525" h="21680" extrusionOk="0">
                  <a:moveTo>
                    <a:pt x="1" y="0"/>
                  </a:moveTo>
                  <a:cubicBezTo>
                    <a:pt x="1" y="0"/>
                    <a:pt x="2457" y="13459"/>
                    <a:pt x="502" y="21680"/>
                  </a:cubicBezTo>
                  <a:lnTo>
                    <a:pt x="8547" y="21680"/>
                  </a:lnTo>
                  <a:cubicBezTo>
                    <a:pt x="8547" y="21680"/>
                    <a:pt x="9525" y="11930"/>
                    <a:pt x="9324" y="9825"/>
                  </a:cubicBezTo>
                  <a:cubicBezTo>
                    <a:pt x="9074" y="6943"/>
                    <a:pt x="6066" y="1830"/>
                    <a:pt x="4763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4" name="Google Shape;2454;p66"/>
            <p:cNvSpPr/>
            <p:nvPr/>
          </p:nvSpPr>
          <p:spPr>
            <a:xfrm>
              <a:off x="1340509" y="2372795"/>
              <a:ext cx="360788" cy="675635"/>
            </a:xfrm>
            <a:custGeom>
              <a:avLst/>
              <a:gdLst/>
              <a:ahLst/>
              <a:cxnLst/>
              <a:rect l="l" t="t" r="r" b="b"/>
              <a:pathLst>
                <a:path w="7696" h="14412" extrusionOk="0">
                  <a:moveTo>
                    <a:pt x="2708" y="1"/>
                  </a:moveTo>
                  <a:cubicBezTo>
                    <a:pt x="2056" y="1379"/>
                    <a:pt x="853" y="1580"/>
                    <a:pt x="853" y="1580"/>
                  </a:cubicBezTo>
                  <a:cubicBezTo>
                    <a:pt x="903" y="2607"/>
                    <a:pt x="577" y="3234"/>
                    <a:pt x="327" y="3559"/>
                  </a:cubicBezTo>
                  <a:cubicBezTo>
                    <a:pt x="427" y="3835"/>
                    <a:pt x="1" y="9123"/>
                    <a:pt x="1" y="9123"/>
                  </a:cubicBezTo>
                  <a:cubicBezTo>
                    <a:pt x="1" y="9123"/>
                    <a:pt x="502" y="12256"/>
                    <a:pt x="728" y="14336"/>
                  </a:cubicBezTo>
                  <a:cubicBezTo>
                    <a:pt x="1404" y="14387"/>
                    <a:pt x="2081" y="14412"/>
                    <a:pt x="2783" y="14412"/>
                  </a:cubicBezTo>
                  <a:cubicBezTo>
                    <a:pt x="4487" y="14412"/>
                    <a:pt x="6116" y="14236"/>
                    <a:pt x="7595" y="13935"/>
                  </a:cubicBezTo>
                  <a:cubicBezTo>
                    <a:pt x="6592" y="11956"/>
                    <a:pt x="5440" y="10076"/>
                    <a:pt x="4763" y="9123"/>
                  </a:cubicBezTo>
                  <a:lnTo>
                    <a:pt x="4638" y="7319"/>
                  </a:lnTo>
                  <a:cubicBezTo>
                    <a:pt x="4938" y="7319"/>
                    <a:pt x="5239" y="7269"/>
                    <a:pt x="5540" y="7194"/>
                  </a:cubicBezTo>
                  <a:cubicBezTo>
                    <a:pt x="7695" y="6467"/>
                    <a:pt x="7144" y="3810"/>
                    <a:pt x="6818" y="2356"/>
                  </a:cubicBezTo>
                  <a:cubicBezTo>
                    <a:pt x="6668" y="1680"/>
                    <a:pt x="6467" y="953"/>
                    <a:pt x="6166" y="276"/>
                  </a:cubicBezTo>
                  <a:cubicBezTo>
                    <a:pt x="5723" y="446"/>
                    <a:pt x="5277" y="508"/>
                    <a:pt x="4859" y="508"/>
                  </a:cubicBezTo>
                  <a:cubicBezTo>
                    <a:pt x="3668" y="508"/>
                    <a:pt x="2708" y="1"/>
                    <a:pt x="2708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5" name="Google Shape;2455;p66"/>
            <p:cNvSpPr/>
            <p:nvPr/>
          </p:nvSpPr>
          <p:spPr>
            <a:xfrm>
              <a:off x="889232" y="3372675"/>
              <a:ext cx="569350" cy="369304"/>
            </a:xfrm>
            <a:custGeom>
              <a:avLst/>
              <a:gdLst/>
              <a:ahLst/>
              <a:cxnLst/>
              <a:rect l="l" t="t" r="r" b="b"/>
              <a:pathLst>
                <a:path w="12483" h="8097" extrusionOk="0">
                  <a:moveTo>
                    <a:pt x="12207" y="1"/>
                  </a:moveTo>
                  <a:cubicBezTo>
                    <a:pt x="10803" y="427"/>
                    <a:pt x="7169" y="151"/>
                    <a:pt x="3861" y="552"/>
                  </a:cubicBezTo>
                  <a:cubicBezTo>
                    <a:pt x="552" y="953"/>
                    <a:pt x="1" y="3410"/>
                    <a:pt x="1" y="3410"/>
                  </a:cubicBezTo>
                  <a:lnTo>
                    <a:pt x="3384" y="8096"/>
                  </a:lnTo>
                  <a:cubicBezTo>
                    <a:pt x="6542" y="7846"/>
                    <a:pt x="12482" y="4111"/>
                    <a:pt x="12482" y="4111"/>
                  </a:cubicBezTo>
                  <a:lnTo>
                    <a:pt x="1220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6" name="Google Shape;2456;p66"/>
            <p:cNvSpPr/>
            <p:nvPr/>
          </p:nvSpPr>
          <p:spPr>
            <a:xfrm>
              <a:off x="1268875" y="2491451"/>
              <a:ext cx="126904" cy="117247"/>
            </a:xfrm>
            <a:custGeom>
              <a:avLst/>
              <a:gdLst/>
              <a:ahLst/>
              <a:cxnLst/>
              <a:rect l="l" t="t" r="r" b="b"/>
              <a:pathLst>
                <a:path w="2707" h="2501" extrusionOk="0">
                  <a:moveTo>
                    <a:pt x="1203" y="1"/>
                  </a:moveTo>
                  <a:cubicBezTo>
                    <a:pt x="926" y="1"/>
                    <a:pt x="658" y="91"/>
                    <a:pt x="451" y="277"/>
                  </a:cubicBezTo>
                  <a:cubicBezTo>
                    <a:pt x="0" y="728"/>
                    <a:pt x="0" y="1505"/>
                    <a:pt x="501" y="2031"/>
                  </a:cubicBezTo>
                  <a:cubicBezTo>
                    <a:pt x="769" y="2341"/>
                    <a:pt x="1132" y="2501"/>
                    <a:pt x="1483" y="2501"/>
                  </a:cubicBezTo>
                  <a:cubicBezTo>
                    <a:pt x="1756" y="2501"/>
                    <a:pt x="2022" y="2404"/>
                    <a:pt x="2231" y="2206"/>
                  </a:cubicBezTo>
                  <a:cubicBezTo>
                    <a:pt x="2707" y="1780"/>
                    <a:pt x="2707" y="978"/>
                    <a:pt x="2206" y="452"/>
                  </a:cubicBezTo>
                  <a:cubicBezTo>
                    <a:pt x="1936" y="154"/>
                    <a:pt x="1563" y="1"/>
                    <a:pt x="12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7" name="Google Shape;2457;p66"/>
            <p:cNvSpPr/>
            <p:nvPr/>
          </p:nvSpPr>
          <p:spPr>
            <a:xfrm>
              <a:off x="1308818" y="2525534"/>
              <a:ext cx="55272" cy="37645"/>
            </a:xfrm>
            <a:custGeom>
              <a:avLst/>
              <a:gdLst/>
              <a:ahLst/>
              <a:cxnLst/>
              <a:rect l="l" t="t" r="r" b="b"/>
              <a:pathLst>
                <a:path w="1179" h="803" fill="none" extrusionOk="0">
                  <a:moveTo>
                    <a:pt x="0" y="1"/>
                  </a:moveTo>
                  <a:lnTo>
                    <a:pt x="1178" y="80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8" name="Google Shape;2458;p66"/>
            <p:cNvSpPr/>
            <p:nvPr/>
          </p:nvSpPr>
          <p:spPr>
            <a:xfrm>
              <a:off x="1870453" y="3070714"/>
              <a:ext cx="71726" cy="386619"/>
            </a:xfrm>
            <a:custGeom>
              <a:avLst/>
              <a:gdLst/>
              <a:ahLst/>
              <a:cxnLst/>
              <a:rect l="l" t="t" r="r" b="b"/>
              <a:pathLst>
                <a:path w="1530" h="8247" fill="none" extrusionOk="0">
                  <a:moveTo>
                    <a:pt x="852" y="8247"/>
                  </a:moveTo>
                  <a:cubicBezTo>
                    <a:pt x="852" y="8247"/>
                    <a:pt x="1504" y="5866"/>
                    <a:pt x="1529" y="4061"/>
                  </a:cubicBezTo>
                  <a:cubicBezTo>
                    <a:pt x="1529" y="2858"/>
                    <a:pt x="351" y="1404"/>
                    <a:pt x="0" y="1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9" name="Google Shape;2459;p66"/>
            <p:cNvSpPr/>
            <p:nvPr/>
          </p:nvSpPr>
          <p:spPr>
            <a:xfrm>
              <a:off x="1567320" y="3102452"/>
              <a:ext cx="466456" cy="515868"/>
            </a:xfrm>
            <a:custGeom>
              <a:avLst/>
              <a:gdLst/>
              <a:ahLst/>
              <a:cxnLst/>
              <a:rect l="l" t="t" r="r" b="b"/>
              <a:pathLst>
                <a:path w="9950" h="11004" extrusionOk="0">
                  <a:moveTo>
                    <a:pt x="1529" y="1"/>
                  </a:moveTo>
                  <a:lnTo>
                    <a:pt x="0" y="11003"/>
                  </a:lnTo>
                  <a:lnTo>
                    <a:pt x="8421" y="11003"/>
                  </a:lnTo>
                  <a:lnTo>
                    <a:pt x="9950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0" name="Google Shape;2460;p66"/>
            <p:cNvSpPr/>
            <p:nvPr/>
          </p:nvSpPr>
          <p:spPr>
            <a:xfrm>
              <a:off x="1446273" y="3272818"/>
              <a:ext cx="426561" cy="270310"/>
            </a:xfrm>
            <a:custGeom>
              <a:avLst/>
              <a:gdLst/>
              <a:ahLst/>
              <a:cxnLst/>
              <a:rect l="l" t="t" r="r" b="b"/>
              <a:pathLst>
                <a:path w="9099" h="5766" extrusionOk="0">
                  <a:moveTo>
                    <a:pt x="3610" y="1"/>
                  </a:moveTo>
                  <a:cubicBezTo>
                    <a:pt x="3609" y="1"/>
                    <a:pt x="2156" y="778"/>
                    <a:pt x="1755" y="1329"/>
                  </a:cubicBezTo>
                  <a:cubicBezTo>
                    <a:pt x="1329" y="1855"/>
                    <a:pt x="1" y="2457"/>
                    <a:pt x="1" y="2457"/>
                  </a:cubicBezTo>
                  <a:lnTo>
                    <a:pt x="226" y="5765"/>
                  </a:lnTo>
                  <a:cubicBezTo>
                    <a:pt x="226" y="5765"/>
                    <a:pt x="4462" y="5289"/>
                    <a:pt x="5189" y="5063"/>
                  </a:cubicBezTo>
                  <a:cubicBezTo>
                    <a:pt x="5915" y="4838"/>
                    <a:pt x="7895" y="3860"/>
                    <a:pt x="7895" y="3860"/>
                  </a:cubicBezTo>
                  <a:cubicBezTo>
                    <a:pt x="7762" y="3768"/>
                    <a:pt x="7525" y="3738"/>
                    <a:pt x="7269" y="3738"/>
                  </a:cubicBezTo>
                  <a:cubicBezTo>
                    <a:pt x="6756" y="3738"/>
                    <a:pt x="6166" y="3860"/>
                    <a:pt x="6166" y="3860"/>
                  </a:cubicBezTo>
                  <a:cubicBezTo>
                    <a:pt x="7369" y="3384"/>
                    <a:pt x="8823" y="2206"/>
                    <a:pt x="8823" y="1930"/>
                  </a:cubicBezTo>
                  <a:cubicBezTo>
                    <a:pt x="8806" y="1752"/>
                    <a:pt x="8685" y="1721"/>
                    <a:pt x="8602" y="1721"/>
                  </a:cubicBezTo>
                  <a:cubicBezTo>
                    <a:pt x="8556" y="1721"/>
                    <a:pt x="8522" y="1730"/>
                    <a:pt x="8522" y="1730"/>
                  </a:cubicBezTo>
                  <a:cubicBezTo>
                    <a:pt x="8722" y="1555"/>
                    <a:pt x="9098" y="978"/>
                    <a:pt x="9048" y="753"/>
                  </a:cubicBezTo>
                  <a:cubicBezTo>
                    <a:pt x="9043" y="710"/>
                    <a:pt x="8992" y="694"/>
                    <a:pt x="8915" y="694"/>
                  </a:cubicBezTo>
                  <a:cubicBezTo>
                    <a:pt x="8627" y="694"/>
                    <a:pt x="7971" y="928"/>
                    <a:pt x="7971" y="928"/>
                  </a:cubicBezTo>
                  <a:cubicBezTo>
                    <a:pt x="7971" y="928"/>
                    <a:pt x="9048" y="251"/>
                    <a:pt x="8497" y="26"/>
                  </a:cubicBezTo>
                  <a:cubicBezTo>
                    <a:pt x="8454" y="9"/>
                    <a:pt x="8390" y="1"/>
                    <a:pt x="8308" y="1"/>
                  </a:cubicBezTo>
                  <a:cubicBezTo>
                    <a:pt x="7285" y="1"/>
                    <a:pt x="3484" y="1204"/>
                    <a:pt x="3484" y="1204"/>
                  </a:cubicBezTo>
                  <a:lnTo>
                    <a:pt x="3610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1" name="Google Shape;2461;p66"/>
            <p:cNvSpPr/>
            <p:nvPr/>
          </p:nvSpPr>
          <p:spPr>
            <a:xfrm>
              <a:off x="1210086" y="3574779"/>
              <a:ext cx="232712" cy="123435"/>
            </a:xfrm>
            <a:custGeom>
              <a:avLst/>
              <a:gdLst/>
              <a:ahLst/>
              <a:cxnLst/>
              <a:rect l="l" t="t" r="r" b="b"/>
              <a:pathLst>
                <a:path w="4964" h="2633" fill="none" extrusionOk="0">
                  <a:moveTo>
                    <a:pt x="4963" y="1"/>
                  </a:moveTo>
                  <a:cubicBezTo>
                    <a:pt x="4963" y="1"/>
                    <a:pt x="2683" y="1429"/>
                    <a:pt x="1" y="2632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2" name="Google Shape;2462;p66"/>
            <p:cNvSpPr/>
            <p:nvPr/>
          </p:nvSpPr>
          <p:spPr>
            <a:xfrm>
              <a:off x="872871" y="3372675"/>
              <a:ext cx="572264" cy="159861"/>
            </a:xfrm>
            <a:custGeom>
              <a:avLst/>
              <a:gdLst/>
              <a:ahLst/>
              <a:cxnLst/>
              <a:rect l="l" t="t" r="r" b="b"/>
              <a:pathLst>
                <a:path w="12207" h="3410" fill="none" extrusionOk="0">
                  <a:moveTo>
                    <a:pt x="1" y="3410"/>
                  </a:moveTo>
                  <a:cubicBezTo>
                    <a:pt x="1" y="3410"/>
                    <a:pt x="552" y="953"/>
                    <a:pt x="3861" y="552"/>
                  </a:cubicBezTo>
                  <a:cubicBezTo>
                    <a:pt x="7169" y="151"/>
                    <a:pt x="10803" y="427"/>
                    <a:pt x="12207" y="1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3" name="Google Shape;2463;p66"/>
            <p:cNvSpPr/>
            <p:nvPr/>
          </p:nvSpPr>
          <p:spPr>
            <a:xfrm>
              <a:off x="2076073" y="3224671"/>
              <a:ext cx="71726" cy="129248"/>
            </a:xfrm>
            <a:custGeom>
              <a:avLst/>
              <a:gdLst/>
              <a:ahLst/>
              <a:cxnLst/>
              <a:rect l="l" t="t" r="r" b="b"/>
              <a:pathLst>
                <a:path w="1530" h="2757" fill="none" extrusionOk="0">
                  <a:moveTo>
                    <a:pt x="1529" y="0"/>
                  </a:moveTo>
                  <a:cubicBezTo>
                    <a:pt x="1529" y="0"/>
                    <a:pt x="426" y="1028"/>
                    <a:pt x="0" y="2757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4" name="Google Shape;2464;p66"/>
            <p:cNvSpPr/>
            <p:nvPr/>
          </p:nvSpPr>
          <p:spPr>
            <a:xfrm>
              <a:off x="2427353" y="2529050"/>
              <a:ext cx="399558" cy="420701"/>
            </a:xfrm>
            <a:custGeom>
              <a:avLst/>
              <a:gdLst/>
              <a:ahLst/>
              <a:cxnLst/>
              <a:rect l="l" t="t" r="r" b="b"/>
              <a:pathLst>
                <a:path w="8523" h="8974" extrusionOk="0">
                  <a:moveTo>
                    <a:pt x="7846" y="1"/>
                  </a:moveTo>
                  <a:cubicBezTo>
                    <a:pt x="7846" y="1"/>
                    <a:pt x="5866" y="1354"/>
                    <a:pt x="4362" y="2056"/>
                  </a:cubicBezTo>
                  <a:cubicBezTo>
                    <a:pt x="3134" y="2633"/>
                    <a:pt x="2257" y="3635"/>
                    <a:pt x="2257" y="3635"/>
                  </a:cubicBezTo>
                  <a:lnTo>
                    <a:pt x="1" y="6643"/>
                  </a:lnTo>
                  <a:lnTo>
                    <a:pt x="2257" y="8973"/>
                  </a:lnTo>
                  <a:lnTo>
                    <a:pt x="2958" y="7996"/>
                  </a:lnTo>
                  <a:cubicBezTo>
                    <a:pt x="4537" y="7695"/>
                    <a:pt x="4713" y="6617"/>
                    <a:pt x="4713" y="6617"/>
                  </a:cubicBezTo>
                  <a:cubicBezTo>
                    <a:pt x="4713" y="6617"/>
                    <a:pt x="5211" y="6797"/>
                    <a:pt x="5682" y="6797"/>
                  </a:cubicBezTo>
                  <a:cubicBezTo>
                    <a:pt x="5846" y="6797"/>
                    <a:pt x="6006" y="6776"/>
                    <a:pt x="6141" y="6718"/>
                  </a:cubicBezTo>
                  <a:cubicBezTo>
                    <a:pt x="6668" y="6492"/>
                    <a:pt x="6643" y="5991"/>
                    <a:pt x="6643" y="5991"/>
                  </a:cubicBezTo>
                  <a:cubicBezTo>
                    <a:pt x="7369" y="5640"/>
                    <a:pt x="7119" y="4913"/>
                    <a:pt x="7119" y="4913"/>
                  </a:cubicBezTo>
                  <a:cubicBezTo>
                    <a:pt x="7144" y="4888"/>
                    <a:pt x="7169" y="4888"/>
                    <a:pt x="7194" y="4863"/>
                  </a:cubicBezTo>
                  <a:cubicBezTo>
                    <a:pt x="7645" y="4562"/>
                    <a:pt x="7620" y="3911"/>
                    <a:pt x="7169" y="3610"/>
                  </a:cubicBezTo>
                  <a:lnTo>
                    <a:pt x="6066" y="2783"/>
                  </a:lnTo>
                  <a:lnTo>
                    <a:pt x="7846" y="1054"/>
                  </a:lnTo>
                  <a:cubicBezTo>
                    <a:pt x="8522" y="427"/>
                    <a:pt x="7846" y="1"/>
                    <a:pt x="78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5" name="Google Shape;2465;p66"/>
            <p:cNvSpPr/>
            <p:nvPr/>
          </p:nvSpPr>
          <p:spPr>
            <a:xfrm>
              <a:off x="2604798" y="2668896"/>
              <a:ext cx="170409" cy="150438"/>
            </a:xfrm>
            <a:custGeom>
              <a:avLst/>
              <a:gdLst/>
              <a:ahLst/>
              <a:cxnLst/>
              <a:rect l="l" t="t" r="r" b="b"/>
              <a:pathLst>
                <a:path w="3635" h="3209" extrusionOk="0">
                  <a:moveTo>
                    <a:pt x="3334" y="0"/>
                  </a:moveTo>
                  <a:lnTo>
                    <a:pt x="101" y="301"/>
                  </a:lnTo>
                  <a:lnTo>
                    <a:pt x="0" y="3208"/>
                  </a:lnTo>
                  <a:cubicBezTo>
                    <a:pt x="1254" y="2883"/>
                    <a:pt x="1128" y="1604"/>
                    <a:pt x="1128" y="1604"/>
                  </a:cubicBezTo>
                  <a:cubicBezTo>
                    <a:pt x="1128" y="1604"/>
                    <a:pt x="1980" y="1279"/>
                    <a:pt x="2807" y="1078"/>
                  </a:cubicBezTo>
                  <a:cubicBezTo>
                    <a:pt x="3635" y="878"/>
                    <a:pt x="3334" y="0"/>
                    <a:pt x="33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6" name="Google Shape;2466;p66"/>
            <p:cNvSpPr/>
            <p:nvPr/>
          </p:nvSpPr>
          <p:spPr>
            <a:xfrm>
              <a:off x="2604798" y="2668896"/>
              <a:ext cx="170409" cy="150438"/>
            </a:xfrm>
            <a:custGeom>
              <a:avLst/>
              <a:gdLst/>
              <a:ahLst/>
              <a:cxnLst/>
              <a:rect l="l" t="t" r="r" b="b"/>
              <a:pathLst>
                <a:path w="3635" h="3209" fill="none" extrusionOk="0">
                  <a:moveTo>
                    <a:pt x="677" y="251"/>
                  </a:moveTo>
                  <a:lnTo>
                    <a:pt x="3334" y="0"/>
                  </a:lnTo>
                  <a:cubicBezTo>
                    <a:pt x="3334" y="0"/>
                    <a:pt x="3635" y="878"/>
                    <a:pt x="2807" y="1078"/>
                  </a:cubicBezTo>
                  <a:cubicBezTo>
                    <a:pt x="1980" y="1279"/>
                    <a:pt x="1128" y="1604"/>
                    <a:pt x="1128" y="1604"/>
                  </a:cubicBezTo>
                  <a:cubicBezTo>
                    <a:pt x="1128" y="1604"/>
                    <a:pt x="1254" y="2883"/>
                    <a:pt x="0" y="3208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7" name="Google Shape;2467;p66"/>
            <p:cNvSpPr/>
            <p:nvPr/>
          </p:nvSpPr>
          <p:spPr>
            <a:xfrm>
              <a:off x="2657680" y="2744093"/>
              <a:ext cx="103417" cy="24706"/>
            </a:xfrm>
            <a:custGeom>
              <a:avLst/>
              <a:gdLst/>
              <a:ahLst/>
              <a:cxnLst/>
              <a:rect l="l" t="t" r="r" b="b"/>
              <a:pathLst>
                <a:path w="2206" h="527" fill="none" extrusionOk="0">
                  <a:moveTo>
                    <a:pt x="0" y="0"/>
                  </a:moveTo>
                  <a:cubicBezTo>
                    <a:pt x="0" y="0"/>
                    <a:pt x="1629" y="527"/>
                    <a:pt x="2206" y="326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8" name="Google Shape;2468;p66"/>
            <p:cNvSpPr/>
            <p:nvPr/>
          </p:nvSpPr>
          <p:spPr>
            <a:xfrm>
              <a:off x="2648257" y="2786380"/>
              <a:ext cx="90525" cy="28269"/>
            </a:xfrm>
            <a:custGeom>
              <a:avLst/>
              <a:gdLst/>
              <a:ahLst/>
              <a:cxnLst/>
              <a:rect l="l" t="t" r="r" b="b"/>
              <a:pathLst>
                <a:path w="1931" h="603" fill="none" extrusionOk="0">
                  <a:moveTo>
                    <a:pt x="1" y="1"/>
                  </a:moveTo>
                  <a:cubicBezTo>
                    <a:pt x="1" y="1"/>
                    <a:pt x="978" y="602"/>
                    <a:pt x="1931" y="502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9" name="Google Shape;2469;p66"/>
            <p:cNvSpPr/>
            <p:nvPr/>
          </p:nvSpPr>
          <p:spPr>
            <a:xfrm>
              <a:off x="2624770" y="2809868"/>
              <a:ext cx="23534" cy="29441"/>
            </a:xfrm>
            <a:custGeom>
              <a:avLst/>
              <a:gdLst/>
              <a:ahLst/>
              <a:cxnLst/>
              <a:rect l="l" t="t" r="r" b="b"/>
              <a:pathLst>
                <a:path w="502" h="628" fill="none" extrusionOk="0">
                  <a:moveTo>
                    <a:pt x="502" y="627"/>
                  </a:moveTo>
                  <a:cubicBezTo>
                    <a:pt x="502" y="627"/>
                    <a:pt x="1" y="226"/>
                    <a:pt x="51" y="1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0" name="Google Shape;2470;p66"/>
            <p:cNvSpPr/>
            <p:nvPr/>
          </p:nvSpPr>
          <p:spPr>
            <a:xfrm>
              <a:off x="1522642" y="2489107"/>
              <a:ext cx="22362" cy="29441"/>
            </a:xfrm>
            <a:custGeom>
              <a:avLst/>
              <a:gdLst/>
              <a:ahLst/>
              <a:cxnLst/>
              <a:rect l="l" t="t" r="r" b="b"/>
              <a:pathLst>
                <a:path w="477" h="628" extrusionOk="0">
                  <a:moveTo>
                    <a:pt x="226" y="1"/>
                  </a:moveTo>
                  <a:cubicBezTo>
                    <a:pt x="101" y="1"/>
                    <a:pt x="1" y="151"/>
                    <a:pt x="26" y="327"/>
                  </a:cubicBezTo>
                  <a:cubicBezTo>
                    <a:pt x="51" y="502"/>
                    <a:pt x="151" y="627"/>
                    <a:pt x="276" y="627"/>
                  </a:cubicBezTo>
                  <a:cubicBezTo>
                    <a:pt x="402" y="602"/>
                    <a:pt x="477" y="477"/>
                    <a:pt x="477" y="302"/>
                  </a:cubicBezTo>
                  <a:cubicBezTo>
                    <a:pt x="452" y="126"/>
                    <a:pt x="352" y="1"/>
                    <a:pt x="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1" name="Google Shape;2471;p66"/>
            <p:cNvSpPr/>
            <p:nvPr/>
          </p:nvSpPr>
          <p:spPr>
            <a:xfrm>
              <a:off x="1628406" y="2478559"/>
              <a:ext cx="22362" cy="29394"/>
            </a:xfrm>
            <a:custGeom>
              <a:avLst/>
              <a:gdLst/>
              <a:ahLst/>
              <a:cxnLst/>
              <a:rect l="l" t="t" r="r" b="b"/>
              <a:pathLst>
                <a:path w="477" h="627" extrusionOk="0">
                  <a:moveTo>
                    <a:pt x="201" y="0"/>
                  </a:moveTo>
                  <a:cubicBezTo>
                    <a:pt x="101" y="25"/>
                    <a:pt x="0" y="151"/>
                    <a:pt x="25" y="326"/>
                  </a:cubicBezTo>
                  <a:cubicBezTo>
                    <a:pt x="25" y="501"/>
                    <a:pt x="126" y="627"/>
                    <a:pt x="251" y="627"/>
                  </a:cubicBezTo>
                  <a:cubicBezTo>
                    <a:pt x="376" y="627"/>
                    <a:pt x="476" y="476"/>
                    <a:pt x="451" y="301"/>
                  </a:cubicBezTo>
                  <a:cubicBezTo>
                    <a:pt x="451" y="126"/>
                    <a:pt x="326" y="0"/>
                    <a:pt x="2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2" name="Google Shape;2472;p66"/>
            <p:cNvSpPr/>
            <p:nvPr/>
          </p:nvSpPr>
          <p:spPr>
            <a:xfrm>
              <a:off x="1489732" y="2435053"/>
              <a:ext cx="52928" cy="27097"/>
            </a:xfrm>
            <a:custGeom>
              <a:avLst/>
              <a:gdLst/>
              <a:ahLst/>
              <a:cxnLst/>
              <a:rect l="l" t="t" r="r" b="b"/>
              <a:pathLst>
                <a:path w="1129" h="578" fill="none" extrusionOk="0">
                  <a:moveTo>
                    <a:pt x="1" y="577"/>
                  </a:moveTo>
                  <a:cubicBezTo>
                    <a:pt x="1" y="577"/>
                    <a:pt x="427" y="1"/>
                    <a:pt x="1129" y="277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3" name="Google Shape;2473;p66"/>
            <p:cNvSpPr/>
            <p:nvPr/>
          </p:nvSpPr>
          <p:spPr>
            <a:xfrm>
              <a:off x="1608435" y="2423333"/>
              <a:ext cx="36473" cy="17674"/>
            </a:xfrm>
            <a:custGeom>
              <a:avLst/>
              <a:gdLst/>
              <a:ahLst/>
              <a:cxnLst/>
              <a:rect l="l" t="t" r="r" b="b"/>
              <a:pathLst>
                <a:path w="778" h="377" fill="none" extrusionOk="0">
                  <a:moveTo>
                    <a:pt x="0" y="376"/>
                  </a:moveTo>
                  <a:cubicBezTo>
                    <a:pt x="0" y="376"/>
                    <a:pt x="276" y="0"/>
                    <a:pt x="777" y="0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4" name="Google Shape;2474;p66"/>
            <p:cNvSpPr/>
            <p:nvPr/>
          </p:nvSpPr>
          <p:spPr>
            <a:xfrm>
              <a:off x="1481528" y="2449165"/>
              <a:ext cx="97557" cy="110496"/>
            </a:xfrm>
            <a:custGeom>
              <a:avLst/>
              <a:gdLst/>
              <a:ahLst/>
              <a:cxnLst/>
              <a:rect l="l" t="t" r="r" b="b"/>
              <a:pathLst>
                <a:path w="2081" h="2357" fill="none" extrusionOk="0">
                  <a:moveTo>
                    <a:pt x="2081" y="1179"/>
                  </a:moveTo>
                  <a:cubicBezTo>
                    <a:pt x="2081" y="1830"/>
                    <a:pt x="1604" y="2357"/>
                    <a:pt x="1053" y="2357"/>
                  </a:cubicBezTo>
                  <a:cubicBezTo>
                    <a:pt x="477" y="2357"/>
                    <a:pt x="0" y="1830"/>
                    <a:pt x="0" y="1179"/>
                  </a:cubicBezTo>
                  <a:cubicBezTo>
                    <a:pt x="0" y="527"/>
                    <a:pt x="477" y="1"/>
                    <a:pt x="1053" y="1"/>
                  </a:cubicBezTo>
                  <a:cubicBezTo>
                    <a:pt x="1604" y="1"/>
                    <a:pt x="2081" y="527"/>
                    <a:pt x="2081" y="1179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5" name="Google Shape;2475;p66"/>
            <p:cNvSpPr/>
            <p:nvPr/>
          </p:nvSpPr>
          <p:spPr>
            <a:xfrm>
              <a:off x="1615467" y="2435053"/>
              <a:ext cx="81102" cy="110496"/>
            </a:xfrm>
            <a:custGeom>
              <a:avLst/>
              <a:gdLst/>
              <a:ahLst/>
              <a:cxnLst/>
              <a:rect l="l" t="t" r="r" b="b"/>
              <a:pathLst>
                <a:path w="1730" h="2357" fill="none" extrusionOk="0">
                  <a:moveTo>
                    <a:pt x="1730" y="1179"/>
                  </a:moveTo>
                  <a:cubicBezTo>
                    <a:pt x="1730" y="1830"/>
                    <a:pt x="1329" y="2357"/>
                    <a:pt x="853" y="2357"/>
                  </a:cubicBezTo>
                  <a:cubicBezTo>
                    <a:pt x="402" y="2357"/>
                    <a:pt x="1" y="1830"/>
                    <a:pt x="1" y="1179"/>
                  </a:cubicBezTo>
                  <a:cubicBezTo>
                    <a:pt x="1" y="527"/>
                    <a:pt x="402" y="1"/>
                    <a:pt x="853" y="1"/>
                  </a:cubicBezTo>
                  <a:cubicBezTo>
                    <a:pt x="1329" y="1"/>
                    <a:pt x="1730" y="527"/>
                    <a:pt x="1730" y="1179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6" name="Google Shape;2476;p66"/>
            <p:cNvSpPr/>
            <p:nvPr/>
          </p:nvSpPr>
          <p:spPr>
            <a:xfrm>
              <a:off x="1577868" y="2490279"/>
              <a:ext cx="37645" cy="5954"/>
            </a:xfrm>
            <a:custGeom>
              <a:avLst/>
              <a:gdLst/>
              <a:ahLst/>
              <a:cxnLst/>
              <a:rect l="l" t="t" r="r" b="b"/>
              <a:pathLst>
                <a:path w="803" h="127" fill="none" extrusionOk="0">
                  <a:moveTo>
                    <a:pt x="1" y="126"/>
                  </a:moveTo>
                  <a:lnTo>
                    <a:pt x="803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7" name="Google Shape;2477;p66"/>
            <p:cNvSpPr/>
            <p:nvPr/>
          </p:nvSpPr>
          <p:spPr>
            <a:xfrm>
              <a:off x="1601356" y="2503218"/>
              <a:ext cx="47068" cy="85837"/>
            </a:xfrm>
            <a:custGeom>
              <a:avLst/>
              <a:gdLst/>
              <a:ahLst/>
              <a:cxnLst/>
              <a:rect l="l" t="t" r="r" b="b"/>
              <a:pathLst>
                <a:path w="1004" h="1831" fill="none" extrusionOk="0">
                  <a:moveTo>
                    <a:pt x="1" y="1"/>
                  </a:moveTo>
                  <a:cubicBezTo>
                    <a:pt x="1" y="1"/>
                    <a:pt x="828" y="928"/>
                    <a:pt x="903" y="1379"/>
                  </a:cubicBezTo>
                  <a:cubicBezTo>
                    <a:pt x="1003" y="1830"/>
                    <a:pt x="176" y="1755"/>
                    <a:pt x="176" y="1755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8" name="Google Shape;2478;p66"/>
            <p:cNvSpPr/>
            <p:nvPr/>
          </p:nvSpPr>
          <p:spPr>
            <a:xfrm>
              <a:off x="1550865" y="2604247"/>
              <a:ext cx="62304" cy="29769"/>
            </a:xfrm>
            <a:custGeom>
              <a:avLst/>
              <a:gdLst/>
              <a:ahLst/>
              <a:cxnLst/>
              <a:rect l="l" t="t" r="r" b="b"/>
              <a:pathLst>
                <a:path w="1329" h="635" extrusionOk="0">
                  <a:moveTo>
                    <a:pt x="151" y="1"/>
                  </a:moveTo>
                  <a:cubicBezTo>
                    <a:pt x="151" y="1"/>
                    <a:pt x="0" y="552"/>
                    <a:pt x="652" y="627"/>
                  </a:cubicBezTo>
                  <a:cubicBezTo>
                    <a:pt x="695" y="633"/>
                    <a:pt x="736" y="635"/>
                    <a:pt x="774" y="635"/>
                  </a:cubicBezTo>
                  <a:cubicBezTo>
                    <a:pt x="1307" y="635"/>
                    <a:pt x="1328" y="176"/>
                    <a:pt x="1328" y="176"/>
                  </a:cubicBezTo>
                  <a:lnTo>
                    <a:pt x="151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9" name="Google Shape;2479;p66"/>
            <p:cNvSpPr/>
            <p:nvPr/>
          </p:nvSpPr>
          <p:spPr>
            <a:xfrm>
              <a:off x="1783489" y="3102452"/>
              <a:ext cx="145750" cy="41161"/>
            </a:xfrm>
            <a:custGeom>
              <a:avLst/>
              <a:gdLst/>
              <a:ahLst/>
              <a:cxnLst/>
              <a:rect l="l" t="t" r="r" b="b"/>
              <a:pathLst>
                <a:path w="3109" h="878" fill="none" extrusionOk="0">
                  <a:moveTo>
                    <a:pt x="151" y="1"/>
                  </a:moveTo>
                  <a:lnTo>
                    <a:pt x="1" y="878"/>
                  </a:lnTo>
                  <a:lnTo>
                    <a:pt x="2983" y="878"/>
                  </a:lnTo>
                  <a:lnTo>
                    <a:pt x="3108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0" name="Google Shape;2480;p66"/>
            <p:cNvSpPr/>
            <p:nvPr/>
          </p:nvSpPr>
          <p:spPr>
            <a:xfrm>
              <a:off x="953975" y="1811160"/>
              <a:ext cx="470019" cy="316112"/>
            </a:xfrm>
            <a:custGeom>
              <a:avLst/>
              <a:gdLst/>
              <a:ahLst/>
              <a:cxnLst/>
              <a:rect l="l" t="t" r="r" b="b"/>
              <a:pathLst>
                <a:path w="10026" h="6743" extrusionOk="0">
                  <a:moveTo>
                    <a:pt x="903" y="1"/>
                  </a:moveTo>
                  <a:cubicBezTo>
                    <a:pt x="401" y="1"/>
                    <a:pt x="0" y="402"/>
                    <a:pt x="0" y="903"/>
                  </a:cubicBezTo>
                  <a:lnTo>
                    <a:pt x="0" y="3935"/>
                  </a:lnTo>
                  <a:cubicBezTo>
                    <a:pt x="0" y="4437"/>
                    <a:pt x="401" y="4838"/>
                    <a:pt x="903" y="4838"/>
                  </a:cubicBezTo>
                  <a:lnTo>
                    <a:pt x="6216" y="4838"/>
                  </a:lnTo>
                  <a:lnTo>
                    <a:pt x="7895" y="6742"/>
                  </a:lnTo>
                  <a:lnTo>
                    <a:pt x="7895" y="4838"/>
                  </a:lnTo>
                  <a:lnTo>
                    <a:pt x="9123" y="4838"/>
                  </a:lnTo>
                  <a:cubicBezTo>
                    <a:pt x="9624" y="4838"/>
                    <a:pt x="10025" y="4437"/>
                    <a:pt x="10025" y="3935"/>
                  </a:cubicBezTo>
                  <a:lnTo>
                    <a:pt x="10025" y="903"/>
                  </a:lnTo>
                  <a:cubicBezTo>
                    <a:pt x="10025" y="402"/>
                    <a:pt x="9624" y="1"/>
                    <a:pt x="9123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1" name="Google Shape;2481;p66"/>
            <p:cNvSpPr/>
            <p:nvPr/>
          </p:nvSpPr>
          <p:spPr>
            <a:xfrm>
              <a:off x="1065599" y="1896952"/>
              <a:ext cx="45849" cy="44677"/>
            </a:xfrm>
            <a:custGeom>
              <a:avLst/>
              <a:gdLst/>
              <a:ahLst/>
              <a:cxnLst/>
              <a:rect l="l" t="t" r="r" b="b"/>
              <a:pathLst>
                <a:path w="978" h="953" extrusionOk="0">
                  <a:moveTo>
                    <a:pt x="501" y="0"/>
                  </a:moveTo>
                  <a:cubicBezTo>
                    <a:pt x="226" y="0"/>
                    <a:pt x="0" y="201"/>
                    <a:pt x="0" y="476"/>
                  </a:cubicBezTo>
                  <a:cubicBezTo>
                    <a:pt x="0" y="752"/>
                    <a:pt x="226" y="953"/>
                    <a:pt x="501" y="953"/>
                  </a:cubicBezTo>
                  <a:cubicBezTo>
                    <a:pt x="752" y="953"/>
                    <a:pt x="978" y="752"/>
                    <a:pt x="978" y="476"/>
                  </a:cubicBezTo>
                  <a:cubicBezTo>
                    <a:pt x="978" y="201"/>
                    <a:pt x="752" y="0"/>
                    <a:pt x="5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2" name="Google Shape;2482;p66"/>
            <p:cNvSpPr/>
            <p:nvPr/>
          </p:nvSpPr>
          <p:spPr>
            <a:xfrm>
              <a:off x="1173707" y="1896952"/>
              <a:ext cx="44677" cy="44677"/>
            </a:xfrm>
            <a:custGeom>
              <a:avLst/>
              <a:gdLst/>
              <a:ahLst/>
              <a:cxnLst/>
              <a:rect l="l" t="t" r="r" b="b"/>
              <a:pathLst>
                <a:path w="953" h="953" extrusionOk="0">
                  <a:moveTo>
                    <a:pt x="476" y="0"/>
                  </a:moveTo>
                  <a:cubicBezTo>
                    <a:pt x="226" y="0"/>
                    <a:pt x="0" y="201"/>
                    <a:pt x="0" y="476"/>
                  </a:cubicBezTo>
                  <a:cubicBezTo>
                    <a:pt x="0" y="752"/>
                    <a:pt x="226" y="953"/>
                    <a:pt x="476" y="953"/>
                  </a:cubicBezTo>
                  <a:cubicBezTo>
                    <a:pt x="752" y="953"/>
                    <a:pt x="952" y="752"/>
                    <a:pt x="952" y="476"/>
                  </a:cubicBezTo>
                  <a:cubicBezTo>
                    <a:pt x="952" y="201"/>
                    <a:pt x="752" y="0"/>
                    <a:pt x="4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3" name="Google Shape;2483;p66"/>
            <p:cNvSpPr/>
            <p:nvPr/>
          </p:nvSpPr>
          <p:spPr>
            <a:xfrm>
              <a:off x="1271219" y="1896952"/>
              <a:ext cx="45849" cy="44677"/>
            </a:xfrm>
            <a:custGeom>
              <a:avLst/>
              <a:gdLst/>
              <a:ahLst/>
              <a:cxnLst/>
              <a:rect l="l" t="t" r="r" b="b"/>
              <a:pathLst>
                <a:path w="978" h="953" extrusionOk="0">
                  <a:moveTo>
                    <a:pt x="476" y="0"/>
                  </a:moveTo>
                  <a:cubicBezTo>
                    <a:pt x="226" y="0"/>
                    <a:pt x="0" y="201"/>
                    <a:pt x="0" y="476"/>
                  </a:cubicBezTo>
                  <a:cubicBezTo>
                    <a:pt x="0" y="752"/>
                    <a:pt x="226" y="953"/>
                    <a:pt x="476" y="953"/>
                  </a:cubicBezTo>
                  <a:cubicBezTo>
                    <a:pt x="752" y="953"/>
                    <a:pt x="978" y="752"/>
                    <a:pt x="978" y="476"/>
                  </a:cubicBezTo>
                  <a:cubicBezTo>
                    <a:pt x="978" y="201"/>
                    <a:pt x="752" y="0"/>
                    <a:pt x="4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4" name="Google Shape;2484;p66"/>
            <p:cNvSpPr/>
            <p:nvPr/>
          </p:nvSpPr>
          <p:spPr>
            <a:xfrm>
              <a:off x="1662150" y="3311563"/>
              <a:ext cx="162403" cy="53424"/>
            </a:xfrm>
            <a:custGeom>
              <a:avLst/>
              <a:gdLst/>
              <a:ahLst/>
              <a:cxnLst/>
              <a:rect l="l" t="t" r="r" b="b"/>
              <a:pathLst>
                <a:path w="3660" h="1204" fill="none" extrusionOk="0">
                  <a:moveTo>
                    <a:pt x="3660" y="1"/>
                  </a:moveTo>
                  <a:lnTo>
                    <a:pt x="0" y="1204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5" name="Google Shape;2485;p66"/>
            <p:cNvSpPr/>
            <p:nvPr/>
          </p:nvSpPr>
          <p:spPr>
            <a:xfrm>
              <a:off x="1679943" y="3347150"/>
              <a:ext cx="169059" cy="59015"/>
            </a:xfrm>
            <a:custGeom>
              <a:avLst/>
              <a:gdLst/>
              <a:ahLst/>
              <a:cxnLst/>
              <a:rect l="l" t="t" r="r" b="b"/>
              <a:pathLst>
                <a:path w="3810" h="1330" fill="none" extrusionOk="0">
                  <a:moveTo>
                    <a:pt x="3810" y="1"/>
                  </a:moveTo>
                  <a:cubicBezTo>
                    <a:pt x="3810" y="1"/>
                    <a:pt x="1354" y="953"/>
                    <a:pt x="0" y="1329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6" name="Google Shape;2486;p66"/>
            <p:cNvSpPr/>
            <p:nvPr/>
          </p:nvSpPr>
          <p:spPr>
            <a:xfrm>
              <a:off x="1689927" y="3441706"/>
              <a:ext cx="54534" cy="15619"/>
            </a:xfrm>
            <a:custGeom>
              <a:avLst/>
              <a:gdLst/>
              <a:ahLst/>
              <a:cxnLst/>
              <a:rect l="l" t="t" r="r" b="b"/>
              <a:pathLst>
                <a:path w="1229" h="352" fill="none" extrusionOk="0">
                  <a:moveTo>
                    <a:pt x="1229" y="0"/>
                  </a:moveTo>
                  <a:lnTo>
                    <a:pt x="1" y="35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cxnSp>
        <p:nvCxnSpPr>
          <p:cNvPr id="2487" name="Google Shape;2487;p66"/>
          <p:cNvCxnSpPr/>
          <p:nvPr/>
        </p:nvCxnSpPr>
        <p:spPr>
          <a:xfrm>
            <a:off x="713100" y="4604100"/>
            <a:ext cx="3213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0" name="Google Shape;2530;p68"/>
          <p:cNvSpPr/>
          <p:nvPr/>
        </p:nvSpPr>
        <p:spPr>
          <a:xfrm>
            <a:off x="4876780" y="1553780"/>
            <a:ext cx="1928700" cy="2728200"/>
          </a:xfrm>
          <a:prstGeom prst="roundRect">
            <a:avLst>
              <a:gd name="adj" fmla="val 10346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32" name="Google Shape;2532;p68"/>
          <p:cNvSpPr/>
          <p:nvPr/>
        </p:nvSpPr>
        <p:spPr>
          <a:xfrm>
            <a:off x="2299330" y="1553780"/>
            <a:ext cx="1928700" cy="2728200"/>
          </a:xfrm>
          <a:prstGeom prst="roundRect">
            <a:avLst>
              <a:gd name="adj" fmla="val 10346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33" name="Google Shape;2533;p68"/>
          <p:cNvSpPr txBox="1">
            <a:spLocks noGrp="1"/>
          </p:cNvSpPr>
          <p:nvPr>
            <p:ph type="title"/>
          </p:nvPr>
        </p:nvSpPr>
        <p:spPr>
          <a:xfrm>
            <a:off x="2492230" y="3160280"/>
            <a:ext cx="1542900" cy="76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2">
                    <a:lumMod val="60000"/>
                    <a:lumOff val="40000"/>
                  </a:schemeClr>
                </a:solidFill>
              </a:rPr>
              <a:t>75K</a:t>
            </a:r>
            <a:endParaRPr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35" name="Google Shape;2535;p68"/>
          <p:cNvSpPr txBox="1">
            <a:spLocks noGrp="1"/>
          </p:cNvSpPr>
          <p:nvPr>
            <p:ph type="title" idx="2"/>
          </p:nvPr>
        </p:nvSpPr>
        <p:spPr>
          <a:xfrm>
            <a:off x="4876780" y="3160280"/>
            <a:ext cx="1928700" cy="768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2">
                    <a:lumMod val="60000"/>
                    <a:lumOff val="40000"/>
                  </a:schemeClr>
                </a:solidFill>
              </a:rPr>
              <a:t>150k</a:t>
            </a:r>
            <a:endParaRPr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39" name="Google Shape;2539;p68"/>
          <p:cNvSpPr txBox="1">
            <a:spLocks noGrp="1"/>
          </p:cNvSpPr>
          <p:nvPr>
            <p:ph type="title" idx="6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capital</a:t>
            </a:r>
            <a:endParaRPr dirty="0"/>
          </a:p>
        </p:txBody>
      </p:sp>
      <p:sp>
        <p:nvSpPr>
          <p:cNvPr id="2540" name="Google Shape;2540;p68"/>
          <p:cNvSpPr txBox="1">
            <a:spLocks noGrp="1"/>
          </p:cNvSpPr>
          <p:nvPr>
            <p:ph type="title" idx="7"/>
          </p:nvPr>
        </p:nvSpPr>
        <p:spPr>
          <a:xfrm>
            <a:off x="2492230" y="1906580"/>
            <a:ext cx="15429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savings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41" name="Google Shape;2541;p68"/>
          <p:cNvSpPr txBox="1">
            <a:spLocks noGrp="1"/>
          </p:cNvSpPr>
          <p:nvPr>
            <p:ph type="title" idx="8"/>
          </p:nvPr>
        </p:nvSpPr>
        <p:spPr>
          <a:xfrm>
            <a:off x="5069680" y="1906580"/>
            <a:ext cx="15429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ank loan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4" name="Google Shape;2494;p6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PREDICTED sales</a:t>
            </a:r>
            <a:endParaRPr dirty="0"/>
          </a:p>
        </p:txBody>
      </p:sp>
      <p:sp>
        <p:nvSpPr>
          <p:cNvPr id="2497" name="Google Shape;2497;p67"/>
          <p:cNvSpPr txBox="1"/>
          <p:nvPr/>
        </p:nvSpPr>
        <p:spPr>
          <a:xfrm>
            <a:off x="720009" y="3384588"/>
            <a:ext cx="19782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Online Sales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2498" name="Google Shape;2498;p67"/>
          <p:cNvSpPr txBox="1"/>
          <p:nvPr/>
        </p:nvSpPr>
        <p:spPr>
          <a:xfrm>
            <a:off x="720000" y="1486250"/>
            <a:ext cx="1978200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rPr>
              <a:t>+JOD 150,000</a:t>
            </a:r>
            <a:endParaRPr sz="3000" dirty="0">
              <a:solidFill>
                <a:schemeClr val="dk2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2499" name="Google Shape;2499;p67"/>
          <p:cNvSpPr txBox="1"/>
          <p:nvPr/>
        </p:nvSpPr>
        <p:spPr>
          <a:xfrm>
            <a:off x="720009" y="1906350"/>
            <a:ext cx="19782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Direct sales from the shop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2500" name="Google Shape;2500;p67"/>
          <p:cNvSpPr txBox="1"/>
          <p:nvPr/>
        </p:nvSpPr>
        <p:spPr>
          <a:xfrm>
            <a:off x="720000" y="2964588"/>
            <a:ext cx="1978200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rPr>
              <a:t>+JOD 210,000</a:t>
            </a:r>
            <a:endParaRPr sz="3000" dirty="0">
              <a:solidFill>
                <a:schemeClr val="dk2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2501" name="Google Shape;2501;p67"/>
          <p:cNvSpPr/>
          <p:nvPr/>
        </p:nvSpPr>
        <p:spPr>
          <a:xfrm>
            <a:off x="3000325" y="1661600"/>
            <a:ext cx="666600" cy="666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02" name="Google Shape;2502;p67"/>
          <p:cNvSpPr/>
          <p:nvPr/>
        </p:nvSpPr>
        <p:spPr>
          <a:xfrm>
            <a:off x="3000325" y="3147475"/>
            <a:ext cx="666600" cy="666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503" name="Google Shape;2503;p67"/>
          <p:cNvGrpSpPr/>
          <p:nvPr/>
        </p:nvGrpSpPr>
        <p:grpSpPr>
          <a:xfrm>
            <a:off x="3149325" y="3317194"/>
            <a:ext cx="368616" cy="327145"/>
            <a:chOff x="3527093" y="3810570"/>
            <a:chExt cx="403300" cy="357927"/>
          </a:xfrm>
        </p:grpSpPr>
        <p:sp>
          <p:nvSpPr>
            <p:cNvPr id="2504" name="Google Shape;2504;p67"/>
            <p:cNvSpPr/>
            <p:nvPr/>
          </p:nvSpPr>
          <p:spPr>
            <a:xfrm>
              <a:off x="3565647" y="3848469"/>
              <a:ext cx="314625" cy="314756"/>
            </a:xfrm>
            <a:custGeom>
              <a:avLst/>
              <a:gdLst/>
              <a:ahLst/>
              <a:cxnLst/>
              <a:rect l="l" t="t" r="r" b="b"/>
              <a:pathLst>
                <a:path w="11996" h="12001" extrusionOk="0">
                  <a:moveTo>
                    <a:pt x="6000" y="0"/>
                  </a:moveTo>
                  <a:cubicBezTo>
                    <a:pt x="2685" y="0"/>
                    <a:pt x="0" y="2690"/>
                    <a:pt x="0" y="6001"/>
                  </a:cubicBezTo>
                  <a:cubicBezTo>
                    <a:pt x="0" y="9316"/>
                    <a:pt x="2685" y="12001"/>
                    <a:pt x="6000" y="12001"/>
                  </a:cubicBezTo>
                  <a:cubicBezTo>
                    <a:pt x="9311" y="12001"/>
                    <a:pt x="11996" y="9316"/>
                    <a:pt x="11996" y="6001"/>
                  </a:cubicBezTo>
                  <a:cubicBezTo>
                    <a:pt x="11996" y="2690"/>
                    <a:pt x="9311" y="0"/>
                    <a:pt x="60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5" name="Google Shape;2505;p67"/>
            <p:cNvSpPr/>
            <p:nvPr/>
          </p:nvSpPr>
          <p:spPr>
            <a:xfrm>
              <a:off x="3722251" y="3939189"/>
              <a:ext cx="83823" cy="109946"/>
            </a:xfrm>
            <a:custGeom>
              <a:avLst/>
              <a:gdLst/>
              <a:ahLst/>
              <a:cxnLst/>
              <a:rect l="l" t="t" r="r" b="b"/>
              <a:pathLst>
                <a:path w="3196" h="4192" extrusionOk="0">
                  <a:moveTo>
                    <a:pt x="1" y="1"/>
                  </a:moveTo>
                  <a:lnTo>
                    <a:pt x="39" y="2575"/>
                  </a:lnTo>
                  <a:lnTo>
                    <a:pt x="1959" y="4192"/>
                  </a:lnTo>
                  <a:lnTo>
                    <a:pt x="2118" y="3961"/>
                  </a:lnTo>
                  <a:cubicBezTo>
                    <a:pt x="3196" y="2373"/>
                    <a:pt x="2185" y="213"/>
                    <a:pt x="275" y="2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6" name="Google Shape;2506;p67"/>
            <p:cNvSpPr/>
            <p:nvPr/>
          </p:nvSpPr>
          <p:spPr>
            <a:xfrm>
              <a:off x="3721884" y="3873463"/>
              <a:ext cx="140973" cy="217951"/>
            </a:xfrm>
            <a:custGeom>
              <a:avLst/>
              <a:gdLst/>
              <a:ahLst/>
              <a:cxnLst/>
              <a:rect l="l" t="t" r="r" b="b"/>
              <a:pathLst>
                <a:path w="5375" h="8310" extrusionOk="0">
                  <a:moveTo>
                    <a:pt x="0" y="0"/>
                  </a:moveTo>
                  <a:lnTo>
                    <a:pt x="15" y="2541"/>
                  </a:lnTo>
                  <a:lnTo>
                    <a:pt x="246" y="2560"/>
                  </a:lnTo>
                  <a:cubicBezTo>
                    <a:pt x="1535" y="2671"/>
                    <a:pt x="2531" y="3748"/>
                    <a:pt x="2536" y="5048"/>
                  </a:cubicBezTo>
                  <a:cubicBezTo>
                    <a:pt x="2536" y="5562"/>
                    <a:pt x="2377" y="6068"/>
                    <a:pt x="2079" y="6486"/>
                  </a:cubicBezTo>
                  <a:lnTo>
                    <a:pt x="1949" y="6674"/>
                  </a:lnTo>
                  <a:lnTo>
                    <a:pt x="3893" y="8310"/>
                  </a:lnTo>
                  <a:lnTo>
                    <a:pt x="4052" y="8098"/>
                  </a:lnTo>
                  <a:lnTo>
                    <a:pt x="4066" y="8079"/>
                  </a:lnTo>
                  <a:lnTo>
                    <a:pt x="4129" y="7997"/>
                  </a:lnTo>
                  <a:cubicBezTo>
                    <a:pt x="5178" y="6539"/>
                    <a:pt x="5375" y="4629"/>
                    <a:pt x="4639" y="2988"/>
                  </a:cubicBezTo>
                  <a:cubicBezTo>
                    <a:pt x="3907" y="1347"/>
                    <a:pt x="2353" y="221"/>
                    <a:pt x="568" y="34"/>
                  </a:cubicBezTo>
                  <a:cubicBezTo>
                    <a:pt x="520" y="29"/>
                    <a:pt x="472" y="24"/>
                    <a:pt x="424" y="19"/>
                  </a:cubicBezTo>
                  <a:lnTo>
                    <a:pt x="395" y="19"/>
                  </a:lnTo>
                  <a:lnTo>
                    <a:pt x="284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7" name="Google Shape;2507;p67"/>
            <p:cNvSpPr/>
            <p:nvPr/>
          </p:nvSpPr>
          <p:spPr>
            <a:xfrm>
              <a:off x="3721622" y="3816287"/>
              <a:ext cx="202712" cy="307072"/>
            </a:xfrm>
            <a:custGeom>
              <a:avLst/>
              <a:gdLst/>
              <a:ahLst/>
              <a:cxnLst/>
              <a:rect l="l" t="t" r="r" b="b"/>
              <a:pathLst>
                <a:path w="7729" h="11708" extrusionOk="0">
                  <a:moveTo>
                    <a:pt x="448" y="0"/>
                  </a:moveTo>
                  <a:cubicBezTo>
                    <a:pt x="203" y="0"/>
                    <a:pt x="1" y="202"/>
                    <a:pt x="1" y="453"/>
                  </a:cubicBezTo>
                  <a:lnTo>
                    <a:pt x="10" y="2214"/>
                  </a:lnTo>
                  <a:lnTo>
                    <a:pt x="251" y="2223"/>
                  </a:lnTo>
                  <a:cubicBezTo>
                    <a:pt x="2123" y="2300"/>
                    <a:pt x="3792" y="3407"/>
                    <a:pt x="4586" y="5106"/>
                  </a:cubicBezTo>
                  <a:cubicBezTo>
                    <a:pt x="5380" y="6799"/>
                    <a:pt x="5164" y="8796"/>
                    <a:pt x="4023" y="10278"/>
                  </a:cubicBezTo>
                  <a:lnTo>
                    <a:pt x="3874" y="10471"/>
                  </a:lnTo>
                  <a:lnTo>
                    <a:pt x="5221" y="11601"/>
                  </a:lnTo>
                  <a:cubicBezTo>
                    <a:pt x="5303" y="11674"/>
                    <a:pt x="5404" y="11707"/>
                    <a:pt x="5510" y="11707"/>
                  </a:cubicBezTo>
                  <a:lnTo>
                    <a:pt x="5563" y="11707"/>
                  </a:lnTo>
                  <a:cubicBezTo>
                    <a:pt x="5688" y="11693"/>
                    <a:pt x="5799" y="11625"/>
                    <a:pt x="5871" y="11524"/>
                  </a:cubicBezTo>
                  <a:cubicBezTo>
                    <a:pt x="7449" y="9393"/>
                    <a:pt x="7728" y="6564"/>
                    <a:pt x="6602" y="4158"/>
                  </a:cubicBezTo>
                  <a:cubicBezTo>
                    <a:pt x="5476" y="1752"/>
                    <a:pt x="3128" y="159"/>
                    <a:pt x="4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8" name="Google Shape;2508;p67"/>
            <p:cNvSpPr/>
            <p:nvPr/>
          </p:nvSpPr>
          <p:spPr>
            <a:xfrm>
              <a:off x="3569161" y="3848469"/>
              <a:ext cx="154139" cy="158152"/>
            </a:xfrm>
            <a:custGeom>
              <a:avLst/>
              <a:gdLst/>
              <a:ahLst/>
              <a:cxnLst/>
              <a:rect l="l" t="t" r="r" b="b"/>
              <a:pathLst>
                <a:path w="5877" h="6030" extrusionOk="0">
                  <a:moveTo>
                    <a:pt x="5852" y="0"/>
                  </a:moveTo>
                  <a:cubicBezTo>
                    <a:pt x="3037" y="5"/>
                    <a:pt x="607" y="1968"/>
                    <a:pt x="1" y="4716"/>
                  </a:cubicBezTo>
                  <a:lnTo>
                    <a:pt x="5876" y="6029"/>
                  </a:lnTo>
                  <a:lnTo>
                    <a:pt x="5876" y="6029"/>
                  </a:lnTo>
                  <a:lnTo>
                    <a:pt x="5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9" name="Google Shape;2509;p67"/>
            <p:cNvSpPr/>
            <p:nvPr/>
          </p:nvSpPr>
          <p:spPr>
            <a:xfrm>
              <a:off x="3565647" y="3971764"/>
              <a:ext cx="157654" cy="185796"/>
            </a:xfrm>
            <a:custGeom>
              <a:avLst/>
              <a:gdLst/>
              <a:ahLst/>
              <a:cxnLst/>
              <a:rect l="l" t="t" r="r" b="b"/>
              <a:pathLst>
                <a:path w="6011" h="7084" extrusionOk="0">
                  <a:moveTo>
                    <a:pt x="140" y="0"/>
                  </a:moveTo>
                  <a:cubicBezTo>
                    <a:pt x="44" y="429"/>
                    <a:pt x="0" y="862"/>
                    <a:pt x="0" y="1300"/>
                  </a:cubicBezTo>
                  <a:cubicBezTo>
                    <a:pt x="0" y="3999"/>
                    <a:pt x="1800" y="6366"/>
                    <a:pt x="4398" y="7083"/>
                  </a:cubicBezTo>
                  <a:lnTo>
                    <a:pt x="6010" y="1333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0" name="Google Shape;2510;p67"/>
            <p:cNvSpPr/>
            <p:nvPr/>
          </p:nvSpPr>
          <p:spPr>
            <a:xfrm>
              <a:off x="3663056" y="4134558"/>
              <a:ext cx="83587" cy="28667"/>
            </a:xfrm>
            <a:custGeom>
              <a:avLst/>
              <a:gdLst/>
              <a:ahLst/>
              <a:cxnLst/>
              <a:rect l="l" t="t" r="r" b="b"/>
              <a:pathLst>
                <a:path w="3187" h="1093" extrusionOk="0">
                  <a:moveTo>
                    <a:pt x="646" y="1"/>
                  </a:moveTo>
                  <a:lnTo>
                    <a:pt x="1" y="640"/>
                  </a:lnTo>
                  <a:cubicBezTo>
                    <a:pt x="727" y="939"/>
                    <a:pt x="1502" y="1093"/>
                    <a:pt x="2282" y="1093"/>
                  </a:cubicBezTo>
                  <a:cubicBezTo>
                    <a:pt x="2585" y="1093"/>
                    <a:pt x="2888" y="1069"/>
                    <a:pt x="3186" y="1025"/>
                  </a:cubicBezTo>
                  <a:cubicBezTo>
                    <a:pt x="2272" y="886"/>
                    <a:pt x="1401" y="535"/>
                    <a:pt x="6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1" name="Google Shape;2511;p67"/>
            <p:cNvSpPr/>
            <p:nvPr/>
          </p:nvSpPr>
          <p:spPr>
            <a:xfrm>
              <a:off x="3569293" y="3848469"/>
              <a:ext cx="153378" cy="133918"/>
            </a:xfrm>
            <a:custGeom>
              <a:avLst/>
              <a:gdLst/>
              <a:ahLst/>
              <a:cxnLst/>
              <a:rect l="l" t="t" r="r" b="b"/>
              <a:pathLst>
                <a:path w="5848" h="5106" extrusionOk="0">
                  <a:moveTo>
                    <a:pt x="5847" y="0"/>
                  </a:moveTo>
                  <a:cubicBezTo>
                    <a:pt x="3032" y="10"/>
                    <a:pt x="602" y="1968"/>
                    <a:pt x="1" y="4716"/>
                  </a:cubicBezTo>
                  <a:lnTo>
                    <a:pt x="1733" y="5106"/>
                  </a:lnTo>
                  <a:cubicBezTo>
                    <a:pt x="2075" y="2844"/>
                    <a:pt x="3667" y="977"/>
                    <a:pt x="5847" y="284"/>
                  </a:cubicBezTo>
                  <a:lnTo>
                    <a:pt x="58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2" name="Google Shape;2512;p67"/>
            <p:cNvSpPr/>
            <p:nvPr/>
          </p:nvSpPr>
          <p:spPr>
            <a:xfrm>
              <a:off x="3650939" y="3931269"/>
              <a:ext cx="39551" cy="33833"/>
            </a:xfrm>
            <a:custGeom>
              <a:avLst/>
              <a:gdLst/>
              <a:ahLst/>
              <a:cxnLst/>
              <a:rect l="l" t="t" r="r" b="b"/>
              <a:pathLst>
                <a:path w="1508" h="1290" extrusionOk="0">
                  <a:moveTo>
                    <a:pt x="859" y="0"/>
                  </a:moveTo>
                  <a:cubicBezTo>
                    <a:pt x="700" y="0"/>
                    <a:pt x="538" y="60"/>
                    <a:pt x="405" y="192"/>
                  </a:cubicBezTo>
                  <a:cubicBezTo>
                    <a:pt x="1" y="596"/>
                    <a:pt x="290" y="1289"/>
                    <a:pt x="862" y="1289"/>
                  </a:cubicBezTo>
                  <a:cubicBezTo>
                    <a:pt x="1218" y="1289"/>
                    <a:pt x="1507" y="1001"/>
                    <a:pt x="1507" y="645"/>
                  </a:cubicBezTo>
                  <a:cubicBezTo>
                    <a:pt x="1507" y="258"/>
                    <a:pt x="1191" y="0"/>
                    <a:pt x="8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3" name="Google Shape;2513;p67"/>
            <p:cNvSpPr/>
            <p:nvPr/>
          </p:nvSpPr>
          <p:spPr>
            <a:xfrm>
              <a:off x="3551248" y="3971764"/>
              <a:ext cx="135072" cy="185796"/>
            </a:xfrm>
            <a:custGeom>
              <a:avLst/>
              <a:gdLst/>
              <a:ahLst/>
              <a:cxnLst/>
              <a:rect l="l" t="t" r="r" b="b"/>
              <a:pathLst>
                <a:path w="5150" h="7084" extrusionOk="0">
                  <a:moveTo>
                    <a:pt x="689" y="0"/>
                  </a:moveTo>
                  <a:cubicBezTo>
                    <a:pt x="1" y="3118"/>
                    <a:pt x="1872" y="6232"/>
                    <a:pt x="4947" y="7083"/>
                  </a:cubicBezTo>
                  <a:lnTo>
                    <a:pt x="5149" y="6371"/>
                  </a:lnTo>
                  <a:cubicBezTo>
                    <a:pt x="3407" y="5274"/>
                    <a:pt x="2354" y="3359"/>
                    <a:pt x="2354" y="1300"/>
                  </a:cubicBezTo>
                  <a:cubicBezTo>
                    <a:pt x="2354" y="996"/>
                    <a:pt x="2373" y="693"/>
                    <a:pt x="2421" y="395"/>
                  </a:cubicBezTo>
                  <a:lnTo>
                    <a:pt x="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4" name="Google Shape;2514;p67"/>
            <p:cNvSpPr/>
            <p:nvPr/>
          </p:nvSpPr>
          <p:spPr>
            <a:xfrm>
              <a:off x="3527093" y="3810570"/>
              <a:ext cx="403300" cy="357927"/>
            </a:xfrm>
            <a:custGeom>
              <a:avLst/>
              <a:gdLst/>
              <a:ahLst/>
              <a:cxnLst/>
              <a:rect l="l" t="t" r="r" b="b"/>
              <a:pathLst>
                <a:path w="15377" h="13647" extrusionOk="0">
                  <a:moveTo>
                    <a:pt x="5576" y="4857"/>
                  </a:moveTo>
                  <a:cubicBezTo>
                    <a:pt x="5579" y="4857"/>
                    <a:pt x="5581" y="4857"/>
                    <a:pt x="5584" y="4857"/>
                  </a:cubicBezTo>
                  <a:cubicBezTo>
                    <a:pt x="5936" y="4857"/>
                    <a:pt x="6109" y="5280"/>
                    <a:pt x="5859" y="5526"/>
                  </a:cubicBezTo>
                  <a:cubicBezTo>
                    <a:pt x="5779" y="5605"/>
                    <a:pt x="5681" y="5641"/>
                    <a:pt x="5585" y="5641"/>
                  </a:cubicBezTo>
                  <a:cubicBezTo>
                    <a:pt x="5384" y="5641"/>
                    <a:pt x="5190" y="5484"/>
                    <a:pt x="5190" y="5247"/>
                  </a:cubicBezTo>
                  <a:cubicBezTo>
                    <a:pt x="5190" y="5033"/>
                    <a:pt x="5363" y="4857"/>
                    <a:pt x="5576" y="4857"/>
                  </a:cubicBezTo>
                  <a:close/>
                  <a:moveTo>
                    <a:pt x="7206" y="1720"/>
                  </a:moveTo>
                  <a:lnTo>
                    <a:pt x="7211" y="2422"/>
                  </a:lnTo>
                  <a:lnTo>
                    <a:pt x="7220" y="4934"/>
                  </a:lnTo>
                  <a:lnTo>
                    <a:pt x="7230" y="7152"/>
                  </a:lnTo>
                  <a:lnTo>
                    <a:pt x="1932" y="5973"/>
                  </a:lnTo>
                  <a:cubicBezTo>
                    <a:pt x="2293" y="4636"/>
                    <a:pt x="3121" y="3476"/>
                    <a:pt x="4271" y="2701"/>
                  </a:cubicBezTo>
                  <a:lnTo>
                    <a:pt x="5233" y="4462"/>
                  </a:lnTo>
                  <a:cubicBezTo>
                    <a:pt x="4843" y="4636"/>
                    <a:pt x="4636" y="5073"/>
                    <a:pt x="4757" y="5482"/>
                  </a:cubicBezTo>
                  <a:cubicBezTo>
                    <a:pt x="4862" y="5856"/>
                    <a:pt x="5205" y="6110"/>
                    <a:pt x="5587" y="6110"/>
                  </a:cubicBezTo>
                  <a:cubicBezTo>
                    <a:pt x="5623" y="6110"/>
                    <a:pt x="5659" y="6108"/>
                    <a:pt x="5695" y="6103"/>
                  </a:cubicBezTo>
                  <a:cubicBezTo>
                    <a:pt x="6118" y="6050"/>
                    <a:pt x="6441" y="5694"/>
                    <a:pt x="6450" y="5266"/>
                  </a:cubicBezTo>
                  <a:cubicBezTo>
                    <a:pt x="6460" y="4838"/>
                    <a:pt x="6152" y="4472"/>
                    <a:pt x="5733" y="4395"/>
                  </a:cubicBezTo>
                  <a:lnTo>
                    <a:pt x="4670" y="2451"/>
                  </a:lnTo>
                  <a:cubicBezTo>
                    <a:pt x="5445" y="2013"/>
                    <a:pt x="6316" y="1763"/>
                    <a:pt x="7206" y="1720"/>
                  </a:cubicBezTo>
                  <a:close/>
                  <a:moveTo>
                    <a:pt x="7692" y="5179"/>
                  </a:moveTo>
                  <a:cubicBezTo>
                    <a:pt x="9410" y="5352"/>
                    <a:pt x="10319" y="7296"/>
                    <a:pt x="9352" y="8725"/>
                  </a:cubicBezTo>
                  <a:lnTo>
                    <a:pt x="7701" y="7335"/>
                  </a:lnTo>
                  <a:lnTo>
                    <a:pt x="7692" y="5179"/>
                  </a:lnTo>
                  <a:close/>
                  <a:moveTo>
                    <a:pt x="7864" y="473"/>
                  </a:moveTo>
                  <a:cubicBezTo>
                    <a:pt x="7869" y="473"/>
                    <a:pt x="7874" y="473"/>
                    <a:pt x="7879" y="473"/>
                  </a:cubicBezTo>
                  <a:cubicBezTo>
                    <a:pt x="10439" y="623"/>
                    <a:pt x="12710" y="2162"/>
                    <a:pt x="13798" y="4486"/>
                  </a:cubicBezTo>
                  <a:cubicBezTo>
                    <a:pt x="14885" y="6806"/>
                    <a:pt x="14611" y="9539"/>
                    <a:pt x="13086" y="11598"/>
                  </a:cubicBezTo>
                  <a:cubicBezTo>
                    <a:pt x="13052" y="11646"/>
                    <a:pt x="12994" y="11675"/>
                    <a:pt x="12937" y="11675"/>
                  </a:cubicBezTo>
                  <a:cubicBezTo>
                    <a:pt x="12884" y="11675"/>
                    <a:pt x="12836" y="11661"/>
                    <a:pt x="12797" y="11627"/>
                  </a:cubicBezTo>
                  <a:lnTo>
                    <a:pt x="11637" y="10650"/>
                  </a:lnTo>
                  <a:cubicBezTo>
                    <a:pt x="12215" y="9904"/>
                    <a:pt x="12576" y="9014"/>
                    <a:pt x="12691" y="8081"/>
                  </a:cubicBezTo>
                  <a:cubicBezTo>
                    <a:pt x="12706" y="7936"/>
                    <a:pt x="12595" y="7816"/>
                    <a:pt x="12455" y="7816"/>
                  </a:cubicBezTo>
                  <a:cubicBezTo>
                    <a:pt x="12335" y="7816"/>
                    <a:pt x="12234" y="7903"/>
                    <a:pt x="12220" y="8018"/>
                  </a:cubicBezTo>
                  <a:cubicBezTo>
                    <a:pt x="12123" y="8827"/>
                    <a:pt x="11825" y="9592"/>
                    <a:pt x="11349" y="10251"/>
                  </a:cubicBezTo>
                  <a:cubicBezTo>
                    <a:pt x="11329" y="10275"/>
                    <a:pt x="11310" y="10304"/>
                    <a:pt x="11291" y="10328"/>
                  </a:cubicBezTo>
                  <a:lnTo>
                    <a:pt x="11277" y="10347"/>
                  </a:lnTo>
                  <a:lnTo>
                    <a:pt x="9713" y="9029"/>
                  </a:lnTo>
                  <a:cubicBezTo>
                    <a:pt x="10940" y="7292"/>
                    <a:pt x="9809" y="4881"/>
                    <a:pt x="7687" y="4708"/>
                  </a:cubicBezTo>
                  <a:lnTo>
                    <a:pt x="7677" y="2663"/>
                  </a:lnTo>
                  <a:cubicBezTo>
                    <a:pt x="7721" y="2663"/>
                    <a:pt x="7764" y="2668"/>
                    <a:pt x="7802" y="2672"/>
                  </a:cubicBezTo>
                  <a:lnTo>
                    <a:pt x="7831" y="2672"/>
                  </a:lnTo>
                  <a:cubicBezTo>
                    <a:pt x="7875" y="2672"/>
                    <a:pt x="7923" y="2677"/>
                    <a:pt x="7966" y="2682"/>
                  </a:cubicBezTo>
                  <a:cubicBezTo>
                    <a:pt x="10208" y="2923"/>
                    <a:pt x="11979" y="4688"/>
                    <a:pt x="12229" y="6926"/>
                  </a:cubicBezTo>
                  <a:cubicBezTo>
                    <a:pt x="12239" y="7046"/>
                    <a:pt x="12340" y="7138"/>
                    <a:pt x="12460" y="7138"/>
                  </a:cubicBezTo>
                  <a:cubicBezTo>
                    <a:pt x="12600" y="7138"/>
                    <a:pt x="12710" y="7013"/>
                    <a:pt x="12696" y="6873"/>
                  </a:cubicBezTo>
                  <a:cubicBezTo>
                    <a:pt x="12407" y="4289"/>
                    <a:pt x="10276" y="2297"/>
                    <a:pt x="7677" y="2191"/>
                  </a:cubicBezTo>
                  <a:lnTo>
                    <a:pt x="7673" y="680"/>
                  </a:lnTo>
                  <a:cubicBezTo>
                    <a:pt x="7668" y="627"/>
                    <a:pt x="7687" y="574"/>
                    <a:pt x="7721" y="536"/>
                  </a:cubicBezTo>
                  <a:cubicBezTo>
                    <a:pt x="7756" y="496"/>
                    <a:pt x="7807" y="473"/>
                    <a:pt x="7864" y="473"/>
                  </a:cubicBezTo>
                  <a:close/>
                  <a:moveTo>
                    <a:pt x="1826" y="6435"/>
                  </a:moveTo>
                  <a:lnTo>
                    <a:pt x="7177" y="7624"/>
                  </a:lnTo>
                  <a:lnTo>
                    <a:pt x="5709" y="12897"/>
                  </a:lnTo>
                  <a:cubicBezTo>
                    <a:pt x="3342" y="12132"/>
                    <a:pt x="1740" y="9928"/>
                    <a:pt x="1740" y="7446"/>
                  </a:cubicBezTo>
                  <a:lnTo>
                    <a:pt x="1735" y="7446"/>
                  </a:lnTo>
                  <a:cubicBezTo>
                    <a:pt x="1735" y="7109"/>
                    <a:pt x="1769" y="6767"/>
                    <a:pt x="1826" y="6435"/>
                  </a:cubicBezTo>
                  <a:close/>
                  <a:moveTo>
                    <a:pt x="7596" y="7864"/>
                  </a:moveTo>
                  <a:lnTo>
                    <a:pt x="9236" y="9245"/>
                  </a:lnTo>
                  <a:lnTo>
                    <a:pt x="11161" y="10862"/>
                  </a:lnTo>
                  <a:lnTo>
                    <a:pt x="11695" y="11314"/>
                  </a:lnTo>
                  <a:cubicBezTo>
                    <a:pt x="10613" y="12503"/>
                    <a:pt x="9078" y="13176"/>
                    <a:pt x="7470" y="13176"/>
                  </a:cubicBezTo>
                  <a:lnTo>
                    <a:pt x="7466" y="13176"/>
                  </a:lnTo>
                  <a:cubicBezTo>
                    <a:pt x="7028" y="13176"/>
                    <a:pt x="6590" y="13128"/>
                    <a:pt x="6162" y="13027"/>
                  </a:cubicBezTo>
                  <a:lnTo>
                    <a:pt x="7596" y="7864"/>
                  </a:lnTo>
                  <a:close/>
                  <a:moveTo>
                    <a:pt x="7866" y="1"/>
                  </a:moveTo>
                  <a:cubicBezTo>
                    <a:pt x="7495" y="1"/>
                    <a:pt x="7196" y="300"/>
                    <a:pt x="7201" y="675"/>
                  </a:cubicBezTo>
                  <a:lnTo>
                    <a:pt x="7201" y="1253"/>
                  </a:lnTo>
                  <a:cubicBezTo>
                    <a:pt x="6229" y="1291"/>
                    <a:pt x="5281" y="1556"/>
                    <a:pt x="4439" y="2032"/>
                  </a:cubicBezTo>
                  <a:lnTo>
                    <a:pt x="3905" y="1056"/>
                  </a:lnTo>
                  <a:cubicBezTo>
                    <a:pt x="3862" y="979"/>
                    <a:pt x="3785" y="935"/>
                    <a:pt x="3698" y="935"/>
                  </a:cubicBezTo>
                  <a:lnTo>
                    <a:pt x="479" y="935"/>
                  </a:lnTo>
                  <a:lnTo>
                    <a:pt x="479" y="541"/>
                  </a:lnTo>
                  <a:cubicBezTo>
                    <a:pt x="486" y="375"/>
                    <a:pt x="365" y="292"/>
                    <a:pt x="243" y="292"/>
                  </a:cubicBezTo>
                  <a:cubicBezTo>
                    <a:pt x="122" y="292"/>
                    <a:pt x="0" y="375"/>
                    <a:pt x="7" y="541"/>
                  </a:cubicBezTo>
                  <a:lnTo>
                    <a:pt x="7" y="1797"/>
                  </a:lnTo>
                  <a:cubicBezTo>
                    <a:pt x="15" y="1946"/>
                    <a:pt x="129" y="2020"/>
                    <a:pt x="243" y="2020"/>
                  </a:cubicBezTo>
                  <a:cubicBezTo>
                    <a:pt x="358" y="2020"/>
                    <a:pt x="472" y="1946"/>
                    <a:pt x="479" y="1797"/>
                  </a:cubicBezTo>
                  <a:lnTo>
                    <a:pt x="479" y="1407"/>
                  </a:lnTo>
                  <a:lnTo>
                    <a:pt x="3559" y="1407"/>
                  </a:lnTo>
                  <a:lnTo>
                    <a:pt x="4035" y="2283"/>
                  </a:lnTo>
                  <a:cubicBezTo>
                    <a:pt x="3684" y="2514"/>
                    <a:pt x="3356" y="2788"/>
                    <a:pt x="3058" y="3086"/>
                  </a:cubicBezTo>
                  <a:cubicBezTo>
                    <a:pt x="614" y="5559"/>
                    <a:pt x="681" y="9553"/>
                    <a:pt x="3202" y="11945"/>
                  </a:cubicBezTo>
                  <a:cubicBezTo>
                    <a:pt x="4403" y="13083"/>
                    <a:pt x="5937" y="13646"/>
                    <a:pt x="7466" y="13646"/>
                  </a:cubicBezTo>
                  <a:cubicBezTo>
                    <a:pt x="9149" y="13646"/>
                    <a:pt x="10826" y="12965"/>
                    <a:pt x="12051" y="11622"/>
                  </a:cubicBezTo>
                  <a:lnTo>
                    <a:pt x="12494" y="11993"/>
                  </a:lnTo>
                  <a:cubicBezTo>
                    <a:pt x="12619" y="12100"/>
                    <a:pt x="12773" y="12151"/>
                    <a:pt x="12925" y="12151"/>
                  </a:cubicBezTo>
                  <a:cubicBezTo>
                    <a:pt x="13129" y="12151"/>
                    <a:pt x="13332" y="12058"/>
                    <a:pt x="13461" y="11882"/>
                  </a:cubicBezTo>
                  <a:cubicBezTo>
                    <a:pt x="15087" y="9678"/>
                    <a:pt x="15376" y="6762"/>
                    <a:pt x="14217" y="4284"/>
                  </a:cubicBezTo>
                  <a:cubicBezTo>
                    <a:pt x="13057" y="1811"/>
                    <a:pt x="10637" y="165"/>
                    <a:pt x="7904" y="2"/>
                  </a:cubicBezTo>
                  <a:lnTo>
                    <a:pt x="7908" y="2"/>
                  </a:lnTo>
                  <a:cubicBezTo>
                    <a:pt x="7894" y="1"/>
                    <a:pt x="7880" y="1"/>
                    <a:pt x="78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515" name="Google Shape;2515;p67"/>
          <p:cNvGrpSpPr/>
          <p:nvPr/>
        </p:nvGrpSpPr>
        <p:grpSpPr>
          <a:xfrm>
            <a:off x="3147911" y="1806128"/>
            <a:ext cx="371395" cy="377473"/>
            <a:chOff x="865841" y="3373121"/>
            <a:chExt cx="355776" cy="361599"/>
          </a:xfrm>
        </p:grpSpPr>
        <p:sp>
          <p:nvSpPr>
            <p:cNvPr id="2516" name="Google Shape;2516;p67"/>
            <p:cNvSpPr/>
            <p:nvPr/>
          </p:nvSpPr>
          <p:spPr>
            <a:xfrm>
              <a:off x="872397" y="3378446"/>
              <a:ext cx="342531" cy="350950"/>
            </a:xfrm>
            <a:custGeom>
              <a:avLst/>
              <a:gdLst/>
              <a:ahLst/>
              <a:cxnLst/>
              <a:rect l="l" t="t" r="r" b="b"/>
              <a:pathLst>
                <a:path w="13060" h="13381" extrusionOk="0">
                  <a:moveTo>
                    <a:pt x="6535" y="0"/>
                  </a:moveTo>
                  <a:cubicBezTo>
                    <a:pt x="6351" y="0"/>
                    <a:pt x="6167" y="89"/>
                    <a:pt x="6059" y="267"/>
                  </a:cubicBezTo>
                  <a:lnTo>
                    <a:pt x="5265" y="1605"/>
                  </a:lnTo>
                  <a:cubicBezTo>
                    <a:pt x="5160" y="1776"/>
                    <a:pt x="4976" y="1874"/>
                    <a:pt x="4786" y="1874"/>
                  </a:cubicBezTo>
                  <a:cubicBezTo>
                    <a:pt x="4714" y="1874"/>
                    <a:pt x="4642" y="1860"/>
                    <a:pt x="4572" y="1831"/>
                  </a:cubicBezTo>
                  <a:lnTo>
                    <a:pt x="3143" y="1215"/>
                  </a:lnTo>
                  <a:cubicBezTo>
                    <a:pt x="3070" y="1184"/>
                    <a:pt x="2996" y="1170"/>
                    <a:pt x="2924" y="1170"/>
                  </a:cubicBezTo>
                  <a:cubicBezTo>
                    <a:pt x="2615" y="1170"/>
                    <a:pt x="2343" y="1434"/>
                    <a:pt x="2378" y="1773"/>
                  </a:cubicBezTo>
                  <a:lnTo>
                    <a:pt x="2517" y="3323"/>
                  </a:lnTo>
                  <a:cubicBezTo>
                    <a:pt x="2541" y="3597"/>
                    <a:pt x="2359" y="3852"/>
                    <a:pt x="2089" y="3910"/>
                  </a:cubicBezTo>
                  <a:lnTo>
                    <a:pt x="573" y="4256"/>
                  </a:lnTo>
                  <a:cubicBezTo>
                    <a:pt x="164" y="4347"/>
                    <a:pt x="1" y="4843"/>
                    <a:pt x="280" y="5156"/>
                  </a:cubicBezTo>
                  <a:lnTo>
                    <a:pt x="1300" y="6330"/>
                  </a:lnTo>
                  <a:cubicBezTo>
                    <a:pt x="1483" y="6537"/>
                    <a:pt x="1483" y="6845"/>
                    <a:pt x="1300" y="7056"/>
                  </a:cubicBezTo>
                  <a:lnTo>
                    <a:pt x="280" y="8226"/>
                  </a:lnTo>
                  <a:cubicBezTo>
                    <a:pt x="1" y="8538"/>
                    <a:pt x="164" y="9034"/>
                    <a:pt x="573" y="9126"/>
                  </a:cubicBezTo>
                  <a:lnTo>
                    <a:pt x="987" y="9222"/>
                  </a:lnTo>
                  <a:lnTo>
                    <a:pt x="1728" y="9390"/>
                  </a:lnTo>
                  <a:lnTo>
                    <a:pt x="2089" y="9472"/>
                  </a:lnTo>
                  <a:cubicBezTo>
                    <a:pt x="2359" y="9535"/>
                    <a:pt x="2537" y="9785"/>
                    <a:pt x="2513" y="10059"/>
                  </a:cubicBezTo>
                  <a:lnTo>
                    <a:pt x="2378" y="11608"/>
                  </a:lnTo>
                  <a:cubicBezTo>
                    <a:pt x="2347" y="11944"/>
                    <a:pt x="2616" y="12207"/>
                    <a:pt x="2925" y="12207"/>
                  </a:cubicBezTo>
                  <a:cubicBezTo>
                    <a:pt x="2996" y="12207"/>
                    <a:pt x="3070" y="12193"/>
                    <a:pt x="3143" y="12162"/>
                  </a:cubicBezTo>
                  <a:lnTo>
                    <a:pt x="4572" y="11551"/>
                  </a:lnTo>
                  <a:cubicBezTo>
                    <a:pt x="4644" y="11520"/>
                    <a:pt x="4718" y="11505"/>
                    <a:pt x="4791" y="11505"/>
                  </a:cubicBezTo>
                  <a:cubicBezTo>
                    <a:pt x="4980" y="11505"/>
                    <a:pt x="5161" y="11602"/>
                    <a:pt x="5265" y="11772"/>
                  </a:cubicBezTo>
                  <a:lnTo>
                    <a:pt x="6059" y="13110"/>
                  </a:lnTo>
                  <a:cubicBezTo>
                    <a:pt x="6165" y="13290"/>
                    <a:pt x="6348" y="13380"/>
                    <a:pt x="6531" y="13380"/>
                  </a:cubicBezTo>
                  <a:cubicBezTo>
                    <a:pt x="6714" y="13380"/>
                    <a:pt x="6899" y="13290"/>
                    <a:pt x="7007" y="13110"/>
                  </a:cubicBezTo>
                  <a:lnTo>
                    <a:pt x="7801" y="11772"/>
                  </a:lnTo>
                  <a:cubicBezTo>
                    <a:pt x="7905" y="11602"/>
                    <a:pt x="8086" y="11505"/>
                    <a:pt x="8274" y="11505"/>
                  </a:cubicBezTo>
                  <a:cubicBezTo>
                    <a:pt x="8348" y="11505"/>
                    <a:pt x="8422" y="11520"/>
                    <a:pt x="8494" y="11551"/>
                  </a:cubicBezTo>
                  <a:lnTo>
                    <a:pt x="9923" y="12162"/>
                  </a:lnTo>
                  <a:cubicBezTo>
                    <a:pt x="9995" y="12193"/>
                    <a:pt x="10069" y="12207"/>
                    <a:pt x="10141" y="12207"/>
                  </a:cubicBezTo>
                  <a:cubicBezTo>
                    <a:pt x="10449" y="12207"/>
                    <a:pt x="10719" y="11944"/>
                    <a:pt x="10688" y="11608"/>
                  </a:cubicBezTo>
                  <a:lnTo>
                    <a:pt x="10548" y="10054"/>
                  </a:lnTo>
                  <a:cubicBezTo>
                    <a:pt x="10524" y="9780"/>
                    <a:pt x="10707" y="9530"/>
                    <a:pt x="10976" y="9467"/>
                  </a:cubicBezTo>
                  <a:lnTo>
                    <a:pt x="12492" y="9126"/>
                  </a:lnTo>
                  <a:cubicBezTo>
                    <a:pt x="12901" y="9034"/>
                    <a:pt x="13060" y="8534"/>
                    <a:pt x="12786" y="8221"/>
                  </a:cubicBezTo>
                  <a:lnTo>
                    <a:pt x="11761" y="7052"/>
                  </a:lnTo>
                  <a:cubicBezTo>
                    <a:pt x="11578" y="6845"/>
                    <a:pt x="11578" y="6532"/>
                    <a:pt x="11761" y="6325"/>
                  </a:cubicBezTo>
                  <a:lnTo>
                    <a:pt x="12781" y="5156"/>
                  </a:lnTo>
                  <a:cubicBezTo>
                    <a:pt x="13060" y="4843"/>
                    <a:pt x="12896" y="4343"/>
                    <a:pt x="12487" y="4251"/>
                  </a:cubicBezTo>
                  <a:lnTo>
                    <a:pt x="10976" y="3910"/>
                  </a:lnTo>
                  <a:cubicBezTo>
                    <a:pt x="10707" y="3847"/>
                    <a:pt x="10524" y="3597"/>
                    <a:pt x="10548" y="3323"/>
                  </a:cubicBezTo>
                  <a:lnTo>
                    <a:pt x="10693" y="1773"/>
                  </a:lnTo>
                  <a:cubicBezTo>
                    <a:pt x="10724" y="1434"/>
                    <a:pt x="10451" y="1170"/>
                    <a:pt x="10141" y="1170"/>
                  </a:cubicBezTo>
                  <a:cubicBezTo>
                    <a:pt x="10069" y="1170"/>
                    <a:pt x="9995" y="1184"/>
                    <a:pt x="9923" y="1215"/>
                  </a:cubicBezTo>
                  <a:lnTo>
                    <a:pt x="8494" y="1831"/>
                  </a:lnTo>
                  <a:cubicBezTo>
                    <a:pt x="8424" y="1860"/>
                    <a:pt x="8351" y="1874"/>
                    <a:pt x="8280" y="1874"/>
                  </a:cubicBezTo>
                  <a:cubicBezTo>
                    <a:pt x="8090" y="1874"/>
                    <a:pt x="7907" y="1776"/>
                    <a:pt x="7806" y="1605"/>
                  </a:cubicBezTo>
                  <a:lnTo>
                    <a:pt x="7007" y="267"/>
                  </a:lnTo>
                  <a:cubicBezTo>
                    <a:pt x="6901" y="89"/>
                    <a:pt x="6718" y="0"/>
                    <a:pt x="65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7" name="Google Shape;2517;p67"/>
            <p:cNvSpPr/>
            <p:nvPr/>
          </p:nvSpPr>
          <p:spPr>
            <a:xfrm>
              <a:off x="1026615" y="3378446"/>
              <a:ext cx="50016" cy="49150"/>
            </a:xfrm>
            <a:custGeom>
              <a:avLst/>
              <a:gdLst/>
              <a:ahLst/>
              <a:cxnLst/>
              <a:rect l="l" t="t" r="r" b="b"/>
              <a:pathLst>
                <a:path w="1907" h="1874" extrusionOk="0">
                  <a:moveTo>
                    <a:pt x="655" y="0"/>
                  </a:moveTo>
                  <a:cubicBezTo>
                    <a:pt x="471" y="0"/>
                    <a:pt x="287" y="89"/>
                    <a:pt x="179" y="267"/>
                  </a:cubicBezTo>
                  <a:lnTo>
                    <a:pt x="1" y="570"/>
                  </a:lnTo>
                  <a:lnTo>
                    <a:pt x="617" y="1605"/>
                  </a:lnTo>
                  <a:cubicBezTo>
                    <a:pt x="722" y="1776"/>
                    <a:pt x="905" y="1874"/>
                    <a:pt x="1096" y="1874"/>
                  </a:cubicBezTo>
                  <a:cubicBezTo>
                    <a:pt x="1167" y="1874"/>
                    <a:pt x="1240" y="1860"/>
                    <a:pt x="1310" y="1831"/>
                  </a:cubicBezTo>
                  <a:lnTo>
                    <a:pt x="1906" y="1576"/>
                  </a:lnTo>
                  <a:lnTo>
                    <a:pt x="1127" y="267"/>
                  </a:lnTo>
                  <a:cubicBezTo>
                    <a:pt x="1021" y="89"/>
                    <a:pt x="838" y="0"/>
                    <a:pt x="6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8" name="Google Shape;2518;p67"/>
            <p:cNvSpPr/>
            <p:nvPr/>
          </p:nvSpPr>
          <p:spPr>
            <a:xfrm>
              <a:off x="1114215" y="3409105"/>
              <a:ext cx="100845" cy="289630"/>
            </a:xfrm>
            <a:custGeom>
              <a:avLst/>
              <a:gdLst/>
              <a:ahLst/>
              <a:cxnLst/>
              <a:rect l="l" t="t" r="r" b="b"/>
              <a:pathLst>
                <a:path w="3845" h="11043" extrusionOk="0">
                  <a:moveTo>
                    <a:pt x="921" y="1"/>
                  </a:moveTo>
                  <a:cubicBezTo>
                    <a:pt x="849" y="1"/>
                    <a:pt x="775" y="15"/>
                    <a:pt x="703" y="46"/>
                  </a:cubicBezTo>
                  <a:lnTo>
                    <a:pt x="106" y="306"/>
                  </a:lnTo>
                  <a:cubicBezTo>
                    <a:pt x="154" y="397"/>
                    <a:pt x="178" y="498"/>
                    <a:pt x="169" y="604"/>
                  </a:cubicBezTo>
                  <a:lnTo>
                    <a:pt x="24" y="2154"/>
                  </a:lnTo>
                  <a:cubicBezTo>
                    <a:pt x="0" y="2428"/>
                    <a:pt x="183" y="2683"/>
                    <a:pt x="452" y="2741"/>
                  </a:cubicBezTo>
                  <a:lnTo>
                    <a:pt x="1968" y="3087"/>
                  </a:lnTo>
                  <a:cubicBezTo>
                    <a:pt x="2377" y="3178"/>
                    <a:pt x="2541" y="3674"/>
                    <a:pt x="2262" y="3987"/>
                  </a:cubicBezTo>
                  <a:lnTo>
                    <a:pt x="1242" y="5161"/>
                  </a:lnTo>
                  <a:cubicBezTo>
                    <a:pt x="1059" y="5368"/>
                    <a:pt x="1059" y="5676"/>
                    <a:pt x="1242" y="5887"/>
                  </a:cubicBezTo>
                  <a:lnTo>
                    <a:pt x="2262" y="7057"/>
                  </a:lnTo>
                  <a:cubicBezTo>
                    <a:pt x="2541" y="7369"/>
                    <a:pt x="2377" y="7865"/>
                    <a:pt x="1968" y="7961"/>
                  </a:cubicBezTo>
                  <a:lnTo>
                    <a:pt x="452" y="8303"/>
                  </a:lnTo>
                  <a:cubicBezTo>
                    <a:pt x="183" y="8366"/>
                    <a:pt x="0" y="8616"/>
                    <a:pt x="24" y="8890"/>
                  </a:cubicBezTo>
                  <a:lnTo>
                    <a:pt x="169" y="10439"/>
                  </a:lnTo>
                  <a:cubicBezTo>
                    <a:pt x="178" y="10545"/>
                    <a:pt x="154" y="10651"/>
                    <a:pt x="106" y="10743"/>
                  </a:cubicBezTo>
                  <a:lnTo>
                    <a:pt x="703" y="10998"/>
                  </a:lnTo>
                  <a:cubicBezTo>
                    <a:pt x="775" y="11028"/>
                    <a:pt x="849" y="11043"/>
                    <a:pt x="922" y="11043"/>
                  </a:cubicBezTo>
                  <a:cubicBezTo>
                    <a:pt x="1231" y="11043"/>
                    <a:pt x="1504" y="10780"/>
                    <a:pt x="1473" y="10444"/>
                  </a:cubicBezTo>
                  <a:lnTo>
                    <a:pt x="1328" y="8890"/>
                  </a:lnTo>
                  <a:cubicBezTo>
                    <a:pt x="1304" y="8616"/>
                    <a:pt x="1487" y="8366"/>
                    <a:pt x="1756" y="8303"/>
                  </a:cubicBezTo>
                  <a:lnTo>
                    <a:pt x="3272" y="7961"/>
                  </a:lnTo>
                  <a:cubicBezTo>
                    <a:pt x="3681" y="7870"/>
                    <a:pt x="3845" y="7369"/>
                    <a:pt x="3566" y="7057"/>
                  </a:cubicBezTo>
                  <a:lnTo>
                    <a:pt x="2541" y="5883"/>
                  </a:lnTo>
                  <a:cubicBezTo>
                    <a:pt x="2358" y="5676"/>
                    <a:pt x="2358" y="5363"/>
                    <a:pt x="2541" y="5156"/>
                  </a:cubicBezTo>
                  <a:lnTo>
                    <a:pt x="3561" y="3987"/>
                  </a:lnTo>
                  <a:cubicBezTo>
                    <a:pt x="3840" y="3674"/>
                    <a:pt x="3676" y="3174"/>
                    <a:pt x="3267" y="3082"/>
                  </a:cubicBezTo>
                  <a:lnTo>
                    <a:pt x="1756" y="2741"/>
                  </a:lnTo>
                  <a:cubicBezTo>
                    <a:pt x="1487" y="2678"/>
                    <a:pt x="1304" y="2428"/>
                    <a:pt x="1328" y="2154"/>
                  </a:cubicBezTo>
                  <a:lnTo>
                    <a:pt x="1473" y="604"/>
                  </a:lnTo>
                  <a:cubicBezTo>
                    <a:pt x="1504" y="265"/>
                    <a:pt x="1231" y="1"/>
                    <a:pt x="9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9" name="Google Shape;2519;p67"/>
            <p:cNvSpPr/>
            <p:nvPr/>
          </p:nvSpPr>
          <p:spPr>
            <a:xfrm>
              <a:off x="1026615" y="3680167"/>
              <a:ext cx="50016" cy="49229"/>
            </a:xfrm>
            <a:custGeom>
              <a:avLst/>
              <a:gdLst/>
              <a:ahLst/>
              <a:cxnLst/>
              <a:rect l="l" t="t" r="r" b="b"/>
              <a:pathLst>
                <a:path w="1907" h="1877" extrusionOk="0">
                  <a:moveTo>
                    <a:pt x="1089" y="1"/>
                  </a:moveTo>
                  <a:cubicBezTo>
                    <a:pt x="900" y="1"/>
                    <a:pt x="717" y="98"/>
                    <a:pt x="617" y="268"/>
                  </a:cubicBezTo>
                  <a:lnTo>
                    <a:pt x="1" y="1307"/>
                  </a:lnTo>
                  <a:lnTo>
                    <a:pt x="179" y="1606"/>
                  </a:lnTo>
                  <a:cubicBezTo>
                    <a:pt x="287" y="1786"/>
                    <a:pt x="471" y="1876"/>
                    <a:pt x="655" y="1876"/>
                  </a:cubicBezTo>
                  <a:cubicBezTo>
                    <a:pt x="838" y="1876"/>
                    <a:pt x="1021" y="1786"/>
                    <a:pt x="1127" y="1606"/>
                  </a:cubicBezTo>
                  <a:lnTo>
                    <a:pt x="1906" y="302"/>
                  </a:lnTo>
                  <a:lnTo>
                    <a:pt x="1310" y="47"/>
                  </a:lnTo>
                  <a:cubicBezTo>
                    <a:pt x="1238" y="16"/>
                    <a:pt x="1163" y="1"/>
                    <a:pt x="10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0" name="Google Shape;2520;p67"/>
            <p:cNvSpPr/>
            <p:nvPr/>
          </p:nvSpPr>
          <p:spPr>
            <a:xfrm>
              <a:off x="938910" y="3451306"/>
              <a:ext cx="214200" cy="204837"/>
            </a:xfrm>
            <a:custGeom>
              <a:avLst/>
              <a:gdLst/>
              <a:ahLst/>
              <a:cxnLst/>
              <a:rect l="l" t="t" r="r" b="b"/>
              <a:pathLst>
                <a:path w="8167" h="7810" extrusionOk="0">
                  <a:moveTo>
                    <a:pt x="3999" y="1"/>
                  </a:moveTo>
                  <a:cubicBezTo>
                    <a:pt x="1916" y="6"/>
                    <a:pt x="198" y="1642"/>
                    <a:pt x="102" y="3720"/>
                  </a:cubicBezTo>
                  <a:cubicBezTo>
                    <a:pt x="1" y="5804"/>
                    <a:pt x="1550" y="7594"/>
                    <a:pt x="3624" y="7791"/>
                  </a:cubicBezTo>
                  <a:cubicBezTo>
                    <a:pt x="3753" y="7804"/>
                    <a:pt x="3881" y="7810"/>
                    <a:pt x="4008" y="7810"/>
                  </a:cubicBezTo>
                  <a:cubicBezTo>
                    <a:pt x="5924" y="7810"/>
                    <a:pt x="7584" y="6407"/>
                    <a:pt x="7868" y="4476"/>
                  </a:cubicBezTo>
                  <a:cubicBezTo>
                    <a:pt x="8166" y="2416"/>
                    <a:pt x="6800" y="477"/>
                    <a:pt x="4755" y="78"/>
                  </a:cubicBezTo>
                  <a:cubicBezTo>
                    <a:pt x="4504" y="35"/>
                    <a:pt x="4254" y="10"/>
                    <a:pt x="39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1" name="Google Shape;2521;p67"/>
            <p:cNvSpPr/>
            <p:nvPr/>
          </p:nvSpPr>
          <p:spPr>
            <a:xfrm>
              <a:off x="972350" y="3491093"/>
              <a:ext cx="60218" cy="51485"/>
            </a:xfrm>
            <a:custGeom>
              <a:avLst/>
              <a:gdLst/>
              <a:ahLst/>
              <a:cxnLst/>
              <a:rect l="l" t="t" r="r" b="b"/>
              <a:pathLst>
                <a:path w="2296" h="1963" extrusionOk="0">
                  <a:moveTo>
                    <a:pt x="1316" y="406"/>
                  </a:moveTo>
                  <a:cubicBezTo>
                    <a:pt x="1458" y="406"/>
                    <a:pt x="1602" y="459"/>
                    <a:pt x="1719" y="577"/>
                  </a:cubicBezTo>
                  <a:cubicBezTo>
                    <a:pt x="2084" y="938"/>
                    <a:pt x="1824" y="1559"/>
                    <a:pt x="1314" y="1559"/>
                  </a:cubicBezTo>
                  <a:cubicBezTo>
                    <a:pt x="997" y="1559"/>
                    <a:pt x="737" y="1299"/>
                    <a:pt x="737" y="981"/>
                  </a:cubicBezTo>
                  <a:cubicBezTo>
                    <a:pt x="737" y="636"/>
                    <a:pt x="1021" y="406"/>
                    <a:pt x="1316" y="406"/>
                  </a:cubicBezTo>
                  <a:close/>
                  <a:moveTo>
                    <a:pt x="1305" y="0"/>
                  </a:moveTo>
                  <a:cubicBezTo>
                    <a:pt x="1065" y="0"/>
                    <a:pt x="820" y="89"/>
                    <a:pt x="622" y="288"/>
                  </a:cubicBezTo>
                  <a:cubicBezTo>
                    <a:pt x="1" y="909"/>
                    <a:pt x="439" y="1963"/>
                    <a:pt x="1314" y="1963"/>
                  </a:cubicBezTo>
                  <a:cubicBezTo>
                    <a:pt x="1853" y="1963"/>
                    <a:pt x="2291" y="1525"/>
                    <a:pt x="2296" y="981"/>
                  </a:cubicBezTo>
                  <a:cubicBezTo>
                    <a:pt x="2293" y="391"/>
                    <a:pt x="1809" y="0"/>
                    <a:pt x="13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2" name="Google Shape;2522;p67"/>
            <p:cNvSpPr/>
            <p:nvPr/>
          </p:nvSpPr>
          <p:spPr>
            <a:xfrm>
              <a:off x="1055020" y="3565264"/>
              <a:ext cx="60218" cy="51458"/>
            </a:xfrm>
            <a:custGeom>
              <a:avLst/>
              <a:gdLst/>
              <a:ahLst/>
              <a:cxnLst/>
              <a:rect l="l" t="t" r="r" b="b"/>
              <a:pathLst>
                <a:path w="2296" h="1962" extrusionOk="0">
                  <a:moveTo>
                    <a:pt x="982" y="405"/>
                  </a:moveTo>
                  <a:cubicBezTo>
                    <a:pt x="1300" y="405"/>
                    <a:pt x="1559" y="660"/>
                    <a:pt x="1559" y="978"/>
                  </a:cubicBezTo>
                  <a:cubicBezTo>
                    <a:pt x="1559" y="1326"/>
                    <a:pt x="1275" y="1556"/>
                    <a:pt x="979" y="1556"/>
                  </a:cubicBezTo>
                  <a:cubicBezTo>
                    <a:pt x="838" y="1556"/>
                    <a:pt x="695" y="1503"/>
                    <a:pt x="578" y="1387"/>
                  </a:cubicBezTo>
                  <a:cubicBezTo>
                    <a:pt x="212" y="1021"/>
                    <a:pt x="472" y="405"/>
                    <a:pt x="982" y="405"/>
                  </a:cubicBezTo>
                  <a:close/>
                  <a:moveTo>
                    <a:pt x="982" y="1"/>
                  </a:moveTo>
                  <a:cubicBezTo>
                    <a:pt x="443" y="1"/>
                    <a:pt x="5" y="439"/>
                    <a:pt x="0" y="978"/>
                  </a:cubicBezTo>
                  <a:cubicBezTo>
                    <a:pt x="0" y="1570"/>
                    <a:pt x="484" y="1962"/>
                    <a:pt x="988" y="1962"/>
                  </a:cubicBezTo>
                  <a:cubicBezTo>
                    <a:pt x="1229" y="1962"/>
                    <a:pt x="1475" y="1872"/>
                    <a:pt x="1675" y="1671"/>
                  </a:cubicBezTo>
                  <a:cubicBezTo>
                    <a:pt x="2296" y="1055"/>
                    <a:pt x="1858" y="1"/>
                    <a:pt x="9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3" name="Google Shape;2523;p67"/>
            <p:cNvSpPr/>
            <p:nvPr/>
          </p:nvSpPr>
          <p:spPr>
            <a:xfrm>
              <a:off x="993595" y="3500246"/>
              <a:ext cx="106090" cy="101684"/>
            </a:xfrm>
            <a:custGeom>
              <a:avLst/>
              <a:gdLst/>
              <a:ahLst/>
              <a:cxnLst/>
              <a:rect l="l" t="t" r="r" b="b"/>
              <a:pathLst>
                <a:path w="4045" h="3877" extrusionOk="0">
                  <a:moveTo>
                    <a:pt x="3751" y="1"/>
                  </a:moveTo>
                  <a:cubicBezTo>
                    <a:pt x="3703" y="1"/>
                    <a:pt x="3653" y="20"/>
                    <a:pt x="3608" y="64"/>
                  </a:cubicBezTo>
                  <a:lnTo>
                    <a:pt x="148" y="3524"/>
                  </a:lnTo>
                  <a:cubicBezTo>
                    <a:pt x="1" y="3672"/>
                    <a:pt x="136" y="3876"/>
                    <a:pt x="292" y="3876"/>
                  </a:cubicBezTo>
                  <a:cubicBezTo>
                    <a:pt x="340" y="3876"/>
                    <a:pt x="389" y="3857"/>
                    <a:pt x="432" y="3813"/>
                  </a:cubicBezTo>
                  <a:lnTo>
                    <a:pt x="3897" y="353"/>
                  </a:lnTo>
                  <a:cubicBezTo>
                    <a:pt x="4044" y="205"/>
                    <a:pt x="3909" y="1"/>
                    <a:pt x="37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4" name="Google Shape;2524;p67"/>
            <p:cNvSpPr/>
            <p:nvPr/>
          </p:nvSpPr>
          <p:spPr>
            <a:xfrm>
              <a:off x="933350" y="3446008"/>
              <a:ext cx="225425" cy="215459"/>
            </a:xfrm>
            <a:custGeom>
              <a:avLst/>
              <a:gdLst/>
              <a:ahLst/>
              <a:cxnLst/>
              <a:rect l="l" t="t" r="r" b="b"/>
              <a:pathLst>
                <a:path w="8595" h="8215" extrusionOk="0">
                  <a:moveTo>
                    <a:pt x="4211" y="1"/>
                  </a:moveTo>
                  <a:cubicBezTo>
                    <a:pt x="2017" y="6"/>
                    <a:pt x="213" y="1723"/>
                    <a:pt x="107" y="3913"/>
                  </a:cubicBezTo>
                  <a:cubicBezTo>
                    <a:pt x="1" y="6102"/>
                    <a:pt x="1632" y="7983"/>
                    <a:pt x="3812" y="8195"/>
                  </a:cubicBezTo>
                  <a:cubicBezTo>
                    <a:pt x="3947" y="8208"/>
                    <a:pt x="4082" y="8215"/>
                    <a:pt x="4215" y="8215"/>
                  </a:cubicBezTo>
                  <a:cubicBezTo>
                    <a:pt x="6233" y="8215"/>
                    <a:pt x="7979" y="6742"/>
                    <a:pt x="8277" y="4707"/>
                  </a:cubicBezTo>
                  <a:cubicBezTo>
                    <a:pt x="8595" y="2541"/>
                    <a:pt x="7156" y="506"/>
                    <a:pt x="5005" y="83"/>
                  </a:cubicBezTo>
                  <a:cubicBezTo>
                    <a:pt x="4989" y="79"/>
                    <a:pt x="4973" y="78"/>
                    <a:pt x="4958" y="78"/>
                  </a:cubicBezTo>
                  <a:cubicBezTo>
                    <a:pt x="4732" y="78"/>
                    <a:pt x="4680" y="427"/>
                    <a:pt x="4928" y="477"/>
                  </a:cubicBezTo>
                  <a:cubicBezTo>
                    <a:pt x="6867" y="862"/>
                    <a:pt x="8166" y="2695"/>
                    <a:pt x="7883" y="4654"/>
                  </a:cubicBezTo>
                  <a:cubicBezTo>
                    <a:pt x="7612" y="6486"/>
                    <a:pt x="6038" y="7818"/>
                    <a:pt x="4220" y="7818"/>
                  </a:cubicBezTo>
                  <a:cubicBezTo>
                    <a:pt x="4099" y="7818"/>
                    <a:pt x="3978" y="7813"/>
                    <a:pt x="3855" y="7801"/>
                  </a:cubicBezTo>
                  <a:cubicBezTo>
                    <a:pt x="1887" y="7613"/>
                    <a:pt x="415" y="5910"/>
                    <a:pt x="511" y="3937"/>
                  </a:cubicBezTo>
                  <a:cubicBezTo>
                    <a:pt x="602" y="1964"/>
                    <a:pt x="2234" y="410"/>
                    <a:pt x="4211" y="410"/>
                  </a:cubicBezTo>
                  <a:cubicBezTo>
                    <a:pt x="4481" y="410"/>
                    <a:pt x="4481" y="1"/>
                    <a:pt x="42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5" name="Google Shape;2525;p67"/>
            <p:cNvSpPr/>
            <p:nvPr/>
          </p:nvSpPr>
          <p:spPr>
            <a:xfrm>
              <a:off x="865841" y="3373121"/>
              <a:ext cx="355776" cy="361599"/>
            </a:xfrm>
            <a:custGeom>
              <a:avLst/>
              <a:gdLst/>
              <a:ahLst/>
              <a:cxnLst/>
              <a:rect l="l" t="t" r="r" b="b"/>
              <a:pathLst>
                <a:path w="13565" h="13787" extrusionOk="0">
                  <a:moveTo>
                    <a:pt x="6783" y="1"/>
                  </a:moveTo>
                  <a:cubicBezTo>
                    <a:pt x="6533" y="1"/>
                    <a:pt x="6282" y="124"/>
                    <a:pt x="6136" y="369"/>
                  </a:cubicBezTo>
                  <a:lnTo>
                    <a:pt x="5342" y="1707"/>
                  </a:lnTo>
                  <a:cubicBezTo>
                    <a:pt x="5275" y="1815"/>
                    <a:pt x="5157" y="1878"/>
                    <a:pt x="5037" y="1878"/>
                  </a:cubicBezTo>
                  <a:cubicBezTo>
                    <a:pt x="4992" y="1878"/>
                    <a:pt x="4947" y="1869"/>
                    <a:pt x="4904" y="1851"/>
                  </a:cubicBezTo>
                  <a:lnTo>
                    <a:pt x="3475" y="1235"/>
                  </a:lnTo>
                  <a:cubicBezTo>
                    <a:pt x="3375" y="1192"/>
                    <a:pt x="3273" y="1173"/>
                    <a:pt x="3174" y="1173"/>
                  </a:cubicBezTo>
                  <a:cubicBezTo>
                    <a:pt x="2751" y="1173"/>
                    <a:pt x="2383" y="1535"/>
                    <a:pt x="2426" y="1995"/>
                  </a:cubicBezTo>
                  <a:lnTo>
                    <a:pt x="2565" y="3545"/>
                  </a:lnTo>
                  <a:cubicBezTo>
                    <a:pt x="2580" y="3718"/>
                    <a:pt x="2464" y="3877"/>
                    <a:pt x="2296" y="3915"/>
                  </a:cubicBezTo>
                  <a:lnTo>
                    <a:pt x="775" y="4262"/>
                  </a:lnTo>
                  <a:cubicBezTo>
                    <a:pt x="222" y="4387"/>
                    <a:pt x="1" y="5061"/>
                    <a:pt x="376" y="5494"/>
                  </a:cubicBezTo>
                  <a:lnTo>
                    <a:pt x="1401" y="6663"/>
                  </a:lnTo>
                  <a:cubicBezTo>
                    <a:pt x="1516" y="6793"/>
                    <a:pt x="1516" y="6990"/>
                    <a:pt x="1401" y="7125"/>
                  </a:cubicBezTo>
                  <a:lnTo>
                    <a:pt x="376" y="8294"/>
                  </a:lnTo>
                  <a:cubicBezTo>
                    <a:pt x="1" y="8722"/>
                    <a:pt x="222" y="9401"/>
                    <a:pt x="775" y="9526"/>
                  </a:cubicBezTo>
                  <a:lnTo>
                    <a:pt x="1194" y="9622"/>
                  </a:lnTo>
                  <a:cubicBezTo>
                    <a:pt x="1212" y="9626"/>
                    <a:pt x="1229" y="9628"/>
                    <a:pt x="1245" y="9628"/>
                  </a:cubicBezTo>
                  <a:cubicBezTo>
                    <a:pt x="1469" y="9628"/>
                    <a:pt x="1527" y="9281"/>
                    <a:pt x="1281" y="9223"/>
                  </a:cubicBezTo>
                  <a:lnTo>
                    <a:pt x="867" y="9126"/>
                  </a:lnTo>
                  <a:cubicBezTo>
                    <a:pt x="612" y="9069"/>
                    <a:pt x="511" y="8756"/>
                    <a:pt x="684" y="8559"/>
                  </a:cubicBezTo>
                  <a:lnTo>
                    <a:pt x="1704" y="7385"/>
                  </a:lnTo>
                  <a:cubicBezTo>
                    <a:pt x="1954" y="7101"/>
                    <a:pt x="1954" y="6677"/>
                    <a:pt x="1704" y="6393"/>
                  </a:cubicBezTo>
                  <a:lnTo>
                    <a:pt x="684" y="5224"/>
                  </a:lnTo>
                  <a:cubicBezTo>
                    <a:pt x="511" y="5022"/>
                    <a:pt x="612" y="4709"/>
                    <a:pt x="867" y="4652"/>
                  </a:cubicBezTo>
                  <a:lnTo>
                    <a:pt x="2387" y="4310"/>
                  </a:lnTo>
                  <a:cubicBezTo>
                    <a:pt x="2753" y="4228"/>
                    <a:pt x="3003" y="3886"/>
                    <a:pt x="2970" y="3506"/>
                  </a:cubicBezTo>
                  <a:lnTo>
                    <a:pt x="2830" y="1957"/>
                  </a:lnTo>
                  <a:cubicBezTo>
                    <a:pt x="2810" y="1745"/>
                    <a:pt x="2979" y="1578"/>
                    <a:pt x="3175" y="1578"/>
                  </a:cubicBezTo>
                  <a:cubicBezTo>
                    <a:pt x="3220" y="1578"/>
                    <a:pt x="3266" y="1587"/>
                    <a:pt x="3311" y="1606"/>
                  </a:cubicBezTo>
                  <a:lnTo>
                    <a:pt x="4740" y="2222"/>
                  </a:lnTo>
                  <a:cubicBezTo>
                    <a:pt x="4835" y="2261"/>
                    <a:pt x="4935" y="2280"/>
                    <a:pt x="5033" y="2280"/>
                  </a:cubicBezTo>
                  <a:cubicBezTo>
                    <a:pt x="5293" y="2280"/>
                    <a:pt x="5544" y="2148"/>
                    <a:pt x="5683" y="1914"/>
                  </a:cubicBezTo>
                  <a:lnTo>
                    <a:pt x="6482" y="576"/>
                  </a:lnTo>
                  <a:cubicBezTo>
                    <a:pt x="6549" y="463"/>
                    <a:pt x="6665" y="406"/>
                    <a:pt x="6780" y="406"/>
                  </a:cubicBezTo>
                  <a:cubicBezTo>
                    <a:pt x="6896" y="406"/>
                    <a:pt x="7011" y="463"/>
                    <a:pt x="7079" y="576"/>
                  </a:cubicBezTo>
                  <a:lnTo>
                    <a:pt x="7877" y="1914"/>
                  </a:lnTo>
                  <a:cubicBezTo>
                    <a:pt x="8017" y="2148"/>
                    <a:pt x="8268" y="2280"/>
                    <a:pt x="8528" y="2280"/>
                  </a:cubicBezTo>
                  <a:cubicBezTo>
                    <a:pt x="8626" y="2280"/>
                    <a:pt x="8726" y="2261"/>
                    <a:pt x="8821" y="2222"/>
                  </a:cubicBezTo>
                  <a:lnTo>
                    <a:pt x="10250" y="1606"/>
                  </a:lnTo>
                  <a:cubicBezTo>
                    <a:pt x="10294" y="1587"/>
                    <a:pt x="10340" y="1578"/>
                    <a:pt x="10384" y="1578"/>
                  </a:cubicBezTo>
                  <a:cubicBezTo>
                    <a:pt x="10578" y="1578"/>
                    <a:pt x="10750" y="1745"/>
                    <a:pt x="10731" y="1957"/>
                  </a:cubicBezTo>
                  <a:lnTo>
                    <a:pt x="10591" y="3506"/>
                  </a:lnTo>
                  <a:cubicBezTo>
                    <a:pt x="10558" y="3886"/>
                    <a:pt x="10808" y="4228"/>
                    <a:pt x="11174" y="4310"/>
                  </a:cubicBezTo>
                  <a:lnTo>
                    <a:pt x="12694" y="4656"/>
                  </a:lnTo>
                  <a:cubicBezTo>
                    <a:pt x="12949" y="4714"/>
                    <a:pt x="13050" y="5027"/>
                    <a:pt x="12877" y="5224"/>
                  </a:cubicBezTo>
                  <a:lnTo>
                    <a:pt x="11852" y="6398"/>
                  </a:lnTo>
                  <a:cubicBezTo>
                    <a:pt x="11607" y="6682"/>
                    <a:pt x="11607" y="7105"/>
                    <a:pt x="11852" y="7389"/>
                  </a:cubicBezTo>
                  <a:lnTo>
                    <a:pt x="12877" y="8563"/>
                  </a:lnTo>
                  <a:cubicBezTo>
                    <a:pt x="13050" y="8761"/>
                    <a:pt x="12949" y="9073"/>
                    <a:pt x="12694" y="9131"/>
                  </a:cubicBezTo>
                  <a:lnTo>
                    <a:pt x="11174" y="9473"/>
                  </a:lnTo>
                  <a:cubicBezTo>
                    <a:pt x="10808" y="9559"/>
                    <a:pt x="10558" y="9901"/>
                    <a:pt x="10591" y="10281"/>
                  </a:cubicBezTo>
                  <a:lnTo>
                    <a:pt x="10731" y="11831"/>
                  </a:lnTo>
                  <a:cubicBezTo>
                    <a:pt x="10750" y="12042"/>
                    <a:pt x="10578" y="12209"/>
                    <a:pt x="10384" y="12209"/>
                  </a:cubicBezTo>
                  <a:cubicBezTo>
                    <a:pt x="10340" y="12209"/>
                    <a:pt x="10294" y="12201"/>
                    <a:pt x="10250" y="12182"/>
                  </a:cubicBezTo>
                  <a:lnTo>
                    <a:pt x="8821" y="11566"/>
                  </a:lnTo>
                  <a:cubicBezTo>
                    <a:pt x="8725" y="11525"/>
                    <a:pt x="8625" y="11505"/>
                    <a:pt x="8527" y="11505"/>
                  </a:cubicBezTo>
                  <a:cubicBezTo>
                    <a:pt x="8267" y="11505"/>
                    <a:pt x="8017" y="11640"/>
                    <a:pt x="7877" y="11874"/>
                  </a:cubicBezTo>
                  <a:lnTo>
                    <a:pt x="7079" y="13212"/>
                  </a:lnTo>
                  <a:cubicBezTo>
                    <a:pt x="7011" y="13325"/>
                    <a:pt x="6896" y="13381"/>
                    <a:pt x="6780" y="13381"/>
                  </a:cubicBezTo>
                  <a:cubicBezTo>
                    <a:pt x="6665" y="13381"/>
                    <a:pt x="6549" y="13325"/>
                    <a:pt x="6482" y="13212"/>
                  </a:cubicBezTo>
                  <a:lnTo>
                    <a:pt x="5683" y="11874"/>
                  </a:lnTo>
                  <a:cubicBezTo>
                    <a:pt x="5544" y="11640"/>
                    <a:pt x="5293" y="11505"/>
                    <a:pt x="5034" y="11505"/>
                  </a:cubicBezTo>
                  <a:cubicBezTo>
                    <a:pt x="4936" y="11505"/>
                    <a:pt x="4836" y="11525"/>
                    <a:pt x="4740" y="11566"/>
                  </a:cubicBezTo>
                  <a:lnTo>
                    <a:pt x="3311" y="12182"/>
                  </a:lnTo>
                  <a:cubicBezTo>
                    <a:pt x="3266" y="12201"/>
                    <a:pt x="3220" y="12209"/>
                    <a:pt x="3175" y="12209"/>
                  </a:cubicBezTo>
                  <a:cubicBezTo>
                    <a:pt x="2979" y="12209"/>
                    <a:pt x="2810" y="12042"/>
                    <a:pt x="2830" y="11831"/>
                  </a:cubicBezTo>
                  <a:lnTo>
                    <a:pt x="2970" y="10281"/>
                  </a:lnTo>
                  <a:cubicBezTo>
                    <a:pt x="3003" y="9901"/>
                    <a:pt x="2753" y="9559"/>
                    <a:pt x="2387" y="9473"/>
                  </a:cubicBezTo>
                  <a:lnTo>
                    <a:pt x="2026" y="9391"/>
                  </a:lnTo>
                  <a:cubicBezTo>
                    <a:pt x="2008" y="9387"/>
                    <a:pt x="1991" y="9385"/>
                    <a:pt x="1975" y="9385"/>
                  </a:cubicBezTo>
                  <a:cubicBezTo>
                    <a:pt x="1751" y="9385"/>
                    <a:pt x="1688" y="9732"/>
                    <a:pt x="1935" y="9786"/>
                  </a:cubicBezTo>
                  <a:lnTo>
                    <a:pt x="2296" y="9872"/>
                  </a:lnTo>
                  <a:cubicBezTo>
                    <a:pt x="2464" y="9911"/>
                    <a:pt x="2580" y="10070"/>
                    <a:pt x="2565" y="10243"/>
                  </a:cubicBezTo>
                  <a:lnTo>
                    <a:pt x="2426" y="11792"/>
                  </a:lnTo>
                  <a:cubicBezTo>
                    <a:pt x="2379" y="12253"/>
                    <a:pt x="2751" y="12619"/>
                    <a:pt x="3176" y="12619"/>
                  </a:cubicBezTo>
                  <a:cubicBezTo>
                    <a:pt x="3274" y="12619"/>
                    <a:pt x="3375" y="12600"/>
                    <a:pt x="3475" y="12557"/>
                  </a:cubicBezTo>
                  <a:lnTo>
                    <a:pt x="4904" y="11941"/>
                  </a:lnTo>
                  <a:cubicBezTo>
                    <a:pt x="4948" y="11923"/>
                    <a:pt x="4994" y="11913"/>
                    <a:pt x="5040" y="11913"/>
                  </a:cubicBezTo>
                  <a:cubicBezTo>
                    <a:pt x="5160" y="11913"/>
                    <a:pt x="5276" y="11974"/>
                    <a:pt x="5342" y="12086"/>
                  </a:cubicBezTo>
                  <a:lnTo>
                    <a:pt x="6136" y="13418"/>
                  </a:lnTo>
                  <a:cubicBezTo>
                    <a:pt x="6282" y="13664"/>
                    <a:pt x="6534" y="13787"/>
                    <a:pt x="6785" y="13787"/>
                  </a:cubicBezTo>
                  <a:cubicBezTo>
                    <a:pt x="7035" y="13787"/>
                    <a:pt x="7286" y="13664"/>
                    <a:pt x="7430" y="13418"/>
                  </a:cubicBezTo>
                  <a:lnTo>
                    <a:pt x="8229" y="12086"/>
                  </a:lnTo>
                  <a:cubicBezTo>
                    <a:pt x="8291" y="11974"/>
                    <a:pt x="8406" y="11913"/>
                    <a:pt x="8527" y="11913"/>
                  </a:cubicBezTo>
                  <a:cubicBezTo>
                    <a:pt x="8574" y="11913"/>
                    <a:pt x="8621" y="11923"/>
                    <a:pt x="8667" y="11941"/>
                  </a:cubicBezTo>
                  <a:lnTo>
                    <a:pt x="10096" y="12557"/>
                  </a:lnTo>
                  <a:cubicBezTo>
                    <a:pt x="10193" y="12598"/>
                    <a:pt x="10293" y="12617"/>
                    <a:pt x="10389" y="12617"/>
                  </a:cubicBezTo>
                  <a:cubicBezTo>
                    <a:pt x="10812" y="12617"/>
                    <a:pt x="11184" y="12254"/>
                    <a:pt x="11145" y="11792"/>
                  </a:cubicBezTo>
                  <a:lnTo>
                    <a:pt x="11000" y="10243"/>
                  </a:lnTo>
                  <a:cubicBezTo>
                    <a:pt x="10986" y="10070"/>
                    <a:pt x="11101" y="9911"/>
                    <a:pt x="11270" y="9872"/>
                  </a:cubicBezTo>
                  <a:lnTo>
                    <a:pt x="12790" y="9526"/>
                  </a:lnTo>
                  <a:cubicBezTo>
                    <a:pt x="13344" y="9401"/>
                    <a:pt x="13565" y="8727"/>
                    <a:pt x="13190" y="8294"/>
                  </a:cubicBezTo>
                  <a:lnTo>
                    <a:pt x="12165" y="7125"/>
                  </a:lnTo>
                  <a:cubicBezTo>
                    <a:pt x="12049" y="6990"/>
                    <a:pt x="12049" y="6793"/>
                    <a:pt x="12165" y="6663"/>
                  </a:cubicBezTo>
                  <a:lnTo>
                    <a:pt x="13185" y="5494"/>
                  </a:lnTo>
                  <a:cubicBezTo>
                    <a:pt x="13560" y="5065"/>
                    <a:pt x="13344" y="4392"/>
                    <a:pt x="12790" y="4262"/>
                  </a:cubicBezTo>
                  <a:lnTo>
                    <a:pt x="11275" y="3915"/>
                  </a:lnTo>
                  <a:cubicBezTo>
                    <a:pt x="11101" y="3877"/>
                    <a:pt x="10986" y="3718"/>
                    <a:pt x="11005" y="3545"/>
                  </a:cubicBezTo>
                  <a:lnTo>
                    <a:pt x="11145" y="1995"/>
                  </a:lnTo>
                  <a:cubicBezTo>
                    <a:pt x="11188" y="1535"/>
                    <a:pt x="10816" y="1173"/>
                    <a:pt x="10394" y="1173"/>
                  </a:cubicBezTo>
                  <a:cubicBezTo>
                    <a:pt x="10296" y="1173"/>
                    <a:pt x="10195" y="1192"/>
                    <a:pt x="10096" y="1235"/>
                  </a:cubicBezTo>
                  <a:lnTo>
                    <a:pt x="8667" y="1851"/>
                  </a:lnTo>
                  <a:cubicBezTo>
                    <a:pt x="8622" y="1869"/>
                    <a:pt x="8576" y="1878"/>
                    <a:pt x="8531" y="1878"/>
                  </a:cubicBezTo>
                  <a:cubicBezTo>
                    <a:pt x="8409" y="1878"/>
                    <a:pt x="8292" y="1815"/>
                    <a:pt x="8229" y="1707"/>
                  </a:cubicBezTo>
                  <a:lnTo>
                    <a:pt x="7430" y="369"/>
                  </a:lnTo>
                  <a:cubicBezTo>
                    <a:pt x="7283" y="124"/>
                    <a:pt x="7033" y="1"/>
                    <a:pt x="67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B63A2FF-86BA-2D5C-F9B1-E5B533BBA4F0}"/>
              </a:ext>
            </a:extLst>
          </p:cNvPr>
          <p:cNvSpPr/>
          <p:nvPr/>
        </p:nvSpPr>
        <p:spPr>
          <a:xfrm>
            <a:off x="5509293" y="1580984"/>
            <a:ext cx="2292592" cy="2293603"/>
          </a:xfrm>
          <a:custGeom>
            <a:avLst/>
            <a:gdLst>
              <a:gd name="connsiteX0" fmla="*/ 2292592 w 2292592"/>
              <a:gd name="connsiteY0" fmla="*/ 2226145 h 2293603"/>
              <a:gd name="connsiteX1" fmla="*/ 67459 w 2292592"/>
              <a:gd name="connsiteY1" fmla="*/ 2226145 h 2293603"/>
              <a:gd name="connsiteX2" fmla="*/ 67459 w 2292592"/>
              <a:gd name="connsiteY2" fmla="*/ 0 h 2293603"/>
              <a:gd name="connsiteX3" fmla="*/ 0 w 2292592"/>
              <a:gd name="connsiteY3" fmla="*/ 0 h 2293603"/>
              <a:gd name="connsiteX4" fmla="*/ 0 w 2292592"/>
              <a:gd name="connsiteY4" fmla="*/ 2293604 h 2293603"/>
              <a:gd name="connsiteX5" fmla="*/ 2292592 w 2292592"/>
              <a:gd name="connsiteY5" fmla="*/ 2293604 h 2293603"/>
              <a:gd name="connsiteX6" fmla="*/ 2292592 w 2292592"/>
              <a:gd name="connsiteY6" fmla="*/ 2226145 h 2293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92592" h="2293603">
                <a:moveTo>
                  <a:pt x="2292592" y="2226145"/>
                </a:moveTo>
                <a:lnTo>
                  <a:pt x="67459" y="2226145"/>
                </a:lnTo>
                <a:lnTo>
                  <a:pt x="67459" y="0"/>
                </a:lnTo>
                <a:lnTo>
                  <a:pt x="0" y="0"/>
                </a:lnTo>
                <a:lnTo>
                  <a:pt x="0" y="2293604"/>
                </a:lnTo>
                <a:lnTo>
                  <a:pt x="2292592" y="2293604"/>
                </a:lnTo>
                <a:lnTo>
                  <a:pt x="2292592" y="2226145"/>
                </a:lnTo>
                <a:close/>
              </a:path>
            </a:pathLst>
          </a:custGeom>
          <a:solidFill>
            <a:srgbClr val="000000"/>
          </a:solidFill>
          <a:ln w="336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817EF07-FD17-E76F-376E-9CFF5AEDFB52}"/>
              </a:ext>
            </a:extLst>
          </p:cNvPr>
          <p:cNvSpPr/>
          <p:nvPr/>
        </p:nvSpPr>
        <p:spPr>
          <a:xfrm>
            <a:off x="7263225" y="1580984"/>
            <a:ext cx="539671" cy="2023768"/>
          </a:xfrm>
          <a:custGeom>
            <a:avLst/>
            <a:gdLst>
              <a:gd name="connsiteX0" fmla="*/ 539672 w 539671"/>
              <a:gd name="connsiteY0" fmla="*/ 0 h 2023768"/>
              <a:gd name="connsiteX1" fmla="*/ 0 w 539671"/>
              <a:gd name="connsiteY1" fmla="*/ 0 h 2023768"/>
              <a:gd name="connsiteX2" fmla="*/ 0 w 539671"/>
              <a:gd name="connsiteY2" fmla="*/ 2023768 h 2023768"/>
              <a:gd name="connsiteX3" fmla="*/ 539672 w 539671"/>
              <a:gd name="connsiteY3" fmla="*/ 2023768 h 2023768"/>
              <a:gd name="connsiteX4" fmla="*/ 472213 w 539671"/>
              <a:gd name="connsiteY4" fmla="*/ 1956309 h 2023768"/>
              <a:gd name="connsiteX5" fmla="*/ 67459 w 539671"/>
              <a:gd name="connsiteY5" fmla="*/ 1956309 h 2023768"/>
              <a:gd name="connsiteX6" fmla="*/ 67459 w 539671"/>
              <a:gd name="connsiteY6" fmla="*/ 67459 h 2023768"/>
              <a:gd name="connsiteX7" fmla="*/ 472213 w 539671"/>
              <a:gd name="connsiteY7" fmla="*/ 67459 h 2023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671" h="2023768">
                <a:moveTo>
                  <a:pt x="539672" y="0"/>
                </a:moveTo>
                <a:lnTo>
                  <a:pt x="0" y="0"/>
                </a:lnTo>
                <a:lnTo>
                  <a:pt x="0" y="2023768"/>
                </a:lnTo>
                <a:lnTo>
                  <a:pt x="539672" y="2023768"/>
                </a:lnTo>
                <a:close/>
                <a:moveTo>
                  <a:pt x="472213" y="1956309"/>
                </a:moveTo>
                <a:lnTo>
                  <a:pt x="67459" y="1956309"/>
                </a:lnTo>
                <a:lnTo>
                  <a:pt x="67459" y="67459"/>
                </a:lnTo>
                <a:lnTo>
                  <a:pt x="472213" y="67459"/>
                </a:lnTo>
                <a:close/>
              </a:path>
            </a:pathLst>
          </a:custGeom>
          <a:solidFill>
            <a:srgbClr val="000000"/>
          </a:solidFill>
          <a:ln w="336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28BECC7-5B22-815D-31C0-ADAB87614431}"/>
              </a:ext>
            </a:extLst>
          </p:cNvPr>
          <p:cNvSpPr/>
          <p:nvPr/>
        </p:nvSpPr>
        <p:spPr>
          <a:xfrm>
            <a:off x="6521177" y="2323032"/>
            <a:ext cx="539671" cy="1281719"/>
          </a:xfrm>
          <a:custGeom>
            <a:avLst/>
            <a:gdLst>
              <a:gd name="connsiteX0" fmla="*/ 0 w 539671"/>
              <a:gd name="connsiteY0" fmla="*/ 1281720 h 1281719"/>
              <a:gd name="connsiteX1" fmla="*/ 539672 w 539671"/>
              <a:gd name="connsiteY1" fmla="*/ 1281720 h 1281719"/>
              <a:gd name="connsiteX2" fmla="*/ 539672 w 539671"/>
              <a:gd name="connsiteY2" fmla="*/ 0 h 1281719"/>
              <a:gd name="connsiteX3" fmla="*/ 0 w 539671"/>
              <a:gd name="connsiteY3" fmla="*/ 0 h 1281719"/>
              <a:gd name="connsiteX4" fmla="*/ 67459 w 539671"/>
              <a:gd name="connsiteY4" fmla="*/ 67459 h 1281719"/>
              <a:gd name="connsiteX5" fmla="*/ 472213 w 539671"/>
              <a:gd name="connsiteY5" fmla="*/ 67459 h 1281719"/>
              <a:gd name="connsiteX6" fmla="*/ 472213 w 539671"/>
              <a:gd name="connsiteY6" fmla="*/ 1214261 h 1281719"/>
              <a:gd name="connsiteX7" fmla="*/ 67459 w 539671"/>
              <a:gd name="connsiteY7" fmla="*/ 1214261 h 1281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671" h="1281719">
                <a:moveTo>
                  <a:pt x="0" y="1281720"/>
                </a:moveTo>
                <a:lnTo>
                  <a:pt x="539672" y="1281720"/>
                </a:lnTo>
                <a:lnTo>
                  <a:pt x="539672" y="0"/>
                </a:lnTo>
                <a:lnTo>
                  <a:pt x="0" y="0"/>
                </a:lnTo>
                <a:close/>
                <a:moveTo>
                  <a:pt x="67459" y="67459"/>
                </a:moveTo>
                <a:lnTo>
                  <a:pt x="472213" y="67459"/>
                </a:lnTo>
                <a:lnTo>
                  <a:pt x="472213" y="1214261"/>
                </a:lnTo>
                <a:lnTo>
                  <a:pt x="67459" y="1214261"/>
                </a:lnTo>
                <a:close/>
              </a:path>
            </a:pathLst>
          </a:custGeom>
          <a:solidFill>
            <a:srgbClr val="000000"/>
          </a:solidFill>
          <a:ln w="336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E615E9E-A31E-41FB-1219-F7F9C4550467}"/>
              </a:ext>
            </a:extLst>
          </p:cNvPr>
          <p:cNvSpPr/>
          <p:nvPr/>
        </p:nvSpPr>
        <p:spPr>
          <a:xfrm>
            <a:off x="5779129" y="2930162"/>
            <a:ext cx="539671" cy="674589"/>
          </a:xfrm>
          <a:custGeom>
            <a:avLst/>
            <a:gdLst>
              <a:gd name="connsiteX0" fmla="*/ 0 w 539671"/>
              <a:gd name="connsiteY0" fmla="*/ 674589 h 674589"/>
              <a:gd name="connsiteX1" fmla="*/ 539672 w 539671"/>
              <a:gd name="connsiteY1" fmla="*/ 674589 h 674589"/>
              <a:gd name="connsiteX2" fmla="*/ 539672 w 539671"/>
              <a:gd name="connsiteY2" fmla="*/ 0 h 674589"/>
              <a:gd name="connsiteX3" fmla="*/ 0 w 539671"/>
              <a:gd name="connsiteY3" fmla="*/ 0 h 674589"/>
              <a:gd name="connsiteX4" fmla="*/ 67459 w 539671"/>
              <a:gd name="connsiteY4" fmla="*/ 67459 h 674589"/>
              <a:gd name="connsiteX5" fmla="*/ 472213 w 539671"/>
              <a:gd name="connsiteY5" fmla="*/ 67459 h 674589"/>
              <a:gd name="connsiteX6" fmla="*/ 472213 w 539671"/>
              <a:gd name="connsiteY6" fmla="*/ 607130 h 674589"/>
              <a:gd name="connsiteX7" fmla="*/ 67459 w 539671"/>
              <a:gd name="connsiteY7" fmla="*/ 607130 h 67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671" h="674589">
                <a:moveTo>
                  <a:pt x="0" y="674589"/>
                </a:moveTo>
                <a:lnTo>
                  <a:pt x="539672" y="674589"/>
                </a:lnTo>
                <a:lnTo>
                  <a:pt x="539672" y="0"/>
                </a:lnTo>
                <a:lnTo>
                  <a:pt x="0" y="0"/>
                </a:lnTo>
                <a:close/>
                <a:moveTo>
                  <a:pt x="67459" y="67459"/>
                </a:moveTo>
                <a:lnTo>
                  <a:pt x="472213" y="67459"/>
                </a:lnTo>
                <a:lnTo>
                  <a:pt x="472213" y="607130"/>
                </a:lnTo>
                <a:lnTo>
                  <a:pt x="67459" y="607130"/>
                </a:lnTo>
                <a:close/>
              </a:path>
            </a:pathLst>
          </a:custGeom>
          <a:solidFill>
            <a:srgbClr val="000000"/>
          </a:solidFill>
          <a:ln w="336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EE2F1EC-04F3-BFB7-2402-98ECA1A5AD38}"/>
              </a:ext>
            </a:extLst>
          </p:cNvPr>
          <p:cNvSpPr/>
          <p:nvPr/>
        </p:nvSpPr>
        <p:spPr>
          <a:xfrm>
            <a:off x="5755282" y="1580984"/>
            <a:ext cx="1103290" cy="1103189"/>
          </a:xfrm>
          <a:custGeom>
            <a:avLst/>
            <a:gdLst>
              <a:gd name="connsiteX0" fmla="*/ 47694 w 1103290"/>
              <a:gd name="connsiteY0" fmla="*/ 1103190 h 1103189"/>
              <a:gd name="connsiteX1" fmla="*/ 1035259 w 1103290"/>
              <a:gd name="connsiteY1" fmla="*/ 115625 h 1103189"/>
              <a:gd name="connsiteX2" fmla="*/ 1035734 w 1103290"/>
              <a:gd name="connsiteY2" fmla="*/ 115628 h 1103189"/>
              <a:gd name="connsiteX3" fmla="*/ 1035832 w 1103290"/>
              <a:gd name="connsiteY3" fmla="*/ 115861 h 1103189"/>
              <a:gd name="connsiteX4" fmla="*/ 1035832 w 1103290"/>
              <a:gd name="connsiteY4" fmla="*/ 438483 h 1103189"/>
              <a:gd name="connsiteX5" fmla="*/ 1103291 w 1103290"/>
              <a:gd name="connsiteY5" fmla="*/ 438483 h 1103189"/>
              <a:gd name="connsiteX6" fmla="*/ 1103291 w 1103290"/>
              <a:gd name="connsiteY6" fmla="*/ 0 h 1103189"/>
              <a:gd name="connsiteX7" fmla="*/ 665719 w 1103290"/>
              <a:gd name="connsiteY7" fmla="*/ 0 h 1103189"/>
              <a:gd name="connsiteX8" fmla="*/ 665719 w 1103290"/>
              <a:gd name="connsiteY8" fmla="*/ 67459 h 1103189"/>
              <a:gd name="connsiteX9" fmla="*/ 987228 w 1103290"/>
              <a:gd name="connsiteY9" fmla="*/ 67459 h 1103189"/>
              <a:gd name="connsiteX10" fmla="*/ 987562 w 1103290"/>
              <a:gd name="connsiteY10" fmla="*/ 67800 h 1103189"/>
              <a:gd name="connsiteX11" fmla="*/ 987464 w 1103290"/>
              <a:gd name="connsiteY11" fmla="*/ 68032 h 1103189"/>
              <a:gd name="connsiteX12" fmla="*/ 0 w 1103290"/>
              <a:gd name="connsiteY12" fmla="*/ 1055496 h 110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03290" h="1103189">
                <a:moveTo>
                  <a:pt x="47694" y="1103190"/>
                </a:moveTo>
                <a:lnTo>
                  <a:pt x="1035259" y="115625"/>
                </a:lnTo>
                <a:cubicBezTo>
                  <a:pt x="1035390" y="115493"/>
                  <a:pt x="1035606" y="115496"/>
                  <a:pt x="1035734" y="115628"/>
                </a:cubicBezTo>
                <a:cubicBezTo>
                  <a:pt x="1035795" y="115692"/>
                  <a:pt x="1035832" y="115773"/>
                  <a:pt x="1035832" y="115861"/>
                </a:cubicBezTo>
                <a:lnTo>
                  <a:pt x="1035832" y="438483"/>
                </a:lnTo>
                <a:lnTo>
                  <a:pt x="1103291" y="438483"/>
                </a:lnTo>
                <a:lnTo>
                  <a:pt x="1103291" y="0"/>
                </a:lnTo>
                <a:lnTo>
                  <a:pt x="665719" y="0"/>
                </a:lnTo>
                <a:lnTo>
                  <a:pt x="665719" y="67459"/>
                </a:lnTo>
                <a:lnTo>
                  <a:pt x="987228" y="67459"/>
                </a:lnTo>
                <a:cubicBezTo>
                  <a:pt x="987413" y="67462"/>
                  <a:pt x="987562" y="67614"/>
                  <a:pt x="987562" y="67800"/>
                </a:cubicBezTo>
                <a:cubicBezTo>
                  <a:pt x="987558" y="67887"/>
                  <a:pt x="987525" y="67972"/>
                  <a:pt x="987464" y="68032"/>
                </a:cubicBezTo>
                <a:lnTo>
                  <a:pt x="0" y="1055496"/>
                </a:lnTo>
                <a:close/>
              </a:path>
            </a:pathLst>
          </a:custGeom>
          <a:solidFill>
            <a:srgbClr val="000000"/>
          </a:solidFill>
          <a:ln w="336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1367AE7-9C71-7F37-83AC-8FABB7AD23EC}"/>
              </a:ext>
            </a:extLst>
          </p:cNvPr>
          <p:cNvSpPr/>
          <p:nvPr/>
        </p:nvSpPr>
        <p:spPr>
          <a:xfrm>
            <a:off x="7263225" y="1580984"/>
            <a:ext cx="538660" cy="202209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F41EBF8-955C-1872-54AB-E92A7AA3572D}"/>
              </a:ext>
            </a:extLst>
          </p:cNvPr>
          <p:cNvSpPr/>
          <p:nvPr/>
        </p:nvSpPr>
        <p:spPr>
          <a:xfrm>
            <a:off x="6520166" y="2314418"/>
            <a:ext cx="538660" cy="128171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F3580DA-4634-EC78-96B3-F4E1676B8DDE}"/>
              </a:ext>
            </a:extLst>
          </p:cNvPr>
          <p:cNvSpPr/>
          <p:nvPr/>
        </p:nvSpPr>
        <p:spPr>
          <a:xfrm>
            <a:off x="5777107" y="2921548"/>
            <a:ext cx="538660" cy="6745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4" name="Google Shape;2494;p6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</a:t>
            </a:r>
            <a:r>
              <a:rPr lang="en" dirty="0"/>
              <a:t>stimated profit</a:t>
            </a:r>
            <a:endParaRPr dirty="0"/>
          </a:p>
        </p:txBody>
      </p:sp>
      <p:sp>
        <p:nvSpPr>
          <p:cNvPr id="2497" name="Google Shape;2497;p67"/>
          <p:cNvSpPr txBox="1"/>
          <p:nvPr/>
        </p:nvSpPr>
        <p:spPr>
          <a:xfrm>
            <a:off x="400518" y="3384588"/>
            <a:ext cx="19782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Shop Establishing Cost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2498" name="Google Shape;2498;p67"/>
          <p:cNvSpPr txBox="1"/>
          <p:nvPr/>
        </p:nvSpPr>
        <p:spPr>
          <a:xfrm>
            <a:off x="400509" y="1486250"/>
            <a:ext cx="1978200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rPr>
              <a:t>+JOD 360,000</a:t>
            </a:r>
            <a:endParaRPr sz="3000" dirty="0">
              <a:solidFill>
                <a:schemeClr val="dk2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2499" name="Google Shape;2499;p67"/>
          <p:cNvSpPr txBox="1"/>
          <p:nvPr/>
        </p:nvSpPr>
        <p:spPr>
          <a:xfrm>
            <a:off x="400518" y="1906350"/>
            <a:ext cx="19782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Total Sales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2500" name="Google Shape;2500;p67"/>
          <p:cNvSpPr txBox="1"/>
          <p:nvPr/>
        </p:nvSpPr>
        <p:spPr>
          <a:xfrm>
            <a:off x="400509" y="2964588"/>
            <a:ext cx="1978200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rPr>
              <a:t>JOD 45,000</a:t>
            </a:r>
            <a:endParaRPr sz="3000" dirty="0">
              <a:solidFill>
                <a:schemeClr val="dk2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2501" name="Google Shape;2501;p67"/>
          <p:cNvSpPr/>
          <p:nvPr/>
        </p:nvSpPr>
        <p:spPr>
          <a:xfrm>
            <a:off x="2680834" y="1661600"/>
            <a:ext cx="666600" cy="666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02" name="Google Shape;2502;p67"/>
          <p:cNvSpPr/>
          <p:nvPr/>
        </p:nvSpPr>
        <p:spPr>
          <a:xfrm>
            <a:off x="2680834" y="3147475"/>
            <a:ext cx="666600" cy="666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503" name="Google Shape;2503;p67"/>
          <p:cNvGrpSpPr/>
          <p:nvPr/>
        </p:nvGrpSpPr>
        <p:grpSpPr>
          <a:xfrm>
            <a:off x="2829834" y="3317194"/>
            <a:ext cx="368616" cy="327145"/>
            <a:chOff x="3527093" y="3810570"/>
            <a:chExt cx="403300" cy="357927"/>
          </a:xfrm>
        </p:grpSpPr>
        <p:sp>
          <p:nvSpPr>
            <p:cNvPr id="2504" name="Google Shape;2504;p67"/>
            <p:cNvSpPr/>
            <p:nvPr/>
          </p:nvSpPr>
          <p:spPr>
            <a:xfrm>
              <a:off x="3565647" y="3848469"/>
              <a:ext cx="314625" cy="314756"/>
            </a:xfrm>
            <a:custGeom>
              <a:avLst/>
              <a:gdLst/>
              <a:ahLst/>
              <a:cxnLst/>
              <a:rect l="l" t="t" r="r" b="b"/>
              <a:pathLst>
                <a:path w="11996" h="12001" extrusionOk="0">
                  <a:moveTo>
                    <a:pt x="6000" y="0"/>
                  </a:moveTo>
                  <a:cubicBezTo>
                    <a:pt x="2685" y="0"/>
                    <a:pt x="0" y="2690"/>
                    <a:pt x="0" y="6001"/>
                  </a:cubicBezTo>
                  <a:cubicBezTo>
                    <a:pt x="0" y="9316"/>
                    <a:pt x="2685" y="12001"/>
                    <a:pt x="6000" y="12001"/>
                  </a:cubicBezTo>
                  <a:cubicBezTo>
                    <a:pt x="9311" y="12001"/>
                    <a:pt x="11996" y="9316"/>
                    <a:pt x="11996" y="6001"/>
                  </a:cubicBezTo>
                  <a:cubicBezTo>
                    <a:pt x="11996" y="2690"/>
                    <a:pt x="9311" y="0"/>
                    <a:pt x="60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5" name="Google Shape;2505;p67"/>
            <p:cNvSpPr/>
            <p:nvPr/>
          </p:nvSpPr>
          <p:spPr>
            <a:xfrm>
              <a:off x="3722251" y="3939189"/>
              <a:ext cx="83823" cy="109946"/>
            </a:xfrm>
            <a:custGeom>
              <a:avLst/>
              <a:gdLst/>
              <a:ahLst/>
              <a:cxnLst/>
              <a:rect l="l" t="t" r="r" b="b"/>
              <a:pathLst>
                <a:path w="3196" h="4192" extrusionOk="0">
                  <a:moveTo>
                    <a:pt x="1" y="1"/>
                  </a:moveTo>
                  <a:lnTo>
                    <a:pt x="39" y="2575"/>
                  </a:lnTo>
                  <a:lnTo>
                    <a:pt x="1959" y="4192"/>
                  </a:lnTo>
                  <a:lnTo>
                    <a:pt x="2118" y="3961"/>
                  </a:lnTo>
                  <a:cubicBezTo>
                    <a:pt x="3196" y="2373"/>
                    <a:pt x="2185" y="213"/>
                    <a:pt x="275" y="2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6" name="Google Shape;2506;p67"/>
            <p:cNvSpPr/>
            <p:nvPr/>
          </p:nvSpPr>
          <p:spPr>
            <a:xfrm>
              <a:off x="3721884" y="3873463"/>
              <a:ext cx="140973" cy="217951"/>
            </a:xfrm>
            <a:custGeom>
              <a:avLst/>
              <a:gdLst/>
              <a:ahLst/>
              <a:cxnLst/>
              <a:rect l="l" t="t" r="r" b="b"/>
              <a:pathLst>
                <a:path w="5375" h="8310" extrusionOk="0">
                  <a:moveTo>
                    <a:pt x="0" y="0"/>
                  </a:moveTo>
                  <a:lnTo>
                    <a:pt x="15" y="2541"/>
                  </a:lnTo>
                  <a:lnTo>
                    <a:pt x="246" y="2560"/>
                  </a:lnTo>
                  <a:cubicBezTo>
                    <a:pt x="1535" y="2671"/>
                    <a:pt x="2531" y="3748"/>
                    <a:pt x="2536" y="5048"/>
                  </a:cubicBezTo>
                  <a:cubicBezTo>
                    <a:pt x="2536" y="5562"/>
                    <a:pt x="2377" y="6068"/>
                    <a:pt x="2079" y="6486"/>
                  </a:cubicBezTo>
                  <a:lnTo>
                    <a:pt x="1949" y="6674"/>
                  </a:lnTo>
                  <a:lnTo>
                    <a:pt x="3893" y="8310"/>
                  </a:lnTo>
                  <a:lnTo>
                    <a:pt x="4052" y="8098"/>
                  </a:lnTo>
                  <a:lnTo>
                    <a:pt x="4066" y="8079"/>
                  </a:lnTo>
                  <a:lnTo>
                    <a:pt x="4129" y="7997"/>
                  </a:lnTo>
                  <a:cubicBezTo>
                    <a:pt x="5178" y="6539"/>
                    <a:pt x="5375" y="4629"/>
                    <a:pt x="4639" y="2988"/>
                  </a:cubicBezTo>
                  <a:cubicBezTo>
                    <a:pt x="3907" y="1347"/>
                    <a:pt x="2353" y="221"/>
                    <a:pt x="568" y="34"/>
                  </a:cubicBezTo>
                  <a:cubicBezTo>
                    <a:pt x="520" y="29"/>
                    <a:pt x="472" y="24"/>
                    <a:pt x="424" y="19"/>
                  </a:cubicBezTo>
                  <a:lnTo>
                    <a:pt x="395" y="19"/>
                  </a:lnTo>
                  <a:lnTo>
                    <a:pt x="284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7" name="Google Shape;2507;p67"/>
            <p:cNvSpPr/>
            <p:nvPr/>
          </p:nvSpPr>
          <p:spPr>
            <a:xfrm>
              <a:off x="3721622" y="3816287"/>
              <a:ext cx="202712" cy="307072"/>
            </a:xfrm>
            <a:custGeom>
              <a:avLst/>
              <a:gdLst/>
              <a:ahLst/>
              <a:cxnLst/>
              <a:rect l="l" t="t" r="r" b="b"/>
              <a:pathLst>
                <a:path w="7729" h="11708" extrusionOk="0">
                  <a:moveTo>
                    <a:pt x="448" y="0"/>
                  </a:moveTo>
                  <a:cubicBezTo>
                    <a:pt x="203" y="0"/>
                    <a:pt x="1" y="202"/>
                    <a:pt x="1" y="453"/>
                  </a:cubicBezTo>
                  <a:lnTo>
                    <a:pt x="10" y="2214"/>
                  </a:lnTo>
                  <a:lnTo>
                    <a:pt x="251" y="2223"/>
                  </a:lnTo>
                  <a:cubicBezTo>
                    <a:pt x="2123" y="2300"/>
                    <a:pt x="3792" y="3407"/>
                    <a:pt x="4586" y="5106"/>
                  </a:cubicBezTo>
                  <a:cubicBezTo>
                    <a:pt x="5380" y="6799"/>
                    <a:pt x="5164" y="8796"/>
                    <a:pt x="4023" y="10278"/>
                  </a:cubicBezTo>
                  <a:lnTo>
                    <a:pt x="3874" y="10471"/>
                  </a:lnTo>
                  <a:lnTo>
                    <a:pt x="5221" y="11601"/>
                  </a:lnTo>
                  <a:cubicBezTo>
                    <a:pt x="5303" y="11674"/>
                    <a:pt x="5404" y="11707"/>
                    <a:pt x="5510" y="11707"/>
                  </a:cubicBezTo>
                  <a:lnTo>
                    <a:pt x="5563" y="11707"/>
                  </a:lnTo>
                  <a:cubicBezTo>
                    <a:pt x="5688" y="11693"/>
                    <a:pt x="5799" y="11625"/>
                    <a:pt x="5871" y="11524"/>
                  </a:cubicBezTo>
                  <a:cubicBezTo>
                    <a:pt x="7449" y="9393"/>
                    <a:pt x="7728" y="6564"/>
                    <a:pt x="6602" y="4158"/>
                  </a:cubicBezTo>
                  <a:cubicBezTo>
                    <a:pt x="5476" y="1752"/>
                    <a:pt x="3128" y="159"/>
                    <a:pt x="4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8" name="Google Shape;2508;p67"/>
            <p:cNvSpPr/>
            <p:nvPr/>
          </p:nvSpPr>
          <p:spPr>
            <a:xfrm>
              <a:off x="3569161" y="3848469"/>
              <a:ext cx="154139" cy="158152"/>
            </a:xfrm>
            <a:custGeom>
              <a:avLst/>
              <a:gdLst/>
              <a:ahLst/>
              <a:cxnLst/>
              <a:rect l="l" t="t" r="r" b="b"/>
              <a:pathLst>
                <a:path w="5877" h="6030" extrusionOk="0">
                  <a:moveTo>
                    <a:pt x="5852" y="0"/>
                  </a:moveTo>
                  <a:cubicBezTo>
                    <a:pt x="3037" y="5"/>
                    <a:pt x="607" y="1968"/>
                    <a:pt x="1" y="4716"/>
                  </a:cubicBezTo>
                  <a:lnTo>
                    <a:pt x="5876" y="6029"/>
                  </a:lnTo>
                  <a:lnTo>
                    <a:pt x="5876" y="6029"/>
                  </a:lnTo>
                  <a:lnTo>
                    <a:pt x="5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9" name="Google Shape;2509;p67"/>
            <p:cNvSpPr/>
            <p:nvPr/>
          </p:nvSpPr>
          <p:spPr>
            <a:xfrm>
              <a:off x="3565647" y="3971764"/>
              <a:ext cx="157654" cy="185796"/>
            </a:xfrm>
            <a:custGeom>
              <a:avLst/>
              <a:gdLst/>
              <a:ahLst/>
              <a:cxnLst/>
              <a:rect l="l" t="t" r="r" b="b"/>
              <a:pathLst>
                <a:path w="6011" h="7084" extrusionOk="0">
                  <a:moveTo>
                    <a:pt x="140" y="0"/>
                  </a:moveTo>
                  <a:cubicBezTo>
                    <a:pt x="44" y="429"/>
                    <a:pt x="0" y="862"/>
                    <a:pt x="0" y="1300"/>
                  </a:cubicBezTo>
                  <a:cubicBezTo>
                    <a:pt x="0" y="3999"/>
                    <a:pt x="1800" y="6366"/>
                    <a:pt x="4398" y="7083"/>
                  </a:cubicBezTo>
                  <a:lnTo>
                    <a:pt x="6010" y="1333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0" name="Google Shape;2510;p67"/>
            <p:cNvSpPr/>
            <p:nvPr/>
          </p:nvSpPr>
          <p:spPr>
            <a:xfrm>
              <a:off x="3663056" y="4134558"/>
              <a:ext cx="83587" cy="28667"/>
            </a:xfrm>
            <a:custGeom>
              <a:avLst/>
              <a:gdLst/>
              <a:ahLst/>
              <a:cxnLst/>
              <a:rect l="l" t="t" r="r" b="b"/>
              <a:pathLst>
                <a:path w="3187" h="1093" extrusionOk="0">
                  <a:moveTo>
                    <a:pt x="646" y="1"/>
                  </a:moveTo>
                  <a:lnTo>
                    <a:pt x="1" y="640"/>
                  </a:lnTo>
                  <a:cubicBezTo>
                    <a:pt x="727" y="939"/>
                    <a:pt x="1502" y="1093"/>
                    <a:pt x="2282" y="1093"/>
                  </a:cubicBezTo>
                  <a:cubicBezTo>
                    <a:pt x="2585" y="1093"/>
                    <a:pt x="2888" y="1069"/>
                    <a:pt x="3186" y="1025"/>
                  </a:cubicBezTo>
                  <a:cubicBezTo>
                    <a:pt x="2272" y="886"/>
                    <a:pt x="1401" y="535"/>
                    <a:pt x="6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1" name="Google Shape;2511;p67"/>
            <p:cNvSpPr/>
            <p:nvPr/>
          </p:nvSpPr>
          <p:spPr>
            <a:xfrm>
              <a:off x="3569293" y="3848469"/>
              <a:ext cx="153378" cy="133918"/>
            </a:xfrm>
            <a:custGeom>
              <a:avLst/>
              <a:gdLst/>
              <a:ahLst/>
              <a:cxnLst/>
              <a:rect l="l" t="t" r="r" b="b"/>
              <a:pathLst>
                <a:path w="5848" h="5106" extrusionOk="0">
                  <a:moveTo>
                    <a:pt x="5847" y="0"/>
                  </a:moveTo>
                  <a:cubicBezTo>
                    <a:pt x="3032" y="10"/>
                    <a:pt x="602" y="1968"/>
                    <a:pt x="1" y="4716"/>
                  </a:cubicBezTo>
                  <a:lnTo>
                    <a:pt x="1733" y="5106"/>
                  </a:lnTo>
                  <a:cubicBezTo>
                    <a:pt x="2075" y="2844"/>
                    <a:pt x="3667" y="977"/>
                    <a:pt x="5847" y="284"/>
                  </a:cubicBezTo>
                  <a:lnTo>
                    <a:pt x="58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2" name="Google Shape;2512;p67"/>
            <p:cNvSpPr/>
            <p:nvPr/>
          </p:nvSpPr>
          <p:spPr>
            <a:xfrm>
              <a:off x="3650939" y="3931269"/>
              <a:ext cx="39551" cy="33833"/>
            </a:xfrm>
            <a:custGeom>
              <a:avLst/>
              <a:gdLst/>
              <a:ahLst/>
              <a:cxnLst/>
              <a:rect l="l" t="t" r="r" b="b"/>
              <a:pathLst>
                <a:path w="1508" h="1290" extrusionOk="0">
                  <a:moveTo>
                    <a:pt x="859" y="0"/>
                  </a:moveTo>
                  <a:cubicBezTo>
                    <a:pt x="700" y="0"/>
                    <a:pt x="538" y="60"/>
                    <a:pt x="405" y="192"/>
                  </a:cubicBezTo>
                  <a:cubicBezTo>
                    <a:pt x="1" y="596"/>
                    <a:pt x="290" y="1289"/>
                    <a:pt x="862" y="1289"/>
                  </a:cubicBezTo>
                  <a:cubicBezTo>
                    <a:pt x="1218" y="1289"/>
                    <a:pt x="1507" y="1001"/>
                    <a:pt x="1507" y="645"/>
                  </a:cubicBezTo>
                  <a:cubicBezTo>
                    <a:pt x="1507" y="258"/>
                    <a:pt x="1191" y="0"/>
                    <a:pt x="8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3" name="Google Shape;2513;p67"/>
            <p:cNvSpPr/>
            <p:nvPr/>
          </p:nvSpPr>
          <p:spPr>
            <a:xfrm>
              <a:off x="3551248" y="3971764"/>
              <a:ext cx="135072" cy="185796"/>
            </a:xfrm>
            <a:custGeom>
              <a:avLst/>
              <a:gdLst/>
              <a:ahLst/>
              <a:cxnLst/>
              <a:rect l="l" t="t" r="r" b="b"/>
              <a:pathLst>
                <a:path w="5150" h="7084" extrusionOk="0">
                  <a:moveTo>
                    <a:pt x="689" y="0"/>
                  </a:moveTo>
                  <a:cubicBezTo>
                    <a:pt x="1" y="3118"/>
                    <a:pt x="1872" y="6232"/>
                    <a:pt x="4947" y="7083"/>
                  </a:cubicBezTo>
                  <a:lnTo>
                    <a:pt x="5149" y="6371"/>
                  </a:lnTo>
                  <a:cubicBezTo>
                    <a:pt x="3407" y="5274"/>
                    <a:pt x="2354" y="3359"/>
                    <a:pt x="2354" y="1300"/>
                  </a:cubicBezTo>
                  <a:cubicBezTo>
                    <a:pt x="2354" y="996"/>
                    <a:pt x="2373" y="693"/>
                    <a:pt x="2421" y="395"/>
                  </a:cubicBezTo>
                  <a:lnTo>
                    <a:pt x="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4" name="Google Shape;2514;p67"/>
            <p:cNvSpPr/>
            <p:nvPr/>
          </p:nvSpPr>
          <p:spPr>
            <a:xfrm>
              <a:off x="3527093" y="3810570"/>
              <a:ext cx="403300" cy="357927"/>
            </a:xfrm>
            <a:custGeom>
              <a:avLst/>
              <a:gdLst/>
              <a:ahLst/>
              <a:cxnLst/>
              <a:rect l="l" t="t" r="r" b="b"/>
              <a:pathLst>
                <a:path w="15377" h="13647" extrusionOk="0">
                  <a:moveTo>
                    <a:pt x="5576" y="4857"/>
                  </a:moveTo>
                  <a:cubicBezTo>
                    <a:pt x="5579" y="4857"/>
                    <a:pt x="5581" y="4857"/>
                    <a:pt x="5584" y="4857"/>
                  </a:cubicBezTo>
                  <a:cubicBezTo>
                    <a:pt x="5936" y="4857"/>
                    <a:pt x="6109" y="5280"/>
                    <a:pt x="5859" y="5526"/>
                  </a:cubicBezTo>
                  <a:cubicBezTo>
                    <a:pt x="5779" y="5605"/>
                    <a:pt x="5681" y="5641"/>
                    <a:pt x="5585" y="5641"/>
                  </a:cubicBezTo>
                  <a:cubicBezTo>
                    <a:pt x="5384" y="5641"/>
                    <a:pt x="5190" y="5484"/>
                    <a:pt x="5190" y="5247"/>
                  </a:cubicBezTo>
                  <a:cubicBezTo>
                    <a:pt x="5190" y="5033"/>
                    <a:pt x="5363" y="4857"/>
                    <a:pt x="5576" y="4857"/>
                  </a:cubicBezTo>
                  <a:close/>
                  <a:moveTo>
                    <a:pt x="7206" y="1720"/>
                  </a:moveTo>
                  <a:lnTo>
                    <a:pt x="7211" y="2422"/>
                  </a:lnTo>
                  <a:lnTo>
                    <a:pt x="7220" y="4934"/>
                  </a:lnTo>
                  <a:lnTo>
                    <a:pt x="7230" y="7152"/>
                  </a:lnTo>
                  <a:lnTo>
                    <a:pt x="1932" y="5973"/>
                  </a:lnTo>
                  <a:cubicBezTo>
                    <a:pt x="2293" y="4636"/>
                    <a:pt x="3121" y="3476"/>
                    <a:pt x="4271" y="2701"/>
                  </a:cubicBezTo>
                  <a:lnTo>
                    <a:pt x="5233" y="4462"/>
                  </a:lnTo>
                  <a:cubicBezTo>
                    <a:pt x="4843" y="4636"/>
                    <a:pt x="4636" y="5073"/>
                    <a:pt x="4757" y="5482"/>
                  </a:cubicBezTo>
                  <a:cubicBezTo>
                    <a:pt x="4862" y="5856"/>
                    <a:pt x="5205" y="6110"/>
                    <a:pt x="5587" y="6110"/>
                  </a:cubicBezTo>
                  <a:cubicBezTo>
                    <a:pt x="5623" y="6110"/>
                    <a:pt x="5659" y="6108"/>
                    <a:pt x="5695" y="6103"/>
                  </a:cubicBezTo>
                  <a:cubicBezTo>
                    <a:pt x="6118" y="6050"/>
                    <a:pt x="6441" y="5694"/>
                    <a:pt x="6450" y="5266"/>
                  </a:cubicBezTo>
                  <a:cubicBezTo>
                    <a:pt x="6460" y="4838"/>
                    <a:pt x="6152" y="4472"/>
                    <a:pt x="5733" y="4395"/>
                  </a:cubicBezTo>
                  <a:lnTo>
                    <a:pt x="4670" y="2451"/>
                  </a:lnTo>
                  <a:cubicBezTo>
                    <a:pt x="5445" y="2013"/>
                    <a:pt x="6316" y="1763"/>
                    <a:pt x="7206" y="1720"/>
                  </a:cubicBezTo>
                  <a:close/>
                  <a:moveTo>
                    <a:pt x="7692" y="5179"/>
                  </a:moveTo>
                  <a:cubicBezTo>
                    <a:pt x="9410" y="5352"/>
                    <a:pt x="10319" y="7296"/>
                    <a:pt x="9352" y="8725"/>
                  </a:cubicBezTo>
                  <a:lnTo>
                    <a:pt x="7701" y="7335"/>
                  </a:lnTo>
                  <a:lnTo>
                    <a:pt x="7692" y="5179"/>
                  </a:lnTo>
                  <a:close/>
                  <a:moveTo>
                    <a:pt x="7864" y="473"/>
                  </a:moveTo>
                  <a:cubicBezTo>
                    <a:pt x="7869" y="473"/>
                    <a:pt x="7874" y="473"/>
                    <a:pt x="7879" y="473"/>
                  </a:cubicBezTo>
                  <a:cubicBezTo>
                    <a:pt x="10439" y="623"/>
                    <a:pt x="12710" y="2162"/>
                    <a:pt x="13798" y="4486"/>
                  </a:cubicBezTo>
                  <a:cubicBezTo>
                    <a:pt x="14885" y="6806"/>
                    <a:pt x="14611" y="9539"/>
                    <a:pt x="13086" y="11598"/>
                  </a:cubicBezTo>
                  <a:cubicBezTo>
                    <a:pt x="13052" y="11646"/>
                    <a:pt x="12994" y="11675"/>
                    <a:pt x="12937" y="11675"/>
                  </a:cubicBezTo>
                  <a:cubicBezTo>
                    <a:pt x="12884" y="11675"/>
                    <a:pt x="12836" y="11661"/>
                    <a:pt x="12797" y="11627"/>
                  </a:cubicBezTo>
                  <a:lnTo>
                    <a:pt x="11637" y="10650"/>
                  </a:lnTo>
                  <a:cubicBezTo>
                    <a:pt x="12215" y="9904"/>
                    <a:pt x="12576" y="9014"/>
                    <a:pt x="12691" y="8081"/>
                  </a:cubicBezTo>
                  <a:cubicBezTo>
                    <a:pt x="12706" y="7936"/>
                    <a:pt x="12595" y="7816"/>
                    <a:pt x="12455" y="7816"/>
                  </a:cubicBezTo>
                  <a:cubicBezTo>
                    <a:pt x="12335" y="7816"/>
                    <a:pt x="12234" y="7903"/>
                    <a:pt x="12220" y="8018"/>
                  </a:cubicBezTo>
                  <a:cubicBezTo>
                    <a:pt x="12123" y="8827"/>
                    <a:pt x="11825" y="9592"/>
                    <a:pt x="11349" y="10251"/>
                  </a:cubicBezTo>
                  <a:cubicBezTo>
                    <a:pt x="11329" y="10275"/>
                    <a:pt x="11310" y="10304"/>
                    <a:pt x="11291" y="10328"/>
                  </a:cubicBezTo>
                  <a:lnTo>
                    <a:pt x="11277" y="10347"/>
                  </a:lnTo>
                  <a:lnTo>
                    <a:pt x="9713" y="9029"/>
                  </a:lnTo>
                  <a:cubicBezTo>
                    <a:pt x="10940" y="7292"/>
                    <a:pt x="9809" y="4881"/>
                    <a:pt x="7687" y="4708"/>
                  </a:cubicBezTo>
                  <a:lnTo>
                    <a:pt x="7677" y="2663"/>
                  </a:lnTo>
                  <a:cubicBezTo>
                    <a:pt x="7721" y="2663"/>
                    <a:pt x="7764" y="2668"/>
                    <a:pt x="7802" y="2672"/>
                  </a:cubicBezTo>
                  <a:lnTo>
                    <a:pt x="7831" y="2672"/>
                  </a:lnTo>
                  <a:cubicBezTo>
                    <a:pt x="7875" y="2672"/>
                    <a:pt x="7923" y="2677"/>
                    <a:pt x="7966" y="2682"/>
                  </a:cubicBezTo>
                  <a:cubicBezTo>
                    <a:pt x="10208" y="2923"/>
                    <a:pt x="11979" y="4688"/>
                    <a:pt x="12229" y="6926"/>
                  </a:cubicBezTo>
                  <a:cubicBezTo>
                    <a:pt x="12239" y="7046"/>
                    <a:pt x="12340" y="7138"/>
                    <a:pt x="12460" y="7138"/>
                  </a:cubicBezTo>
                  <a:cubicBezTo>
                    <a:pt x="12600" y="7138"/>
                    <a:pt x="12710" y="7013"/>
                    <a:pt x="12696" y="6873"/>
                  </a:cubicBezTo>
                  <a:cubicBezTo>
                    <a:pt x="12407" y="4289"/>
                    <a:pt x="10276" y="2297"/>
                    <a:pt x="7677" y="2191"/>
                  </a:cubicBezTo>
                  <a:lnTo>
                    <a:pt x="7673" y="680"/>
                  </a:lnTo>
                  <a:cubicBezTo>
                    <a:pt x="7668" y="627"/>
                    <a:pt x="7687" y="574"/>
                    <a:pt x="7721" y="536"/>
                  </a:cubicBezTo>
                  <a:cubicBezTo>
                    <a:pt x="7756" y="496"/>
                    <a:pt x="7807" y="473"/>
                    <a:pt x="7864" y="473"/>
                  </a:cubicBezTo>
                  <a:close/>
                  <a:moveTo>
                    <a:pt x="1826" y="6435"/>
                  </a:moveTo>
                  <a:lnTo>
                    <a:pt x="7177" y="7624"/>
                  </a:lnTo>
                  <a:lnTo>
                    <a:pt x="5709" y="12897"/>
                  </a:lnTo>
                  <a:cubicBezTo>
                    <a:pt x="3342" y="12132"/>
                    <a:pt x="1740" y="9928"/>
                    <a:pt x="1740" y="7446"/>
                  </a:cubicBezTo>
                  <a:lnTo>
                    <a:pt x="1735" y="7446"/>
                  </a:lnTo>
                  <a:cubicBezTo>
                    <a:pt x="1735" y="7109"/>
                    <a:pt x="1769" y="6767"/>
                    <a:pt x="1826" y="6435"/>
                  </a:cubicBezTo>
                  <a:close/>
                  <a:moveTo>
                    <a:pt x="7596" y="7864"/>
                  </a:moveTo>
                  <a:lnTo>
                    <a:pt x="9236" y="9245"/>
                  </a:lnTo>
                  <a:lnTo>
                    <a:pt x="11161" y="10862"/>
                  </a:lnTo>
                  <a:lnTo>
                    <a:pt x="11695" y="11314"/>
                  </a:lnTo>
                  <a:cubicBezTo>
                    <a:pt x="10613" y="12503"/>
                    <a:pt x="9078" y="13176"/>
                    <a:pt x="7470" y="13176"/>
                  </a:cubicBezTo>
                  <a:lnTo>
                    <a:pt x="7466" y="13176"/>
                  </a:lnTo>
                  <a:cubicBezTo>
                    <a:pt x="7028" y="13176"/>
                    <a:pt x="6590" y="13128"/>
                    <a:pt x="6162" y="13027"/>
                  </a:cubicBezTo>
                  <a:lnTo>
                    <a:pt x="7596" y="7864"/>
                  </a:lnTo>
                  <a:close/>
                  <a:moveTo>
                    <a:pt x="7866" y="1"/>
                  </a:moveTo>
                  <a:cubicBezTo>
                    <a:pt x="7495" y="1"/>
                    <a:pt x="7196" y="300"/>
                    <a:pt x="7201" y="675"/>
                  </a:cubicBezTo>
                  <a:lnTo>
                    <a:pt x="7201" y="1253"/>
                  </a:lnTo>
                  <a:cubicBezTo>
                    <a:pt x="6229" y="1291"/>
                    <a:pt x="5281" y="1556"/>
                    <a:pt x="4439" y="2032"/>
                  </a:cubicBezTo>
                  <a:lnTo>
                    <a:pt x="3905" y="1056"/>
                  </a:lnTo>
                  <a:cubicBezTo>
                    <a:pt x="3862" y="979"/>
                    <a:pt x="3785" y="935"/>
                    <a:pt x="3698" y="935"/>
                  </a:cubicBezTo>
                  <a:lnTo>
                    <a:pt x="479" y="935"/>
                  </a:lnTo>
                  <a:lnTo>
                    <a:pt x="479" y="541"/>
                  </a:lnTo>
                  <a:cubicBezTo>
                    <a:pt x="486" y="375"/>
                    <a:pt x="365" y="292"/>
                    <a:pt x="243" y="292"/>
                  </a:cubicBezTo>
                  <a:cubicBezTo>
                    <a:pt x="122" y="292"/>
                    <a:pt x="0" y="375"/>
                    <a:pt x="7" y="541"/>
                  </a:cubicBezTo>
                  <a:lnTo>
                    <a:pt x="7" y="1797"/>
                  </a:lnTo>
                  <a:cubicBezTo>
                    <a:pt x="15" y="1946"/>
                    <a:pt x="129" y="2020"/>
                    <a:pt x="243" y="2020"/>
                  </a:cubicBezTo>
                  <a:cubicBezTo>
                    <a:pt x="358" y="2020"/>
                    <a:pt x="472" y="1946"/>
                    <a:pt x="479" y="1797"/>
                  </a:cubicBezTo>
                  <a:lnTo>
                    <a:pt x="479" y="1407"/>
                  </a:lnTo>
                  <a:lnTo>
                    <a:pt x="3559" y="1407"/>
                  </a:lnTo>
                  <a:lnTo>
                    <a:pt x="4035" y="2283"/>
                  </a:lnTo>
                  <a:cubicBezTo>
                    <a:pt x="3684" y="2514"/>
                    <a:pt x="3356" y="2788"/>
                    <a:pt x="3058" y="3086"/>
                  </a:cubicBezTo>
                  <a:cubicBezTo>
                    <a:pt x="614" y="5559"/>
                    <a:pt x="681" y="9553"/>
                    <a:pt x="3202" y="11945"/>
                  </a:cubicBezTo>
                  <a:cubicBezTo>
                    <a:pt x="4403" y="13083"/>
                    <a:pt x="5937" y="13646"/>
                    <a:pt x="7466" y="13646"/>
                  </a:cubicBezTo>
                  <a:cubicBezTo>
                    <a:pt x="9149" y="13646"/>
                    <a:pt x="10826" y="12965"/>
                    <a:pt x="12051" y="11622"/>
                  </a:cubicBezTo>
                  <a:lnTo>
                    <a:pt x="12494" y="11993"/>
                  </a:lnTo>
                  <a:cubicBezTo>
                    <a:pt x="12619" y="12100"/>
                    <a:pt x="12773" y="12151"/>
                    <a:pt x="12925" y="12151"/>
                  </a:cubicBezTo>
                  <a:cubicBezTo>
                    <a:pt x="13129" y="12151"/>
                    <a:pt x="13332" y="12058"/>
                    <a:pt x="13461" y="11882"/>
                  </a:cubicBezTo>
                  <a:cubicBezTo>
                    <a:pt x="15087" y="9678"/>
                    <a:pt x="15376" y="6762"/>
                    <a:pt x="14217" y="4284"/>
                  </a:cubicBezTo>
                  <a:cubicBezTo>
                    <a:pt x="13057" y="1811"/>
                    <a:pt x="10637" y="165"/>
                    <a:pt x="7904" y="2"/>
                  </a:cubicBezTo>
                  <a:lnTo>
                    <a:pt x="7908" y="2"/>
                  </a:lnTo>
                  <a:cubicBezTo>
                    <a:pt x="7894" y="1"/>
                    <a:pt x="7880" y="1"/>
                    <a:pt x="78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515" name="Google Shape;2515;p67"/>
          <p:cNvGrpSpPr/>
          <p:nvPr/>
        </p:nvGrpSpPr>
        <p:grpSpPr>
          <a:xfrm>
            <a:off x="2828420" y="1806128"/>
            <a:ext cx="371395" cy="377473"/>
            <a:chOff x="865841" y="3373121"/>
            <a:chExt cx="355776" cy="361599"/>
          </a:xfrm>
        </p:grpSpPr>
        <p:sp>
          <p:nvSpPr>
            <p:cNvPr id="2516" name="Google Shape;2516;p67"/>
            <p:cNvSpPr/>
            <p:nvPr/>
          </p:nvSpPr>
          <p:spPr>
            <a:xfrm>
              <a:off x="872397" y="3378446"/>
              <a:ext cx="342531" cy="350950"/>
            </a:xfrm>
            <a:custGeom>
              <a:avLst/>
              <a:gdLst/>
              <a:ahLst/>
              <a:cxnLst/>
              <a:rect l="l" t="t" r="r" b="b"/>
              <a:pathLst>
                <a:path w="13060" h="13381" extrusionOk="0">
                  <a:moveTo>
                    <a:pt x="6535" y="0"/>
                  </a:moveTo>
                  <a:cubicBezTo>
                    <a:pt x="6351" y="0"/>
                    <a:pt x="6167" y="89"/>
                    <a:pt x="6059" y="267"/>
                  </a:cubicBezTo>
                  <a:lnTo>
                    <a:pt x="5265" y="1605"/>
                  </a:lnTo>
                  <a:cubicBezTo>
                    <a:pt x="5160" y="1776"/>
                    <a:pt x="4976" y="1874"/>
                    <a:pt x="4786" y="1874"/>
                  </a:cubicBezTo>
                  <a:cubicBezTo>
                    <a:pt x="4714" y="1874"/>
                    <a:pt x="4642" y="1860"/>
                    <a:pt x="4572" y="1831"/>
                  </a:cubicBezTo>
                  <a:lnTo>
                    <a:pt x="3143" y="1215"/>
                  </a:lnTo>
                  <a:cubicBezTo>
                    <a:pt x="3070" y="1184"/>
                    <a:pt x="2996" y="1170"/>
                    <a:pt x="2924" y="1170"/>
                  </a:cubicBezTo>
                  <a:cubicBezTo>
                    <a:pt x="2615" y="1170"/>
                    <a:pt x="2343" y="1434"/>
                    <a:pt x="2378" y="1773"/>
                  </a:cubicBezTo>
                  <a:lnTo>
                    <a:pt x="2517" y="3323"/>
                  </a:lnTo>
                  <a:cubicBezTo>
                    <a:pt x="2541" y="3597"/>
                    <a:pt x="2359" y="3852"/>
                    <a:pt x="2089" y="3910"/>
                  </a:cubicBezTo>
                  <a:lnTo>
                    <a:pt x="573" y="4256"/>
                  </a:lnTo>
                  <a:cubicBezTo>
                    <a:pt x="164" y="4347"/>
                    <a:pt x="1" y="4843"/>
                    <a:pt x="280" y="5156"/>
                  </a:cubicBezTo>
                  <a:lnTo>
                    <a:pt x="1300" y="6330"/>
                  </a:lnTo>
                  <a:cubicBezTo>
                    <a:pt x="1483" y="6537"/>
                    <a:pt x="1483" y="6845"/>
                    <a:pt x="1300" y="7056"/>
                  </a:cubicBezTo>
                  <a:lnTo>
                    <a:pt x="280" y="8226"/>
                  </a:lnTo>
                  <a:cubicBezTo>
                    <a:pt x="1" y="8538"/>
                    <a:pt x="164" y="9034"/>
                    <a:pt x="573" y="9126"/>
                  </a:cubicBezTo>
                  <a:lnTo>
                    <a:pt x="987" y="9222"/>
                  </a:lnTo>
                  <a:lnTo>
                    <a:pt x="1728" y="9390"/>
                  </a:lnTo>
                  <a:lnTo>
                    <a:pt x="2089" y="9472"/>
                  </a:lnTo>
                  <a:cubicBezTo>
                    <a:pt x="2359" y="9535"/>
                    <a:pt x="2537" y="9785"/>
                    <a:pt x="2513" y="10059"/>
                  </a:cubicBezTo>
                  <a:lnTo>
                    <a:pt x="2378" y="11608"/>
                  </a:lnTo>
                  <a:cubicBezTo>
                    <a:pt x="2347" y="11944"/>
                    <a:pt x="2616" y="12207"/>
                    <a:pt x="2925" y="12207"/>
                  </a:cubicBezTo>
                  <a:cubicBezTo>
                    <a:pt x="2996" y="12207"/>
                    <a:pt x="3070" y="12193"/>
                    <a:pt x="3143" y="12162"/>
                  </a:cubicBezTo>
                  <a:lnTo>
                    <a:pt x="4572" y="11551"/>
                  </a:lnTo>
                  <a:cubicBezTo>
                    <a:pt x="4644" y="11520"/>
                    <a:pt x="4718" y="11505"/>
                    <a:pt x="4791" y="11505"/>
                  </a:cubicBezTo>
                  <a:cubicBezTo>
                    <a:pt x="4980" y="11505"/>
                    <a:pt x="5161" y="11602"/>
                    <a:pt x="5265" y="11772"/>
                  </a:cubicBezTo>
                  <a:lnTo>
                    <a:pt x="6059" y="13110"/>
                  </a:lnTo>
                  <a:cubicBezTo>
                    <a:pt x="6165" y="13290"/>
                    <a:pt x="6348" y="13380"/>
                    <a:pt x="6531" y="13380"/>
                  </a:cubicBezTo>
                  <a:cubicBezTo>
                    <a:pt x="6714" y="13380"/>
                    <a:pt x="6899" y="13290"/>
                    <a:pt x="7007" y="13110"/>
                  </a:cubicBezTo>
                  <a:lnTo>
                    <a:pt x="7801" y="11772"/>
                  </a:lnTo>
                  <a:cubicBezTo>
                    <a:pt x="7905" y="11602"/>
                    <a:pt x="8086" y="11505"/>
                    <a:pt x="8274" y="11505"/>
                  </a:cubicBezTo>
                  <a:cubicBezTo>
                    <a:pt x="8348" y="11505"/>
                    <a:pt x="8422" y="11520"/>
                    <a:pt x="8494" y="11551"/>
                  </a:cubicBezTo>
                  <a:lnTo>
                    <a:pt x="9923" y="12162"/>
                  </a:lnTo>
                  <a:cubicBezTo>
                    <a:pt x="9995" y="12193"/>
                    <a:pt x="10069" y="12207"/>
                    <a:pt x="10141" y="12207"/>
                  </a:cubicBezTo>
                  <a:cubicBezTo>
                    <a:pt x="10449" y="12207"/>
                    <a:pt x="10719" y="11944"/>
                    <a:pt x="10688" y="11608"/>
                  </a:cubicBezTo>
                  <a:lnTo>
                    <a:pt x="10548" y="10054"/>
                  </a:lnTo>
                  <a:cubicBezTo>
                    <a:pt x="10524" y="9780"/>
                    <a:pt x="10707" y="9530"/>
                    <a:pt x="10976" y="9467"/>
                  </a:cubicBezTo>
                  <a:lnTo>
                    <a:pt x="12492" y="9126"/>
                  </a:lnTo>
                  <a:cubicBezTo>
                    <a:pt x="12901" y="9034"/>
                    <a:pt x="13060" y="8534"/>
                    <a:pt x="12786" y="8221"/>
                  </a:cubicBezTo>
                  <a:lnTo>
                    <a:pt x="11761" y="7052"/>
                  </a:lnTo>
                  <a:cubicBezTo>
                    <a:pt x="11578" y="6845"/>
                    <a:pt x="11578" y="6532"/>
                    <a:pt x="11761" y="6325"/>
                  </a:cubicBezTo>
                  <a:lnTo>
                    <a:pt x="12781" y="5156"/>
                  </a:lnTo>
                  <a:cubicBezTo>
                    <a:pt x="13060" y="4843"/>
                    <a:pt x="12896" y="4343"/>
                    <a:pt x="12487" y="4251"/>
                  </a:cubicBezTo>
                  <a:lnTo>
                    <a:pt x="10976" y="3910"/>
                  </a:lnTo>
                  <a:cubicBezTo>
                    <a:pt x="10707" y="3847"/>
                    <a:pt x="10524" y="3597"/>
                    <a:pt x="10548" y="3323"/>
                  </a:cubicBezTo>
                  <a:lnTo>
                    <a:pt x="10693" y="1773"/>
                  </a:lnTo>
                  <a:cubicBezTo>
                    <a:pt x="10724" y="1434"/>
                    <a:pt x="10451" y="1170"/>
                    <a:pt x="10141" y="1170"/>
                  </a:cubicBezTo>
                  <a:cubicBezTo>
                    <a:pt x="10069" y="1170"/>
                    <a:pt x="9995" y="1184"/>
                    <a:pt x="9923" y="1215"/>
                  </a:cubicBezTo>
                  <a:lnTo>
                    <a:pt x="8494" y="1831"/>
                  </a:lnTo>
                  <a:cubicBezTo>
                    <a:pt x="8424" y="1860"/>
                    <a:pt x="8351" y="1874"/>
                    <a:pt x="8280" y="1874"/>
                  </a:cubicBezTo>
                  <a:cubicBezTo>
                    <a:pt x="8090" y="1874"/>
                    <a:pt x="7907" y="1776"/>
                    <a:pt x="7806" y="1605"/>
                  </a:cubicBezTo>
                  <a:lnTo>
                    <a:pt x="7007" y="267"/>
                  </a:lnTo>
                  <a:cubicBezTo>
                    <a:pt x="6901" y="89"/>
                    <a:pt x="6718" y="0"/>
                    <a:pt x="65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7" name="Google Shape;2517;p67"/>
            <p:cNvSpPr/>
            <p:nvPr/>
          </p:nvSpPr>
          <p:spPr>
            <a:xfrm>
              <a:off x="1026615" y="3378446"/>
              <a:ext cx="50016" cy="49150"/>
            </a:xfrm>
            <a:custGeom>
              <a:avLst/>
              <a:gdLst/>
              <a:ahLst/>
              <a:cxnLst/>
              <a:rect l="l" t="t" r="r" b="b"/>
              <a:pathLst>
                <a:path w="1907" h="1874" extrusionOk="0">
                  <a:moveTo>
                    <a:pt x="655" y="0"/>
                  </a:moveTo>
                  <a:cubicBezTo>
                    <a:pt x="471" y="0"/>
                    <a:pt x="287" y="89"/>
                    <a:pt x="179" y="267"/>
                  </a:cubicBezTo>
                  <a:lnTo>
                    <a:pt x="1" y="570"/>
                  </a:lnTo>
                  <a:lnTo>
                    <a:pt x="617" y="1605"/>
                  </a:lnTo>
                  <a:cubicBezTo>
                    <a:pt x="722" y="1776"/>
                    <a:pt x="905" y="1874"/>
                    <a:pt x="1096" y="1874"/>
                  </a:cubicBezTo>
                  <a:cubicBezTo>
                    <a:pt x="1167" y="1874"/>
                    <a:pt x="1240" y="1860"/>
                    <a:pt x="1310" y="1831"/>
                  </a:cubicBezTo>
                  <a:lnTo>
                    <a:pt x="1906" y="1576"/>
                  </a:lnTo>
                  <a:lnTo>
                    <a:pt x="1127" y="267"/>
                  </a:lnTo>
                  <a:cubicBezTo>
                    <a:pt x="1021" y="89"/>
                    <a:pt x="838" y="0"/>
                    <a:pt x="6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8" name="Google Shape;2518;p67"/>
            <p:cNvSpPr/>
            <p:nvPr/>
          </p:nvSpPr>
          <p:spPr>
            <a:xfrm>
              <a:off x="1114215" y="3409105"/>
              <a:ext cx="100845" cy="289630"/>
            </a:xfrm>
            <a:custGeom>
              <a:avLst/>
              <a:gdLst/>
              <a:ahLst/>
              <a:cxnLst/>
              <a:rect l="l" t="t" r="r" b="b"/>
              <a:pathLst>
                <a:path w="3845" h="11043" extrusionOk="0">
                  <a:moveTo>
                    <a:pt x="921" y="1"/>
                  </a:moveTo>
                  <a:cubicBezTo>
                    <a:pt x="849" y="1"/>
                    <a:pt x="775" y="15"/>
                    <a:pt x="703" y="46"/>
                  </a:cubicBezTo>
                  <a:lnTo>
                    <a:pt x="106" y="306"/>
                  </a:lnTo>
                  <a:cubicBezTo>
                    <a:pt x="154" y="397"/>
                    <a:pt x="178" y="498"/>
                    <a:pt x="169" y="604"/>
                  </a:cubicBezTo>
                  <a:lnTo>
                    <a:pt x="24" y="2154"/>
                  </a:lnTo>
                  <a:cubicBezTo>
                    <a:pt x="0" y="2428"/>
                    <a:pt x="183" y="2683"/>
                    <a:pt x="452" y="2741"/>
                  </a:cubicBezTo>
                  <a:lnTo>
                    <a:pt x="1968" y="3087"/>
                  </a:lnTo>
                  <a:cubicBezTo>
                    <a:pt x="2377" y="3178"/>
                    <a:pt x="2541" y="3674"/>
                    <a:pt x="2262" y="3987"/>
                  </a:cubicBezTo>
                  <a:lnTo>
                    <a:pt x="1242" y="5161"/>
                  </a:lnTo>
                  <a:cubicBezTo>
                    <a:pt x="1059" y="5368"/>
                    <a:pt x="1059" y="5676"/>
                    <a:pt x="1242" y="5887"/>
                  </a:cubicBezTo>
                  <a:lnTo>
                    <a:pt x="2262" y="7057"/>
                  </a:lnTo>
                  <a:cubicBezTo>
                    <a:pt x="2541" y="7369"/>
                    <a:pt x="2377" y="7865"/>
                    <a:pt x="1968" y="7961"/>
                  </a:cubicBezTo>
                  <a:lnTo>
                    <a:pt x="452" y="8303"/>
                  </a:lnTo>
                  <a:cubicBezTo>
                    <a:pt x="183" y="8366"/>
                    <a:pt x="0" y="8616"/>
                    <a:pt x="24" y="8890"/>
                  </a:cubicBezTo>
                  <a:lnTo>
                    <a:pt x="169" y="10439"/>
                  </a:lnTo>
                  <a:cubicBezTo>
                    <a:pt x="178" y="10545"/>
                    <a:pt x="154" y="10651"/>
                    <a:pt x="106" y="10743"/>
                  </a:cubicBezTo>
                  <a:lnTo>
                    <a:pt x="703" y="10998"/>
                  </a:lnTo>
                  <a:cubicBezTo>
                    <a:pt x="775" y="11028"/>
                    <a:pt x="849" y="11043"/>
                    <a:pt x="922" y="11043"/>
                  </a:cubicBezTo>
                  <a:cubicBezTo>
                    <a:pt x="1231" y="11043"/>
                    <a:pt x="1504" y="10780"/>
                    <a:pt x="1473" y="10444"/>
                  </a:cubicBezTo>
                  <a:lnTo>
                    <a:pt x="1328" y="8890"/>
                  </a:lnTo>
                  <a:cubicBezTo>
                    <a:pt x="1304" y="8616"/>
                    <a:pt x="1487" y="8366"/>
                    <a:pt x="1756" y="8303"/>
                  </a:cubicBezTo>
                  <a:lnTo>
                    <a:pt x="3272" y="7961"/>
                  </a:lnTo>
                  <a:cubicBezTo>
                    <a:pt x="3681" y="7870"/>
                    <a:pt x="3845" y="7369"/>
                    <a:pt x="3566" y="7057"/>
                  </a:cubicBezTo>
                  <a:lnTo>
                    <a:pt x="2541" y="5883"/>
                  </a:lnTo>
                  <a:cubicBezTo>
                    <a:pt x="2358" y="5676"/>
                    <a:pt x="2358" y="5363"/>
                    <a:pt x="2541" y="5156"/>
                  </a:cubicBezTo>
                  <a:lnTo>
                    <a:pt x="3561" y="3987"/>
                  </a:lnTo>
                  <a:cubicBezTo>
                    <a:pt x="3840" y="3674"/>
                    <a:pt x="3676" y="3174"/>
                    <a:pt x="3267" y="3082"/>
                  </a:cubicBezTo>
                  <a:lnTo>
                    <a:pt x="1756" y="2741"/>
                  </a:lnTo>
                  <a:cubicBezTo>
                    <a:pt x="1487" y="2678"/>
                    <a:pt x="1304" y="2428"/>
                    <a:pt x="1328" y="2154"/>
                  </a:cubicBezTo>
                  <a:lnTo>
                    <a:pt x="1473" y="604"/>
                  </a:lnTo>
                  <a:cubicBezTo>
                    <a:pt x="1504" y="265"/>
                    <a:pt x="1231" y="1"/>
                    <a:pt x="9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9" name="Google Shape;2519;p67"/>
            <p:cNvSpPr/>
            <p:nvPr/>
          </p:nvSpPr>
          <p:spPr>
            <a:xfrm>
              <a:off x="1026615" y="3680167"/>
              <a:ext cx="50016" cy="49229"/>
            </a:xfrm>
            <a:custGeom>
              <a:avLst/>
              <a:gdLst/>
              <a:ahLst/>
              <a:cxnLst/>
              <a:rect l="l" t="t" r="r" b="b"/>
              <a:pathLst>
                <a:path w="1907" h="1877" extrusionOk="0">
                  <a:moveTo>
                    <a:pt x="1089" y="1"/>
                  </a:moveTo>
                  <a:cubicBezTo>
                    <a:pt x="900" y="1"/>
                    <a:pt x="717" y="98"/>
                    <a:pt x="617" y="268"/>
                  </a:cubicBezTo>
                  <a:lnTo>
                    <a:pt x="1" y="1307"/>
                  </a:lnTo>
                  <a:lnTo>
                    <a:pt x="179" y="1606"/>
                  </a:lnTo>
                  <a:cubicBezTo>
                    <a:pt x="287" y="1786"/>
                    <a:pt x="471" y="1876"/>
                    <a:pt x="655" y="1876"/>
                  </a:cubicBezTo>
                  <a:cubicBezTo>
                    <a:pt x="838" y="1876"/>
                    <a:pt x="1021" y="1786"/>
                    <a:pt x="1127" y="1606"/>
                  </a:cubicBezTo>
                  <a:lnTo>
                    <a:pt x="1906" y="302"/>
                  </a:lnTo>
                  <a:lnTo>
                    <a:pt x="1310" y="47"/>
                  </a:lnTo>
                  <a:cubicBezTo>
                    <a:pt x="1238" y="16"/>
                    <a:pt x="1163" y="1"/>
                    <a:pt x="10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0" name="Google Shape;2520;p67"/>
            <p:cNvSpPr/>
            <p:nvPr/>
          </p:nvSpPr>
          <p:spPr>
            <a:xfrm>
              <a:off x="938910" y="3451306"/>
              <a:ext cx="214200" cy="204837"/>
            </a:xfrm>
            <a:custGeom>
              <a:avLst/>
              <a:gdLst/>
              <a:ahLst/>
              <a:cxnLst/>
              <a:rect l="l" t="t" r="r" b="b"/>
              <a:pathLst>
                <a:path w="8167" h="7810" extrusionOk="0">
                  <a:moveTo>
                    <a:pt x="3999" y="1"/>
                  </a:moveTo>
                  <a:cubicBezTo>
                    <a:pt x="1916" y="6"/>
                    <a:pt x="198" y="1642"/>
                    <a:pt x="102" y="3720"/>
                  </a:cubicBezTo>
                  <a:cubicBezTo>
                    <a:pt x="1" y="5804"/>
                    <a:pt x="1550" y="7594"/>
                    <a:pt x="3624" y="7791"/>
                  </a:cubicBezTo>
                  <a:cubicBezTo>
                    <a:pt x="3753" y="7804"/>
                    <a:pt x="3881" y="7810"/>
                    <a:pt x="4008" y="7810"/>
                  </a:cubicBezTo>
                  <a:cubicBezTo>
                    <a:pt x="5924" y="7810"/>
                    <a:pt x="7584" y="6407"/>
                    <a:pt x="7868" y="4476"/>
                  </a:cubicBezTo>
                  <a:cubicBezTo>
                    <a:pt x="8166" y="2416"/>
                    <a:pt x="6800" y="477"/>
                    <a:pt x="4755" y="78"/>
                  </a:cubicBezTo>
                  <a:cubicBezTo>
                    <a:pt x="4504" y="35"/>
                    <a:pt x="4254" y="10"/>
                    <a:pt x="39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1" name="Google Shape;2521;p67"/>
            <p:cNvSpPr/>
            <p:nvPr/>
          </p:nvSpPr>
          <p:spPr>
            <a:xfrm>
              <a:off x="972350" y="3491093"/>
              <a:ext cx="60218" cy="51485"/>
            </a:xfrm>
            <a:custGeom>
              <a:avLst/>
              <a:gdLst/>
              <a:ahLst/>
              <a:cxnLst/>
              <a:rect l="l" t="t" r="r" b="b"/>
              <a:pathLst>
                <a:path w="2296" h="1963" extrusionOk="0">
                  <a:moveTo>
                    <a:pt x="1316" y="406"/>
                  </a:moveTo>
                  <a:cubicBezTo>
                    <a:pt x="1458" y="406"/>
                    <a:pt x="1602" y="459"/>
                    <a:pt x="1719" y="577"/>
                  </a:cubicBezTo>
                  <a:cubicBezTo>
                    <a:pt x="2084" y="938"/>
                    <a:pt x="1824" y="1559"/>
                    <a:pt x="1314" y="1559"/>
                  </a:cubicBezTo>
                  <a:cubicBezTo>
                    <a:pt x="997" y="1559"/>
                    <a:pt x="737" y="1299"/>
                    <a:pt x="737" y="981"/>
                  </a:cubicBezTo>
                  <a:cubicBezTo>
                    <a:pt x="737" y="636"/>
                    <a:pt x="1021" y="406"/>
                    <a:pt x="1316" y="406"/>
                  </a:cubicBezTo>
                  <a:close/>
                  <a:moveTo>
                    <a:pt x="1305" y="0"/>
                  </a:moveTo>
                  <a:cubicBezTo>
                    <a:pt x="1065" y="0"/>
                    <a:pt x="820" y="89"/>
                    <a:pt x="622" y="288"/>
                  </a:cubicBezTo>
                  <a:cubicBezTo>
                    <a:pt x="1" y="909"/>
                    <a:pt x="439" y="1963"/>
                    <a:pt x="1314" y="1963"/>
                  </a:cubicBezTo>
                  <a:cubicBezTo>
                    <a:pt x="1853" y="1963"/>
                    <a:pt x="2291" y="1525"/>
                    <a:pt x="2296" y="981"/>
                  </a:cubicBezTo>
                  <a:cubicBezTo>
                    <a:pt x="2293" y="391"/>
                    <a:pt x="1809" y="0"/>
                    <a:pt x="13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2" name="Google Shape;2522;p67"/>
            <p:cNvSpPr/>
            <p:nvPr/>
          </p:nvSpPr>
          <p:spPr>
            <a:xfrm>
              <a:off x="1055020" y="3565264"/>
              <a:ext cx="60218" cy="51458"/>
            </a:xfrm>
            <a:custGeom>
              <a:avLst/>
              <a:gdLst/>
              <a:ahLst/>
              <a:cxnLst/>
              <a:rect l="l" t="t" r="r" b="b"/>
              <a:pathLst>
                <a:path w="2296" h="1962" extrusionOk="0">
                  <a:moveTo>
                    <a:pt x="982" y="405"/>
                  </a:moveTo>
                  <a:cubicBezTo>
                    <a:pt x="1300" y="405"/>
                    <a:pt x="1559" y="660"/>
                    <a:pt x="1559" y="978"/>
                  </a:cubicBezTo>
                  <a:cubicBezTo>
                    <a:pt x="1559" y="1326"/>
                    <a:pt x="1275" y="1556"/>
                    <a:pt x="979" y="1556"/>
                  </a:cubicBezTo>
                  <a:cubicBezTo>
                    <a:pt x="838" y="1556"/>
                    <a:pt x="695" y="1503"/>
                    <a:pt x="578" y="1387"/>
                  </a:cubicBezTo>
                  <a:cubicBezTo>
                    <a:pt x="212" y="1021"/>
                    <a:pt x="472" y="405"/>
                    <a:pt x="982" y="405"/>
                  </a:cubicBezTo>
                  <a:close/>
                  <a:moveTo>
                    <a:pt x="982" y="1"/>
                  </a:moveTo>
                  <a:cubicBezTo>
                    <a:pt x="443" y="1"/>
                    <a:pt x="5" y="439"/>
                    <a:pt x="0" y="978"/>
                  </a:cubicBezTo>
                  <a:cubicBezTo>
                    <a:pt x="0" y="1570"/>
                    <a:pt x="484" y="1962"/>
                    <a:pt x="988" y="1962"/>
                  </a:cubicBezTo>
                  <a:cubicBezTo>
                    <a:pt x="1229" y="1962"/>
                    <a:pt x="1475" y="1872"/>
                    <a:pt x="1675" y="1671"/>
                  </a:cubicBezTo>
                  <a:cubicBezTo>
                    <a:pt x="2296" y="1055"/>
                    <a:pt x="1858" y="1"/>
                    <a:pt x="9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3" name="Google Shape;2523;p67"/>
            <p:cNvSpPr/>
            <p:nvPr/>
          </p:nvSpPr>
          <p:spPr>
            <a:xfrm>
              <a:off x="993595" y="3500246"/>
              <a:ext cx="106090" cy="101684"/>
            </a:xfrm>
            <a:custGeom>
              <a:avLst/>
              <a:gdLst/>
              <a:ahLst/>
              <a:cxnLst/>
              <a:rect l="l" t="t" r="r" b="b"/>
              <a:pathLst>
                <a:path w="4045" h="3877" extrusionOk="0">
                  <a:moveTo>
                    <a:pt x="3751" y="1"/>
                  </a:moveTo>
                  <a:cubicBezTo>
                    <a:pt x="3703" y="1"/>
                    <a:pt x="3653" y="20"/>
                    <a:pt x="3608" y="64"/>
                  </a:cubicBezTo>
                  <a:lnTo>
                    <a:pt x="148" y="3524"/>
                  </a:lnTo>
                  <a:cubicBezTo>
                    <a:pt x="1" y="3672"/>
                    <a:pt x="136" y="3876"/>
                    <a:pt x="292" y="3876"/>
                  </a:cubicBezTo>
                  <a:cubicBezTo>
                    <a:pt x="340" y="3876"/>
                    <a:pt x="389" y="3857"/>
                    <a:pt x="432" y="3813"/>
                  </a:cubicBezTo>
                  <a:lnTo>
                    <a:pt x="3897" y="353"/>
                  </a:lnTo>
                  <a:cubicBezTo>
                    <a:pt x="4044" y="205"/>
                    <a:pt x="3909" y="1"/>
                    <a:pt x="37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4" name="Google Shape;2524;p67"/>
            <p:cNvSpPr/>
            <p:nvPr/>
          </p:nvSpPr>
          <p:spPr>
            <a:xfrm>
              <a:off x="933350" y="3446008"/>
              <a:ext cx="225425" cy="215459"/>
            </a:xfrm>
            <a:custGeom>
              <a:avLst/>
              <a:gdLst/>
              <a:ahLst/>
              <a:cxnLst/>
              <a:rect l="l" t="t" r="r" b="b"/>
              <a:pathLst>
                <a:path w="8595" h="8215" extrusionOk="0">
                  <a:moveTo>
                    <a:pt x="4211" y="1"/>
                  </a:moveTo>
                  <a:cubicBezTo>
                    <a:pt x="2017" y="6"/>
                    <a:pt x="213" y="1723"/>
                    <a:pt x="107" y="3913"/>
                  </a:cubicBezTo>
                  <a:cubicBezTo>
                    <a:pt x="1" y="6102"/>
                    <a:pt x="1632" y="7983"/>
                    <a:pt x="3812" y="8195"/>
                  </a:cubicBezTo>
                  <a:cubicBezTo>
                    <a:pt x="3947" y="8208"/>
                    <a:pt x="4082" y="8215"/>
                    <a:pt x="4215" y="8215"/>
                  </a:cubicBezTo>
                  <a:cubicBezTo>
                    <a:pt x="6233" y="8215"/>
                    <a:pt x="7979" y="6742"/>
                    <a:pt x="8277" y="4707"/>
                  </a:cubicBezTo>
                  <a:cubicBezTo>
                    <a:pt x="8595" y="2541"/>
                    <a:pt x="7156" y="506"/>
                    <a:pt x="5005" y="83"/>
                  </a:cubicBezTo>
                  <a:cubicBezTo>
                    <a:pt x="4989" y="79"/>
                    <a:pt x="4973" y="78"/>
                    <a:pt x="4958" y="78"/>
                  </a:cubicBezTo>
                  <a:cubicBezTo>
                    <a:pt x="4732" y="78"/>
                    <a:pt x="4680" y="427"/>
                    <a:pt x="4928" y="477"/>
                  </a:cubicBezTo>
                  <a:cubicBezTo>
                    <a:pt x="6867" y="862"/>
                    <a:pt x="8166" y="2695"/>
                    <a:pt x="7883" y="4654"/>
                  </a:cubicBezTo>
                  <a:cubicBezTo>
                    <a:pt x="7612" y="6486"/>
                    <a:pt x="6038" y="7818"/>
                    <a:pt x="4220" y="7818"/>
                  </a:cubicBezTo>
                  <a:cubicBezTo>
                    <a:pt x="4099" y="7818"/>
                    <a:pt x="3978" y="7813"/>
                    <a:pt x="3855" y="7801"/>
                  </a:cubicBezTo>
                  <a:cubicBezTo>
                    <a:pt x="1887" y="7613"/>
                    <a:pt x="415" y="5910"/>
                    <a:pt x="511" y="3937"/>
                  </a:cubicBezTo>
                  <a:cubicBezTo>
                    <a:pt x="602" y="1964"/>
                    <a:pt x="2234" y="410"/>
                    <a:pt x="4211" y="410"/>
                  </a:cubicBezTo>
                  <a:cubicBezTo>
                    <a:pt x="4481" y="410"/>
                    <a:pt x="4481" y="1"/>
                    <a:pt x="42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5" name="Google Shape;2525;p67"/>
            <p:cNvSpPr/>
            <p:nvPr/>
          </p:nvSpPr>
          <p:spPr>
            <a:xfrm>
              <a:off x="865841" y="3373121"/>
              <a:ext cx="355776" cy="361599"/>
            </a:xfrm>
            <a:custGeom>
              <a:avLst/>
              <a:gdLst/>
              <a:ahLst/>
              <a:cxnLst/>
              <a:rect l="l" t="t" r="r" b="b"/>
              <a:pathLst>
                <a:path w="13565" h="13787" extrusionOk="0">
                  <a:moveTo>
                    <a:pt x="6783" y="1"/>
                  </a:moveTo>
                  <a:cubicBezTo>
                    <a:pt x="6533" y="1"/>
                    <a:pt x="6282" y="124"/>
                    <a:pt x="6136" y="369"/>
                  </a:cubicBezTo>
                  <a:lnTo>
                    <a:pt x="5342" y="1707"/>
                  </a:lnTo>
                  <a:cubicBezTo>
                    <a:pt x="5275" y="1815"/>
                    <a:pt x="5157" y="1878"/>
                    <a:pt x="5037" y="1878"/>
                  </a:cubicBezTo>
                  <a:cubicBezTo>
                    <a:pt x="4992" y="1878"/>
                    <a:pt x="4947" y="1869"/>
                    <a:pt x="4904" y="1851"/>
                  </a:cubicBezTo>
                  <a:lnTo>
                    <a:pt x="3475" y="1235"/>
                  </a:lnTo>
                  <a:cubicBezTo>
                    <a:pt x="3375" y="1192"/>
                    <a:pt x="3273" y="1173"/>
                    <a:pt x="3174" y="1173"/>
                  </a:cubicBezTo>
                  <a:cubicBezTo>
                    <a:pt x="2751" y="1173"/>
                    <a:pt x="2383" y="1535"/>
                    <a:pt x="2426" y="1995"/>
                  </a:cubicBezTo>
                  <a:lnTo>
                    <a:pt x="2565" y="3545"/>
                  </a:lnTo>
                  <a:cubicBezTo>
                    <a:pt x="2580" y="3718"/>
                    <a:pt x="2464" y="3877"/>
                    <a:pt x="2296" y="3915"/>
                  </a:cubicBezTo>
                  <a:lnTo>
                    <a:pt x="775" y="4262"/>
                  </a:lnTo>
                  <a:cubicBezTo>
                    <a:pt x="222" y="4387"/>
                    <a:pt x="1" y="5061"/>
                    <a:pt x="376" y="5494"/>
                  </a:cubicBezTo>
                  <a:lnTo>
                    <a:pt x="1401" y="6663"/>
                  </a:lnTo>
                  <a:cubicBezTo>
                    <a:pt x="1516" y="6793"/>
                    <a:pt x="1516" y="6990"/>
                    <a:pt x="1401" y="7125"/>
                  </a:cubicBezTo>
                  <a:lnTo>
                    <a:pt x="376" y="8294"/>
                  </a:lnTo>
                  <a:cubicBezTo>
                    <a:pt x="1" y="8722"/>
                    <a:pt x="222" y="9401"/>
                    <a:pt x="775" y="9526"/>
                  </a:cubicBezTo>
                  <a:lnTo>
                    <a:pt x="1194" y="9622"/>
                  </a:lnTo>
                  <a:cubicBezTo>
                    <a:pt x="1212" y="9626"/>
                    <a:pt x="1229" y="9628"/>
                    <a:pt x="1245" y="9628"/>
                  </a:cubicBezTo>
                  <a:cubicBezTo>
                    <a:pt x="1469" y="9628"/>
                    <a:pt x="1527" y="9281"/>
                    <a:pt x="1281" y="9223"/>
                  </a:cubicBezTo>
                  <a:lnTo>
                    <a:pt x="867" y="9126"/>
                  </a:lnTo>
                  <a:cubicBezTo>
                    <a:pt x="612" y="9069"/>
                    <a:pt x="511" y="8756"/>
                    <a:pt x="684" y="8559"/>
                  </a:cubicBezTo>
                  <a:lnTo>
                    <a:pt x="1704" y="7385"/>
                  </a:lnTo>
                  <a:cubicBezTo>
                    <a:pt x="1954" y="7101"/>
                    <a:pt x="1954" y="6677"/>
                    <a:pt x="1704" y="6393"/>
                  </a:cubicBezTo>
                  <a:lnTo>
                    <a:pt x="684" y="5224"/>
                  </a:lnTo>
                  <a:cubicBezTo>
                    <a:pt x="511" y="5022"/>
                    <a:pt x="612" y="4709"/>
                    <a:pt x="867" y="4652"/>
                  </a:cubicBezTo>
                  <a:lnTo>
                    <a:pt x="2387" y="4310"/>
                  </a:lnTo>
                  <a:cubicBezTo>
                    <a:pt x="2753" y="4228"/>
                    <a:pt x="3003" y="3886"/>
                    <a:pt x="2970" y="3506"/>
                  </a:cubicBezTo>
                  <a:lnTo>
                    <a:pt x="2830" y="1957"/>
                  </a:lnTo>
                  <a:cubicBezTo>
                    <a:pt x="2810" y="1745"/>
                    <a:pt x="2979" y="1578"/>
                    <a:pt x="3175" y="1578"/>
                  </a:cubicBezTo>
                  <a:cubicBezTo>
                    <a:pt x="3220" y="1578"/>
                    <a:pt x="3266" y="1587"/>
                    <a:pt x="3311" y="1606"/>
                  </a:cubicBezTo>
                  <a:lnTo>
                    <a:pt x="4740" y="2222"/>
                  </a:lnTo>
                  <a:cubicBezTo>
                    <a:pt x="4835" y="2261"/>
                    <a:pt x="4935" y="2280"/>
                    <a:pt x="5033" y="2280"/>
                  </a:cubicBezTo>
                  <a:cubicBezTo>
                    <a:pt x="5293" y="2280"/>
                    <a:pt x="5544" y="2148"/>
                    <a:pt x="5683" y="1914"/>
                  </a:cubicBezTo>
                  <a:lnTo>
                    <a:pt x="6482" y="576"/>
                  </a:lnTo>
                  <a:cubicBezTo>
                    <a:pt x="6549" y="463"/>
                    <a:pt x="6665" y="406"/>
                    <a:pt x="6780" y="406"/>
                  </a:cubicBezTo>
                  <a:cubicBezTo>
                    <a:pt x="6896" y="406"/>
                    <a:pt x="7011" y="463"/>
                    <a:pt x="7079" y="576"/>
                  </a:cubicBezTo>
                  <a:lnTo>
                    <a:pt x="7877" y="1914"/>
                  </a:lnTo>
                  <a:cubicBezTo>
                    <a:pt x="8017" y="2148"/>
                    <a:pt x="8268" y="2280"/>
                    <a:pt x="8528" y="2280"/>
                  </a:cubicBezTo>
                  <a:cubicBezTo>
                    <a:pt x="8626" y="2280"/>
                    <a:pt x="8726" y="2261"/>
                    <a:pt x="8821" y="2222"/>
                  </a:cubicBezTo>
                  <a:lnTo>
                    <a:pt x="10250" y="1606"/>
                  </a:lnTo>
                  <a:cubicBezTo>
                    <a:pt x="10294" y="1587"/>
                    <a:pt x="10340" y="1578"/>
                    <a:pt x="10384" y="1578"/>
                  </a:cubicBezTo>
                  <a:cubicBezTo>
                    <a:pt x="10578" y="1578"/>
                    <a:pt x="10750" y="1745"/>
                    <a:pt x="10731" y="1957"/>
                  </a:cubicBezTo>
                  <a:lnTo>
                    <a:pt x="10591" y="3506"/>
                  </a:lnTo>
                  <a:cubicBezTo>
                    <a:pt x="10558" y="3886"/>
                    <a:pt x="10808" y="4228"/>
                    <a:pt x="11174" y="4310"/>
                  </a:cubicBezTo>
                  <a:lnTo>
                    <a:pt x="12694" y="4656"/>
                  </a:lnTo>
                  <a:cubicBezTo>
                    <a:pt x="12949" y="4714"/>
                    <a:pt x="13050" y="5027"/>
                    <a:pt x="12877" y="5224"/>
                  </a:cubicBezTo>
                  <a:lnTo>
                    <a:pt x="11852" y="6398"/>
                  </a:lnTo>
                  <a:cubicBezTo>
                    <a:pt x="11607" y="6682"/>
                    <a:pt x="11607" y="7105"/>
                    <a:pt x="11852" y="7389"/>
                  </a:cubicBezTo>
                  <a:lnTo>
                    <a:pt x="12877" y="8563"/>
                  </a:lnTo>
                  <a:cubicBezTo>
                    <a:pt x="13050" y="8761"/>
                    <a:pt x="12949" y="9073"/>
                    <a:pt x="12694" y="9131"/>
                  </a:cubicBezTo>
                  <a:lnTo>
                    <a:pt x="11174" y="9473"/>
                  </a:lnTo>
                  <a:cubicBezTo>
                    <a:pt x="10808" y="9559"/>
                    <a:pt x="10558" y="9901"/>
                    <a:pt x="10591" y="10281"/>
                  </a:cubicBezTo>
                  <a:lnTo>
                    <a:pt x="10731" y="11831"/>
                  </a:lnTo>
                  <a:cubicBezTo>
                    <a:pt x="10750" y="12042"/>
                    <a:pt x="10578" y="12209"/>
                    <a:pt x="10384" y="12209"/>
                  </a:cubicBezTo>
                  <a:cubicBezTo>
                    <a:pt x="10340" y="12209"/>
                    <a:pt x="10294" y="12201"/>
                    <a:pt x="10250" y="12182"/>
                  </a:cubicBezTo>
                  <a:lnTo>
                    <a:pt x="8821" y="11566"/>
                  </a:lnTo>
                  <a:cubicBezTo>
                    <a:pt x="8725" y="11525"/>
                    <a:pt x="8625" y="11505"/>
                    <a:pt x="8527" y="11505"/>
                  </a:cubicBezTo>
                  <a:cubicBezTo>
                    <a:pt x="8267" y="11505"/>
                    <a:pt x="8017" y="11640"/>
                    <a:pt x="7877" y="11874"/>
                  </a:cubicBezTo>
                  <a:lnTo>
                    <a:pt x="7079" y="13212"/>
                  </a:lnTo>
                  <a:cubicBezTo>
                    <a:pt x="7011" y="13325"/>
                    <a:pt x="6896" y="13381"/>
                    <a:pt x="6780" y="13381"/>
                  </a:cubicBezTo>
                  <a:cubicBezTo>
                    <a:pt x="6665" y="13381"/>
                    <a:pt x="6549" y="13325"/>
                    <a:pt x="6482" y="13212"/>
                  </a:cubicBezTo>
                  <a:lnTo>
                    <a:pt x="5683" y="11874"/>
                  </a:lnTo>
                  <a:cubicBezTo>
                    <a:pt x="5544" y="11640"/>
                    <a:pt x="5293" y="11505"/>
                    <a:pt x="5034" y="11505"/>
                  </a:cubicBezTo>
                  <a:cubicBezTo>
                    <a:pt x="4936" y="11505"/>
                    <a:pt x="4836" y="11525"/>
                    <a:pt x="4740" y="11566"/>
                  </a:cubicBezTo>
                  <a:lnTo>
                    <a:pt x="3311" y="12182"/>
                  </a:lnTo>
                  <a:cubicBezTo>
                    <a:pt x="3266" y="12201"/>
                    <a:pt x="3220" y="12209"/>
                    <a:pt x="3175" y="12209"/>
                  </a:cubicBezTo>
                  <a:cubicBezTo>
                    <a:pt x="2979" y="12209"/>
                    <a:pt x="2810" y="12042"/>
                    <a:pt x="2830" y="11831"/>
                  </a:cubicBezTo>
                  <a:lnTo>
                    <a:pt x="2970" y="10281"/>
                  </a:lnTo>
                  <a:cubicBezTo>
                    <a:pt x="3003" y="9901"/>
                    <a:pt x="2753" y="9559"/>
                    <a:pt x="2387" y="9473"/>
                  </a:cubicBezTo>
                  <a:lnTo>
                    <a:pt x="2026" y="9391"/>
                  </a:lnTo>
                  <a:cubicBezTo>
                    <a:pt x="2008" y="9387"/>
                    <a:pt x="1991" y="9385"/>
                    <a:pt x="1975" y="9385"/>
                  </a:cubicBezTo>
                  <a:cubicBezTo>
                    <a:pt x="1751" y="9385"/>
                    <a:pt x="1688" y="9732"/>
                    <a:pt x="1935" y="9786"/>
                  </a:cubicBezTo>
                  <a:lnTo>
                    <a:pt x="2296" y="9872"/>
                  </a:lnTo>
                  <a:cubicBezTo>
                    <a:pt x="2464" y="9911"/>
                    <a:pt x="2580" y="10070"/>
                    <a:pt x="2565" y="10243"/>
                  </a:cubicBezTo>
                  <a:lnTo>
                    <a:pt x="2426" y="11792"/>
                  </a:lnTo>
                  <a:cubicBezTo>
                    <a:pt x="2379" y="12253"/>
                    <a:pt x="2751" y="12619"/>
                    <a:pt x="3176" y="12619"/>
                  </a:cubicBezTo>
                  <a:cubicBezTo>
                    <a:pt x="3274" y="12619"/>
                    <a:pt x="3375" y="12600"/>
                    <a:pt x="3475" y="12557"/>
                  </a:cubicBezTo>
                  <a:lnTo>
                    <a:pt x="4904" y="11941"/>
                  </a:lnTo>
                  <a:cubicBezTo>
                    <a:pt x="4948" y="11923"/>
                    <a:pt x="4994" y="11913"/>
                    <a:pt x="5040" y="11913"/>
                  </a:cubicBezTo>
                  <a:cubicBezTo>
                    <a:pt x="5160" y="11913"/>
                    <a:pt x="5276" y="11974"/>
                    <a:pt x="5342" y="12086"/>
                  </a:cubicBezTo>
                  <a:lnTo>
                    <a:pt x="6136" y="13418"/>
                  </a:lnTo>
                  <a:cubicBezTo>
                    <a:pt x="6282" y="13664"/>
                    <a:pt x="6534" y="13787"/>
                    <a:pt x="6785" y="13787"/>
                  </a:cubicBezTo>
                  <a:cubicBezTo>
                    <a:pt x="7035" y="13787"/>
                    <a:pt x="7286" y="13664"/>
                    <a:pt x="7430" y="13418"/>
                  </a:cubicBezTo>
                  <a:lnTo>
                    <a:pt x="8229" y="12086"/>
                  </a:lnTo>
                  <a:cubicBezTo>
                    <a:pt x="8291" y="11974"/>
                    <a:pt x="8406" y="11913"/>
                    <a:pt x="8527" y="11913"/>
                  </a:cubicBezTo>
                  <a:cubicBezTo>
                    <a:pt x="8574" y="11913"/>
                    <a:pt x="8621" y="11923"/>
                    <a:pt x="8667" y="11941"/>
                  </a:cubicBezTo>
                  <a:lnTo>
                    <a:pt x="10096" y="12557"/>
                  </a:lnTo>
                  <a:cubicBezTo>
                    <a:pt x="10193" y="12598"/>
                    <a:pt x="10293" y="12617"/>
                    <a:pt x="10389" y="12617"/>
                  </a:cubicBezTo>
                  <a:cubicBezTo>
                    <a:pt x="10812" y="12617"/>
                    <a:pt x="11184" y="12254"/>
                    <a:pt x="11145" y="11792"/>
                  </a:cubicBezTo>
                  <a:lnTo>
                    <a:pt x="11000" y="10243"/>
                  </a:lnTo>
                  <a:cubicBezTo>
                    <a:pt x="10986" y="10070"/>
                    <a:pt x="11101" y="9911"/>
                    <a:pt x="11270" y="9872"/>
                  </a:cubicBezTo>
                  <a:lnTo>
                    <a:pt x="12790" y="9526"/>
                  </a:lnTo>
                  <a:cubicBezTo>
                    <a:pt x="13344" y="9401"/>
                    <a:pt x="13565" y="8727"/>
                    <a:pt x="13190" y="8294"/>
                  </a:cubicBezTo>
                  <a:lnTo>
                    <a:pt x="12165" y="7125"/>
                  </a:lnTo>
                  <a:cubicBezTo>
                    <a:pt x="12049" y="6990"/>
                    <a:pt x="12049" y="6793"/>
                    <a:pt x="12165" y="6663"/>
                  </a:cubicBezTo>
                  <a:lnTo>
                    <a:pt x="13185" y="5494"/>
                  </a:lnTo>
                  <a:cubicBezTo>
                    <a:pt x="13560" y="5065"/>
                    <a:pt x="13344" y="4392"/>
                    <a:pt x="12790" y="4262"/>
                  </a:cubicBezTo>
                  <a:lnTo>
                    <a:pt x="11275" y="3915"/>
                  </a:lnTo>
                  <a:cubicBezTo>
                    <a:pt x="11101" y="3877"/>
                    <a:pt x="10986" y="3718"/>
                    <a:pt x="11005" y="3545"/>
                  </a:cubicBezTo>
                  <a:lnTo>
                    <a:pt x="11145" y="1995"/>
                  </a:lnTo>
                  <a:cubicBezTo>
                    <a:pt x="11188" y="1535"/>
                    <a:pt x="10816" y="1173"/>
                    <a:pt x="10394" y="1173"/>
                  </a:cubicBezTo>
                  <a:cubicBezTo>
                    <a:pt x="10296" y="1173"/>
                    <a:pt x="10195" y="1192"/>
                    <a:pt x="10096" y="1235"/>
                  </a:cubicBezTo>
                  <a:lnTo>
                    <a:pt x="8667" y="1851"/>
                  </a:lnTo>
                  <a:cubicBezTo>
                    <a:pt x="8622" y="1869"/>
                    <a:pt x="8576" y="1878"/>
                    <a:pt x="8531" y="1878"/>
                  </a:cubicBezTo>
                  <a:cubicBezTo>
                    <a:pt x="8409" y="1878"/>
                    <a:pt x="8292" y="1815"/>
                    <a:pt x="8229" y="1707"/>
                  </a:cubicBezTo>
                  <a:lnTo>
                    <a:pt x="7430" y="369"/>
                  </a:lnTo>
                  <a:cubicBezTo>
                    <a:pt x="7283" y="124"/>
                    <a:pt x="7033" y="1"/>
                    <a:pt x="67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pic>
        <p:nvPicPr>
          <p:cNvPr id="3" name="Graphic 2" descr="Money with solid fill">
            <a:extLst>
              <a:ext uri="{FF2B5EF4-FFF2-40B4-BE49-F238E27FC236}">
                <a16:creationId xmlns:a16="http://schemas.microsoft.com/office/drawing/2014/main" id="{21E18B37-692E-899B-FDEA-0DF52054B8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14800" y="1231637"/>
            <a:ext cx="914400" cy="914400"/>
          </a:xfrm>
          <a:prstGeom prst="rect">
            <a:avLst/>
          </a:prstGeom>
        </p:spPr>
      </p:pic>
      <p:sp>
        <p:nvSpPr>
          <p:cNvPr id="6" name="Google Shape;2497;p67">
            <a:extLst>
              <a:ext uri="{FF2B5EF4-FFF2-40B4-BE49-F238E27FC236}">
                <a16:creationId xmlns:a16="http://schemas.microsoft.com/office/drawing/2014/main" id="{7C0F0D28-3833-B921-F204-A37B081450E5}"/>
              </a:ext>
            </a:extLst>
          </p:cNvPr>
          <p:cNvSpPr txBox="1"/>
          <p:nvPr/>
        </p:nvSpPr>
        <p:spPr>
          <a:xfrm>
            <a:off x="5961832" y="3360453"/>
            <a:ext cx="19782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Cost of Goods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7" name="Google Shape;2498;p67">
            <a:extLst>
              <a:ext uri="{FF2B5EF4-FFF2-40B4-BE49-F238E27FC236}">
                <a16:creationId xmlns:a16="http://schemas.microsoft.com/office/drawing/2014/main" id="{7D3633AA-9788-04FE-FAE8-D121BB2D0871}"/>
              </a:ext>
            </a:extLst>
          </p:cNvPr>
          <p:cNvSpPr txBox="1"/>
          <p:nvPr/>
        </p:nvSpPr>
        <p:spPr>
          <a:xfrm>
            <a:off x="5961823" y="1462115"/>
            <a:ext cx="1978200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rPr>
              <a:t>JOD 30,000</a:t>
            </a:r>
            <a:endParaRPr sz="3000" dirty="0">
              <a:solidFill>
                <a:schemeClr val="dk2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8" name="Google Shape;2499;p67">
            <a:extLst>
              <a:ext uri="{FF2B5EF4-FFF2-40B4-BE49-F238E27FC236}">
                <a16:creationId xmlns:a16="http://schemas.microsoft.com/office/drawing/2014/main" id="{964E42AB-4BAF-027B-787C-9D1F10D7B5A5}"/>
              </a:ext>
            </a:extLst>
          </p:cNvPr>
          <p:cNvSpPr txBox="1"/>
          <p:nvPr/>
        </p:nvSpPr>
        <p:spPr>
          <a:xfrm>
            <a:off x="5961832" y="1882215"/>
            <a:ext cx="19782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Cost of online shop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9" name="Google Shape;2500;p67">
            <a:extLst>
              <a:ext uri="{FF2B5EF4-FFF2-40B4-BE49-F238E27FC236}">
                <a16:creationId xmlns:a16="http://schemas.microsoft.com/office/drawing/2014/main" id="{9AD4F10E-A0BA-804C-2C9C-AC2390BBCC2F}"/>
              </a:ext>
            </a:extLst>
          </p:cNvPr>
          <p:cNvSpPr txBox="1"/>
          <p:nvPr/>
        </p:nvSpPr>
        <p:spPr>
          <a:xfrm>
            <a:off x="5961823" y="2940453"/>
            <a:ext cx="1978200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rPr>
              <a:t>JOD 125,000</a:t>
            </a:r>
            <a:endParaRPr sz="3000" dirty="0">
              <a:solidFill>
                <a:schemeClr val="dk2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0" name="Google Shape;2501;p67">
            <a:extLst>
              <a:ext uri="{FF2B5EF4-FFF2-40B4-BE49-F238E27FC236}">
                <a16:creationId xmlns:a16="http://schemas.microsoft.com/office/drawing/2014/main" id="{D12D9C59-E903-20B4-E2B8-859E17CCF2D0}"/>
              </a:ext>
            </a:extLst>
          </p:cNvPr>
          <p:cNvSpPr/>
          <p:nvPr/>
        </p:nvSpPr>
        <p:spPr>
          <a:xfrm>
            <a:off x="8242148" y="1637465"/>
            <a:ext cx="666600" cy="666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" name="Google Shape;2502;p67">
            <a:extLst>
              <a:ext uri="{FF2B5EF4-FFF2-40B4-BE49-F238E27FC236}">
                <a16:creationId xmlns:a16="http://schemas.microsoft.com/office/drawing/2014/main" id="{7103BECE-3BA8-92DA-2BD8-2B6011B82A4F}"/>
              </a:ext>
            </a:extLst>
          </p:cNvPr>
          <p:cNvSpPr/>
          <p:nvPr/>
        </p:nvSpPr>
        <p:spPr>
          <a:xfrm>
            <a:off x="8242148" y="3123340"/>
            <a:ext cx="666600" cy="666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" name="Google Shape;2503;p67">
            <a:extLst>
              <a:ext uri="{FF2B5EF4-FFF2-40B4-BE49-F238E27FC236}">
                <a16:creationId xmlns:a16="http://schemas.microsoft.com/office/drawing/2014/main" id="{D821C5CA-1952-6E32-BF35-E6A9A0DE0AE4}"/>
              </a:ext>
            </a:extLst>
          </p:cNvPr>
          <p:cNvGrpSpPr/>
          <p:nvPr/>
        </p:nvGrpSpPr>
        <p:grpSpPr>
          <a:xfrm>
            <a:off x="8391148" y="3293059"/>
            <a:ext cx="368616" cy="327145"/>
            <a:chOff x="3527093" y="3810570"/>
            <a:chExt cx="403300" cy="357927"/>
          </a:xfrm>
        </p:grpSpPr>
        <p:sp>
          <p:nvSpPr>
            <p:cNvPr id="13" name="Google Shape;2504;p67">
              <a:extLst>
                <a:ext uri="{FF2B5EF4-FFF2-40B4-BE49-F238E27FC236}">
                  <a16:creationId xmlns:a16="http://schemas.microsoft.com/office/drawing/2014/main" id="{F2F490C6-C7E6-B474-1B75-16C7BFC0851A}"/>
                </a:ext>
              </a:extLst>
            </p:cNvPr>
            <p:cNvSpPr/>
            <p:nvPr/>
          </p:nvSpPr>
          <p:spPr>
            <a:xfrm>
              <a:off x="3565647" y="3848469"/>
              <a:ext cx="314625" cy="314756"/>
            </a:xfrm>
            <a:custGeom>
              <a:avLst/>
              <a:gdLst/>
              <a:ahLst/>
              <a:cxnLst/>
              <a:rect l="l" t="t" r="r" b="b"/>
              <a:pathLst>
                <a:path w="11996" h="12001" extrusionOk="0">
                  <a:moveTo>
                    <a:pt x="6000" y="0"/>
                  </a:moveTo>
                  <a:cubicBezTo>
                    <a:pt x="2685" y="0"/>
                    <a:pt x="0" y="2690"/>
                    <a:pt x="0" y="6001"/>
                  </a:cubicBezTo>
                  <a:cubicBezTo>
                    <a:pt x="0" y="9316"/>
                    <a:pt x="2685" y="12001"/>
                    <a:pt x="6000" y="12001"/>
                  </a:cubicBezTo>
                  <a:cubicBezTo>
                    <a:pt x="9311" y="12001"/>
                    <a:pt x="11996" y="9316"/>
                    <a:pt x="11996" y="6001"/>
                  </a:cubicBezTo>
                  <a:cubicBezTo>
                    <a:pt x="11996" y="2690"/>
                    <a:pt x="9311" y="0"/>
                    <a:pt x="60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" name="Google Shape;2505;p67">
              <a:extLst>
                <a:ext uri="{FF2B5EF4-FFF2-40B4-BE49-F238E27FC236}">
                  <a16:creationId xmlns:a16="http://schemas.microsoft.com/office/drawing/2014/main" id="{62A767AB-BD52-079D-B0AA-D2839F87C2CE}"/>
                </a:ext>
              </a:extLst>
            </p:cNvPr>
            <p:cNvSpPr/>
            <p:nvPr/>
          </p:nvSpPr>
          <p:spPr>
            <a:xfrm>
              <a:off x="3722251" y="3939189"/>
              <a:ext cx="83823" cy="109946"/>
            </a:xfrm>
            <a:custGeom>
              <a:avLst/>
              <a:gdLst/>
              <a:ahLst/>
              <a:cxnLst/>
              <a:rect l="l" t="t" r="r" b="b"/>
              <a:pathLst>
                <a:path w="3196" h="4192" extrusionOk="0">
                  <a:moveTo>
                    <a:pt x="1" y="1"/>
                  </a:moveTo>
                  <a:lnTo>
                    <a:pt x="39" y="2575"/>
                  </a:lnTo>
                  <a:lnTo>
                    <a:pt x="1959" y="4192"/>
                  </a:lnTo>
                  <a:lnTo>
                    <a:pt x="2118" y="3961"/>
                  </a:lnTo>
                  <a:cubicBezTo>
                    <a:pt x="3196" y="2373"/>
                    <a:pt x="2185" y="213"/>
                    <a:pt x="275" y="2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" name="Google Shape;2506;p67">
              <a:extLst>
                <a:ext uri="{FF2B5EF4-FFF2-40B4-BE49-F238E27FC236}">
                  <a16:creationId xmlns:a16="http://schemas.microsoft.com/office/drawing/2014/main" id="{C7EDDC85-A6D5-6B17-5ED6-41F747537F2C}"/>
                </a:ext>
              </a:extLst>
            </p:cNvPr>
            <p:cNvSpPr/>
            <p:nvPr/>
          </p:nvSpPr>
          <p:spPr>
            <a:xfrm>
              <a:off x="3721884" y="3873463"/>
              <a:ext cx="140973" cy="217951"/>
            </a:xfrm>
            <a:custGeom>
              <a:avLst/>
              <a:gdLst/>
              <a:ahLst/>
              <a:cxnLst/>
              <a:rect l="l" t="t" r="r" b="b"/>
              <a:pathLst>
                <a:path w="5375" h="8310" extrusionOk="0">
                  <a:moveTo>
                    <a:pt x="0" y="0"/>
                  </a:moveTo>
                  <a:lnTo>
                    <a:pt x="15" y="2541"/>
                  </a:lnTo>
                  <a:lnTo>
                    <a:pt x="246" y="2560"/>
                  </a:lnTo>
                  <a:cubicBezTo>
                    <a:pt x="1535" y="2671"/>
                    <a:pt x="2531" y="3748"/>
                    <a:pt x="2536" y="5048"/>
                  </a:cubicBezTo>
                  <a:cubicBezTo>
                    <a:pt x="2536" y="5562"/>
                    <a:pt x="2377" y="6068"/>
                    <a:pt x="2079" y="6486"/>
                  </a:cubicBezTo>
                  <a:lnTo>
                    <a:pt x="1949" y="6674"/>
                  </a:lnTo>
                  <a:lnTo>
                    <a:pt x="3893" y="8310"/>
                  </a:lnTo>
                  <a:lnTo>
                    <a:pt x="4052" y="8098"/>
                  </a:lnTo>
                  <a:lnTo>
                    <a:pt x="4066" y="8079"/>
                  </a:lnTo>
                  <a:lnTo>
                    <a:pt x="4129" y="7997"/>
                  </a:lnTo>
                  <a:cubicBezTo>
                    <a:pt x="5178" y="6539"/>
                    <a:pt x="5375" y="4629"/>
                    <a:pt x="4639" y="2988"/>
                  </a:cubicBezTo>
                  <a:cubicBezTo>
                    <a:pt x="3907" y="1347"/>
                    <a:pt x="2353" y="221"/>
                    <a:pt x="568" y="34"/>
                  </a:cubicBezTo>
                  <a:cubicBezTo>
                    <a:pt x="520" y="29"/>
                    <a:pt x="472" y="24"/>
                    <a:pt x="424" y="19"/>
                  </a:cubicBezTo>
                  <a:lnTo>
                    <a:pt x="395" y="19"/>
                  </a:lnTo>
                  <a:lnTo>
                    <a:pt x="284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2507;p67">
              <a:extLst>
                <a:ext uri="{FF2B5EF4-FFF2-40B4-BE49-F238E27FC236}">
                  <a16:creationId xmlns:a16="http://schemas.microsoft.com/office/drawing/2014/main" id="{93560F56-6708-C709-313A-3CF8BD403FF7}"/>
                </a:ext>
              </a:extLst>
            </p:cNvPr>
            <p:cNvSpPr/>
            <p:nvPr/>
          </p:nvSpPr>
          <p:spPr>
            <a:xfrm>
              <a:off x="3721622" y="3816287"/>
              <a:ext cx="202712" cy="307072"/>
            </a:xfrm>
            <a:custGeom>
              <a:avLst/>
              <a:gdLst/>
              <a:ahLst/>
              <a:cxnLst/>
              <a:rect l="l" t="t" r="r" b="b"/>
              <a:pathLst>
                <a:path w="7729" h="11708" extrusionOk="0">
                  <a:moveTo>
                    <a:pt x="448" y="0"/>
                  </a:moveTo>
                  <a:cubicBezTo>
                    <a:pt x="203" y="0"/>
                    <a:pt x="1" y="202"/>
                    <a:pt x="1" y="453"/>
                  </a:cubicBezTo>
                  <a:lnTo>
                    <a:pt x="10" y="2214"/>
                  </a:lnTo>
                  <a:lnTo>
                    <a:pt x="251" y="2223"/>
                  </a:lnTo>
                  <a:cubicBezTo>
                    <a:pt x="2123" y="2300"/>
                    <a:pt x="3792" y="3407"/>
                    <a:pt x="4586" y="5106"/>
                  </a:cubicBezTo>
                  <a:cubicBezTo>
                    <a:pt x="5380" y="6799"/>
                    <a:pt x="5164" y="8796"/>
                    <a:pt x="4023" y="10278"/>
                  </a:cubicBezTo>
                  <a:lnTo>
                    <a:pt x="3874" y="10471"/>
                  </a:lnTo>
                  <a:lnTo>
                    <a:pt x="5221" y="11601"/>
                  </a:lnTo>
                  <a:cubicBezTo>
                    <a:pt x="5303" y="11674"/>
                    <a:pt x="5404" y="11707"/>
                    <a:pt x="5510" y="11707"/>
                  </a:cubicBezTo>
                  <a:lnTo>
                    <a:pt x="5563" y="11707"/>
                  </a:lnTo>
                  <a:cubicBezTo>
                    <a:pt x="5688" y="11693"/>
                    <a:pt x="5799" y="11625"/>
                    <a:pt x="5871" y="11524"/>
                  </a:cubicBezTo>
                  <a:cubicBezTo>
                    <a:pt x="7449" y="9393"/>
                    <a:pt x="7728" y="6564"/>
                    <a:pt x="6602" y="4158"/>
                  </a:cubicBezTo>
                  <a:cubicBezTo>
                    <a:pt x="5476" y="1752"/>
                    <a:pt x="3128" y="159"/>
                    <a:pt x="4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2508;p67">
              <a:extLst>
                <a:ext uri="{FF2B5EF4-FFF2-40B4-BE49-F238E27FC236}">
                  <a16:creationId xmlns:a16="http://schemas.microsoft.com/office/drawing/2014/main" id="{92B17805-432F-E2C2-C374-058E28F9202C}"/>
                </a:ext>
              </a:extLst>
            </p:cNvPr>
            <p:cNvSpPr/>
            <p:nvPr/>
          </p:nvSpPr>
          <p:spPr>
            <a:xfrm>
              <a:off x="3569161" y="3848469"/>
              <a:ext cx="154139" cy="158152"/>
            </a:xfrm>
            <a:custGeom>
              <a:avLst/>
              <a:gdLst/>
              <a:ahLst/>
              <a:cxnLst/>
              <a:rect l="l" t="t" r="r" b="b"/>
              <a:pathLst>
                <a:path w="5877" h="6030" extrusionOk="0">
                  <a:moveTo>
                    <a:pt x="5852" y="0"/>
                  </a:moveTo>
                  <a:cubicBezTo>
                    <a:pt x="3037" y="5"/>
                    <a:pt x="607" y="1968"/>
                    <a:pt x="1" y="4716"/>
                  </a:cubicBezTo>
                  <a:lnTo>
                    <a:pt x="5876" y="6029"/>
                  </a:lnTo>
                  <a:lnTo>
                    <a:pt x="5876" y="6029"/>
                  </a:lnTo>
                  <a:lnTo>
                    <a:pt x="5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" name="Google Shape;2509;p67">
              <a:extLst>
                <a:ext uri="{FF2B5EF4-FFF2-40B4-BE49-F238E27FC236}">
                  <a16:creationId xmlns:a16="http://schemas.microsoft.com/office/drawing/2014/main" id="{BD03018D-20FD-B4FC-A0B2-FB382148C816}"/>
                </a:ext>
              </a:extLst>
            </p:cNvPr>
            <p:cNvSpPr/>
            <p:nvPr/>
          </p:nvSpPr>
          <p:spPr>
            <a:xfrm>
              <a:off x="3565647" y="3971764"/>
              <a:ext cx="157654" cy="185796"/>
            </a:xfrm>
            <a:custGeom>
              <a:avLst/>
              <a:gdLst/>
              <a:ahLst/>
              <a:cxnLst/>
              <a:rect l="l" t="t" r="r" b="b"/>
              <a:pathLst>
                <a:path w="6011" h="7084" extrusionOk="0">
                  <a:moveTo>
                    <a:pt x="140" y="0"/>
                  </a:moveTo>
                  <a:cubicBezTo>
                    <a:pt x="44" y="429"/>
                    <a:pt x="0" y="862"/>
                    <a:pt x="0" y="1300"/>
                  </a:cubicBezTo>
                  <a:cubicBezTo>
                    <a:pt x="0" y="3999"/>
                    <a:pt x="1800" y="6366"/>
                    <a:pt x="4398" y="7083"/>
                  </a:cubicBezTo>
                  <a:lnTo>
                    <a:pt x="6010" y="1333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" name="Google Shape;2510;p67">
              <a:extLst>
                <a:ext uri="{FF2B5EF4-FFF2-40B4-BE49-F238E27FC236}">
                  <a16:creationId xmlns:a16="http://schemas.microsoft.com/office/drawing/2014/main" id="{440F04C1-CEEF-2C70-5758-C827E5D01B28}"/>
                </a:ext>
              </a:extLst>
            </p:cNvPr>
            <p:cNvSpPr/>
            <p:nvPr/>
          </p:nvSpPr>
          <p:spPr>
            <a:xfrm>
              <a:off x="3663056" y="4134558"/>
              <a:ext cx="83587" cy="28667"/>
            </a:xfrm>
            <a:custGeom>
              <a:avLst/>
              <a:gdLst/>
              <a:ahLst/>
              <a:cxnLst/>
              <a:rect l="l" t="t" r="r" b="b"/>
              <a:pathLst>
                <a:path w="3187" h="1093" extrusionOk="0">
                  <a:moveTo>
                    <a:pt x="646" y="1"/>
                  </a:moveTo>
                  <a:lnTo>
                    <a:pt x="1" y="640"/>
                  </a:lnTo>
                  <a:cubicBezTo>
                    <a:pt x="727" y="939"/>
                    <a:pt x="1502" y="1093"/>
                    <a:pt x="2282" y="1093"/>
                  </a:cubicBezTo>
                  <a:cubicBezTo>
                    <a:pt x="2585" y="1093"/>
                    <a:pt x="2888" y="1069"/>
                    <a:pt x="3186" y="1025"/>
                  </a:cubicBezTo>
                  <a:cubicBezTo>
                    <a:pt x="2272" y="886"/>
                    <a:pt x="1401" y="535"/>
                    <a:pt x="6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2511;p67">
              <a:extLst>
                <a:ext uri="{FF2B5EF4-FFF2-40B4-BE49-F238E27FC236}">
                  <a16:creationId xmlns:a16="http://schemas.microsoft.com/office/drawing/2014/main" id="{B214274F-68F1-9709-DA01-9AC5FFFDBECE}"/>
                </a:ext>
              </a:extLst>
            </p:cNvPr>
            <p:cNvSpPr/>
            <p:nvPr/>
          </p:nvSpPr>
          <p:spPr>
            <a:xfrm>
              <a:off x="3569293" y="3848469"/>
              <a:ext cx="153378" cy="133918"/>
            </a:xfrm>
            <a:custGeom>
              <a:avLst/>
              <a:gdLst/>
              <a:ahLst/>
              <a:cxnLst/>
              <a:rect l="l" t="t" r="r" b="b"/>
              <a:pathLst>
                <a:path w="5848" h="5106" extrusionOk="0">
                  <a:moveTo>
                    <a:pt x="5847" y="0"/>
                  </a:moveTo>
                  <a:cubicBezTo>
                    <a:pt x="3032" y="10"/>
                    <a:pt x="602" y="1968"/>
                    <a:pt x="1" y="4716"/>
                  </a:cubicBezTo>
                  <a:lnTo>
                    <a:pt x="1733" y="5106"/>
                  </a:lnTo>
                  <a:cubicBezTo>
                    <a:pt x="2075" y="2844"/>
                    <a:pt x="3667" y="977"/>
                    <a:pt x="5847" y="284"/>
                  </a:cubicBezTo>
                  <a:lnTo>
                    <a:pt x="58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" name="Google Shape;2512;p67">
              <a:extLst>
                <a:ext uri="{FF2B5EF4-FFF2-40B4-BE49-F238E27FC236}">
                  <a16:creationId xmlns:a16="http://schemas.microsoft.com/office/drawing/2014/main" id="{87567463-E53B-7BC7-D989-D0EFA4C75FE1}"/>
                </a:ext>
              </a:extLst>
            </p:cNvPr>
            <p:cNvSpPr/>
            <p:nvPr/>
          </p:nvSpPr>
          <p:spPr>
            <a:xfrm>
              <a:off x="3650939" y="3931269"/>
              <a:ext cx="39551" cy="33833"/>
            </a:xfrm>
            <a:custGeom>
              <a:avLst/>
              <a:gdLst/>
              <a:ahLst/>
              <a:cxnLst/>
              <a:rect l="l" t="t" r="r" b="b"/>
              <a:pathLst>
                <a:path w="1508" h="1290" extrusionOk="0">
                  <a:moveTo>
                    <a:pt x="859" y="0"/>
                  </a:moveTo>
                  <a:cubicBezTo>
                    <a:pt x="700" y="0"/>
                    <a:pt x="538" y="60"/>
                    <a:pt x="405" y="192"/>
                  </a:cubicBezTo>
                  <a:cubicBezTo>
                    <a:pt x="1" y="596"/>
                    <a:pt x="290" y="1289"/>
                    <a:pt x="862" y="1289"/>
                  </a:cubicBezTo>
                  <a:cubicBezTo>
                    <a:pt x="1218" y="1289"/>
                    <a:pt x="1507" y="1001"/>
                    <a:pt x="1507" y="645"/>
                  </a:cubicBezTo>
                  <a:cubicBezTo>
                    <a:pt x="1507" y="258"/>
                    <a:pt x="1191" y="0"/>
                    <a:pt x="8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0" name="Google Shape;2513;p67">
              <a:extLst>
                <a:ext uri="{FF2B5EF4-FFF2-40B4-BE49-F238E27FC236}">
                  <a16:creationId xmlns:a16="http://schemas.microsoft.com/office/drawing/2014/main" id="{6681502F-6D9A-37F9-2A28-45CDA60874B7}"/>
                </a:ext>
              </a:extLst>
            </p:cNvPr>
            <p:cNvSpPr/>
            <p:nvPr/>
          </p:nvSpPr>
          <p:spPr>
            <a:xfrm>
              <a:off x="3551248" y="3971764"/>
              <a:ext cx="135072" cy="185796"/>
            </a:xfrm>
            <a:custGeom>
              <a:avLst/>
              <a:gdLst/>
              <a:ahLst/>
              <a:cxnLst/>
              <a:rect l="l" t="t" r="r" b="b"/>
              <a:pathLst>
                <a:path w="5150" h="7084" extrusionOk="0">
                  <a:moveTo>
                    <a:pt x="689" y="0"/>
                  </a:moveTo>
                  <a:cubicBezTo>
                    <a:pt x="1" y="3118"/>
                    <a:pt x="1872" y="6232"/>
                    <a:pt x="4947" y="7083"/>
                  </a:cubicBezTo>
                  <a:lnTo>
                    <a:pt x="5149" y="6371"/>
                  </a:lnTo>
                  <a:cubicBezTo>
                    <a:pt x="3407" y="5274"/>
                    <a:pt x="2354" y="3359"/>
                    <a:pt x="2354" y="1300"/>
                  </a:cubicBezTo>
                  <a:cubicBezTo>
                    <a:pt x="2354" y="996"/>
                    <a:pt x="2373" y="693"/>
                    <a:pt x="2421" y="395"/>
                  </a:cubicBezTo>
                  <a:lnTo>
                    <a:pt x="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" name="Google Shape;2514;p67">
              <a:extLst>
                <a:ext uri="{FF2B5EF4-FFF2-40B4-BE49-F238E27FC236}">
                  <a16:creationId xmlns:a16="http://schemas.microsoft.com/office/drawing/2014/main" id="{CF4BD60A-7C27-2A6E-C7FF-0260D3020114}"/>
                </a:ext>
              </a:extLst>
            </p:cNvPr>
            <p:cNvSpPr/>
            <p:nvPr/>
          </p:nvSpPr>
          <p:spPr>
            <a:xfrm>
              <a:off x="3527093" y="3810570"/>
              <a:ext cx="403300" cy="357927"/>
            </a:xfrm>
            <a:custGeom>
              <a:avLst/>
              <a:gdLst/>
              <a:ahLst/>
              <a:cxnLst/>
              <a:rect l="l" t="t" r="r" b="b"/>
              <a:pathLst>
                <a:path w="15377" h="13647" extrusionOk="0">
                  <a:moveTo>
                    <a:pt x="5576" y="4857"/>
                  </a:moveTo>
                  <a:cubicBezTo>
                    <a:pt x="5579" y="4857"/>
                    <a:pt x="5581" y="4857"/>
                    <a:pt x="5584" y="4857"/>
                  </a:cubicBezTo>
                  <a:cubicBezTo>
                    <a:pt x="5936" y="4857"/>
                    <a:pt x="6109" y="5280"/>
                    <a:pt x="5859" y="5526"/>
                  </a:cubicBezTo>
                  <a:cubicBezTo>
                    <a:pt x="5779" y="5605"/>
                    <a:pt x="5681" y="5641"/>
                    <a:pt x="5585" y="5641"/>
                  </a:cubicBezTo>
                  <a:cubicBezTo>
                    <a:pt x="5384" y="5641"/>
                    <a:pt x="5190" y="5484"/>
                    <a:pt x="5190" y="5247"/>
                  </a:cubicBezTo>
                  <a:cubicBezTo>
                    <a:pt x="5190" y="5033"/>
                    <a:pt x="5363" y="4857"/>
                    <a:pt x="5576" y="4857"/>
                  </a:cubicBezTo>
                  <a:close/>
                  <a:moveTo>
                    <a:pt x="7206" y="1720"/>
                  </a:moveTo>
                  <a:lnTo>
                    <a:pt x="7211" y="2422"/>
                  </a:lnTo>
                  <a:lnTo>
                    <a:pt x="7220" y="4934"/>
                  </a:lnTo>
                  <a:lnTo>
                    <a:pt x="7230" y="7152"/>
                  </a:lnTo>
                  <a:lnTo>
                    <a:pt x="1932" y="5973"/>
                  </a:lnTo>
                  <a:cubicBezTo>
                    <a:pt x="2293" y="4636"/>
                    <a:pt x="3121" y="3476"/>
                    <a:pt x="4271" y="2701"/>
                  </a:cubicBezTo>
                  <a:lnTo>
                    <a:pt x="5233" y="4462"/>
                  </a:lnTo>
                  <a:cubicBezTo>
                    <a:pt x="4843" y="4636"/>
                    <a:pt x="4636" y="5073"/>
                    <a:pt x="4757" y="5482"/>
                  </a:cubicBezTo>
                  <a:cubicBezTo>
                    <a:pt x="4862" y="5856"/>
                    <a:pt x="5205" y="6110"/>
                    <a:pt x="5587" y="6110"/>
                  </a:cubicBezTo>
                  <a:cubicBezTo>
                    <a:pt x="5623" y="6110"/>
                    <a:pt x="5659" y="6108"/>
                    <a:pt x="5695" y="6103"/>
                  </a:cubicBezTo>
                  <a:cubicBezTo>
                    <a:pt x="6118" y="6050"/>
                    <a:pt x="6441" y="5694"/>
                    <a:pt x="6450" y="5266"/>
                  </a:cubicBezTo>
                  <a:cubicBezTo>
                    <a:pt x="6460" y="4838"/>
                    <a:pt x="6152" y="4472"/>
                    <a:pt x="5733" y="4395"/>
                  </a:cubicBezTo>
                  <a:lnTo>
                    <a:pt x="4670" y="2451"/>
                  </a:lnTo>
                  <a:cubicBezTo>
                    <a:pt x="5445" y="2013"/>
                    <a:pt x="6316" y="1763"/>
                    <a:pt x="7206" y="1720"/>
                  </a:cubicBezTo>
                  <a:close/>
                  <a:moveTo>
                    <a:pt x="7692" y="5179"/>
                  </a:moveTo>
                  <a:cubicBezTo>
                    <a:pt x="9410" y="5352"/>
                    <a:pt x="10319" y="7296"/>
                    <a:pt x="9352" y="8725"/>
                  </a:cubicBezTo>
                  <a:lnTo>
                    <a:pt x="7701" y="7335"/>
                  </a:lnTo>
                  <a:lnTo>
                    <a:pt x="7692" y="5179"/>
                  </a:lnTo>
                  <a:close/>
                  <a:moveTo>
                    <a:pt x="7864" y="473"/>
                  </a:moveTo>
                  <a:cubicBezTo>
                    <a:pt x="7869" y="473"/>
                    <a:pt x="7874" y="473"/>
                    <a:pt x="7879" y="473"/>
                  </a:cubicBezTo>
                  <a:cubicBezTo>
                    <a:pt x="10439" y="623"/>
                    <a:pt x="12710" y="2162"/>
                    <a:pt x="13798" y="4486"/>
                  </a:cubicBezTo>
                  <a:cubicBezTo>
                    <a:pt x="14885" y="6806"/>
                    <a:pt x="14611" y="9539"/>
                    <a:pt x="13086" y="11598"/>
                  </a:cubicBezTo>
                  <a:cubicBezTo>
                    <a:pt x="13052" y="11646"/>
                    <a:pt x="12994" y="11675"/>
                    <a:pt x="12937" y="11675"/>
                  </a:cubicBezTo>
                  <a:cubicBezTo>
                    <a:pt x="12884" y="11675"/>
                    <a:pt x="12836" y="11661"/>
                    <a:pt x="12797" y="11627"/>
                  </a:cubicBezTo>
                  <a:lnTo>
                    <a:pt x="11637" y="10650"/>
                  </a:lnTo>
                  <a:cubicBezTo>
                    <a:pt x="12215" y="9904"/>
                    <a:pt x="12576" y="9014"/>
                    <a:pt x="12691" y="8081"/>
                  </a:cubicBezTo>
                  <a:cubicBezTo>
                    <a:pt x="12706" y="7936"/>
                    <a:pt x="12595" y="7816"/>
                    <a:pt x="12455" y="7816"/>
                  </a:cubicBezTo>
                  <a:cubicBezTo>
                    <a:pt x="12335" y="7816"/>
                    <a:pt x="12234" y="7903"/>
                    <a:pt x="12220" y="8018"/>
                  </a:cubicBezTo>
                  <a:cubicBezTo>
                    <a:pt x="12123" y="8827"/>
                    <a:pt x="11825" y="9592"/>
                    <a:pt x="11349" y="10251"/>
                  </a:cubicBezTo>
                  <a:cubicBezTo>
                    <a:pt x="11329" y="10275"/>
                    <a:pt x="11310" y="10304"/>
                    <a:pt x="11291" y="10328"/>
                  </a:cubicBezTo>
                  <a:lnTo>
                    <a:pt x="11277" y="10347"/>
                  </a:lnTo>
                  <a:lnTo>
                    <a:pt x="9713" y="9029"/>
                  </a:lnTo>
                  <a:cubicBezTo>
                    <a:pt x="10940" y="7292"/>
                    <a:pt x="9809" y="4881"/>
                    <a:pt x="7687" y="4708"/>
                  </a:cubicBezTo>
                  <a:lnTo>
                    <a:pt x="7677" y="2663"/>
                  </a:lnTo>
                  <a:cubicBezTo>
                    <a:pt x="7721" y="2663"/>
                    <a:pt x="7764" y="2668"/>
                    <a:pt x="7802" y="2672"/>
                  </a:cubicBezTo>
                  <a:lnTo>
                    <a:pt x="7831" y="2672"/>
                  </a:lnTo>
                  <a:cubicBezTo>
                    <a:pt x="7875" y="2672"/>
                    <a:pt x="7923" y="2677"/>
                    <a:pt x="7966" y="2682"/>
                  </a:cubicBezTo>
                  <a:cubicBezTo>
                    <a:pt x="10208" y="2923"/>
                    <a:pt x="11979" y="4688"/>
                    <a:pt x="12229" y="6926"/>
                  </a:cubicBezTo>
                  <a:cubicBezTo>
                    <a:pt x="12239" y="7046"/>
                    <a:pt x="12340" y="7138"/>
                    <a:pt x="12460" y="7138"/>
                  </a:cubicBezTo>
                  <a:cubicBezTo>
                    <a:pt x="12600" y="7138"/>
                    <a:pt x="12710" y="7013"/>
                    <a:pt x="12696" y="6873"/>
                  </a:cubicBezTo>
                  <a:cubicBezTo>
                    <a:pt x="12407" y="4289"/>
                    <a:pt x="10276" y="2297"/>
                    <a:pt x="7677" y="2191"/>
                  </a:cubicBezTo>
                  <a:lnTo>
                    <a:pt x="7673" y="680"/>
                  </a:lnTo>
                  <a:cubicBezTo>
                    <a:pt x="7668" y="627"/>
                    <a:pt x="7687" y="574"/>
                    <a:pt x="7721" y="536"/>
                  </a:cubicBezTo>
                  <a:cubicBezTo>
                    <a:pt x="7756" y="496"/>
                    <a:pt x="7807" y="473"/>
                    <a:pt x="7864" y="473"/>
                  </a:cubicBezTo>
                  <a:close/>
                  <a:moveTo>
                    <a:pt x="1826" y="6435"/>
                  </a:moveTo>
                  <a:lnTo>
                    <a:pt x="7177" y="7624"/>
                  </a:lnTo>
                  <a:lnTo>
                    <a:pt x="5709" y="12897"/>
                  </a:lnTo>
                  <a:cubicBezTo>
                    <a:pt x="3342" y="12132"/>
                    <a:pt x="1740" y="9928"/>
                    <a:pt x="1740" y="7446"/>
                  </a:cubicBezTo>
                  <a:lnTo>
                    <a:pt x="1735" y="7446"/>
                  </a:lnTo>
                  <a:cubicBezTo>
                    <a:pt x="1735" y="7109"/>
                    <a:pt x="1769" y="6767"/>
                    <a:pt x="1826" y="6435"/>
                  </a:cubicBezTo>
                  <a:close/>
                  <a:moveTo>
                    <a:pt x="7596" y="7864"/>
                  </a:moveTo>
                  <a:lnTo>
                    <a:pt x="9236" y="9245"/>
                  </a:lnTo>
                  <a:lnTo>
                    <a:pt x="11161" y="10862"/>
                  </a:lnTo>
                  <a:lnTo>
                    <a:pt x="11695" y="11314"/>
                  </a:lnTo>
                  <a:cubicBezTo>
                    <a:pt x="10613" y="12503"/>
                    <a:pt x="9078" y="13176"/>
                    <a:pt x="7470" y="13176"/>
                  </a:cubicBezTo>
                  <a:lnTo>
                    <a:pt x="7466" y="13176"/>
                  </a:lnTo>
                  <a:cubicBezTo>
                    <a:pt x="7028" y="13176"/>
                    <a:pt x="6590" y="13128"/>
                    <a:pt x="6162" y="13027"/>
                  </a:cubicBezTo>
                  <a:lnTo>
                    <a:pt x="7596" y="7864"/>
                  </a:lnTo>
                  <a:close/>
                  <a:moveTo>
                    <a:pt x="7866" y="1"/>
                  </a:moveTo>
                  <a:cubicBezTo>
                    <a:pt x="7495" y="1"/>
                    <a:pt x="7196" y="300"/>
                    <a:pt x="7201" y="675"/>
                  </a:cubicBezTo>
                  <a:lnTo>
                    <a:pt x="7201" y="1253"/>
                  </a:lnTo>
                  <a:cubicBezTo>
                    <a:pt x="6229" y="1291"/>
                    <a:pt x="5281" y="1556"/>
                    <a:pt x="4439" y="2032"/>
                  </a:cubicBezTo>
                  <a:lnTo>
                    <a:pt x="3905" y="1056"/>
                  </a:lnTo>
                  <a:cubicBezTo>
                    <a:pt x="3862" y="979"/>
                    <a:pt x="3785" y="935"/>
                    <a:pt x="3698" y="935"/>
                  </a:cubicBezTo>
                  <a:lnTo>
                    <a:pt x="479" y="935"/>
                  </a:lnTo>
                  <a:lnTo>
                    <a:pt x="479" y="541"/>
                  </a:lnTo>
                  <a:cubicBezTo>
                    <a:pt x="486" y="375"/>
                    <a:pt x="365" y="292"/>
                    <a:pt x="243" y="292"/>
                  </a:cubicBezTo>
                  <a:cubicBezTo>
                    <a:pt x="122" y="292"/>
                    <a:pt x="0" y="375"/>
                    <a:pt x="7" y="541"/>
                  </a:cubicBezTo>
                  <a:lnTo>
                    <a:pt x="7" y="1797"/>
                  </a:lnTo>
                  <a:cubicBezTo>
                    <a:pt x="15" y="1946"/>
                    <a:pt x="129" y="2020"/>
                    <a:pt x="243" y="2020"/>
                  </a:cubicBezTo>
                  <a:cubicBezTo>
                    <a:pt x="358" y="2020"/>
                    <a:pt x="472" y="1946"/>
                    <a:pt x="479" y="1797"/>
                  </a:cubicBezTo>
                  <a:lnTo>
                    <a:pt x="479" y="1407"/>
                  </a:lnTo>
                  <a:lnTo>
                    <a:pt x="3559" y="1407"/>
                  </a:lnTo>
                  <a:lnTo>
                    <a:pt x="4035" y="2283"/>
                  </a:lnTo>
                  <a:cubicBezTo>
                    <a:pt x="3684" y="2514"/>
                    <a:pt x="3356" y="2788"/>
                    <a:pt x="3058" y="3086"/>
                  </a:cubicBezTo>
                  <a:cubicBezTo>
                    <a:pt x="614" y="5559"/>
                    <a:pt x="681" y="9553"/>
                    <a:pt x="3202" y="11945"/>
                  </a:cubicBezTo>
                  <a:cubicBezTo>
                    <a:pt x="4403" y="13083"/>
                    <a:pt x="5937" y="13646"/>
                    <a:pt x="7466" y="13646"/>
                  </a:cubicBezTo>
                  <a:cubicBezTo>
                    <a:pt x="9149" y="13646"/>
                    <a:pt x="10826" y="12965"/>
                    <a:pt x="12051" y="11622"/>
                  </a:cubicBezTo>
                  <a:lnTo>
                    <a:pt x="12494" y="11993"/>
                  </a:lnTo>
                  <a:cubicBezTo>
                    <a:pt x="12619" y="12100"/>
                    <a:pt x="12773" y="12151"/>
                    <a:pt x="12925" y="12151"/>
                  </a:cubicBezTo>
                  <a:cubicBezTo>
                    <a:pt x="13129" y="12151"/>
                    <a:pt x="13332" y="12058"/>
                    <a:pt x="13461" y="11882"/>
                  </a:cubicBezTo>
                  <a:cubicBezTo>
                    <a:pt x="15087" y="9678"/>
                    <a:pt x="15376" y="6762"/>
                    <a:pt x="14217" y="4284"/>
                  </a:cubicBezTo>
                  <a:cubicBezTo>
                    <a:pt x="13057" y="1811"/>
                    <a:pt x="10637" y="165"/>
                    <a:pt x="7904" y="2"/>
                  </a:cubicBezTo>
                  <a:lnTo>
                    <a:pt x="7908" y="2"/>
                  </a:lnTo>
                  <a:cubicBezTo>
                    <a:pt x="7894" y="1"/>
                    <a:pt x="7880" y="1"/>
                    <a:pt x="78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2" name="Google Shape;2515;p67">
            <a:extLst>
              <a:ext uri="{FF2B5EF4-FFF2-40B4-BE49-F238E27FC236}">
                <a16:creationId xmlns:a16="http://schemas.microsoft.com/office/drawing/2014/main" id="{EFFBCFBB-B894-3A04-462B-9473BD1F8124}"/>
              </a:ext>
            </a:extLst>
          </p:cNvPr>
          <p:cNvGrpSpPr/>
          <p:nvPr/>
        </p:nvGrpSpPr>
        <p:grpSpPr>
          <a:xfrm>
            <a:off x="8389734" y="1781993"/>
            <a:ext cx="371395" cy="377473"/>
            <a:chOff x="865841" y="3373121"/>
            <a:chExt cx="355776" cy="361599"/>
          </a:xfrm>
        </p:grpSpPr>
        <p:sp>
          <p:nvSpPr>
            <p:cNvPr id="33" name="Google Shape;2516;p67">
              <a:extLst>
                <a:ext uri="{FF2B5EF4-FFF2-40B4-BE49-F238E27FC236}">
                  <a16:creationId xmlns:a16="http://schemas.microsoft.com/office/drawing/2014/main" id="{8EBF9A49-043A-6CD4-D0D4-99A367200040}"/>
                </a:ext>
              </a:extLst>
            </p:cNvPr>
            <p:cNvSpPr/>
            <p:nvPr/>
          </p:nvSpPr>
          <p:spPr>
            <a:xfrm>
              <a:off x="872397" y="3378446"/>
              <a:ext cx="342531" cy="350950"/>
            </a:xfrm>
            <a:custGeom>
              <a:avLst/>
              <a:gdLst/>
              <a:ahLst/>
              <a:cxnLst/>
              <a:rect l="l" t="t" r="r" b="b"/>
              <a:pathLst>
                <a:path w="13060" h="13381" extrusionOk="0">
                  <a:moveTo>
                    <a:pt x="6535" y="0"/>
                  </a:moveTo>
                  <a:cubicBezTo>
                    <a:pt x="6351" y="0"/>
                    <a:pt x="6167" y="89"/>
                    <a:pt x="6059" y="267"/>
                  </a:cubicBezTo>
                  <a:lnTo>
                    <a:pt x="5265" y="1605"/>
                  </a:lnTo>
                  <a:cubicBezTo>
                    <a:pt x="5160" y="1776"/>
                    <a:pt x="4976" y="1874"/>
                    <a:pt x="4786" y="1874"/>
                  </a:cubicBezTo>
                  <a:cubicBezTo>
                    <a:pt x="4714" y="1874"/>
                    <a:pt x="4642" y="1860"/>
                    <a:pt x="4572" y="1831"/>
                  </a:cubicBezTo>
                  <a:lnTo>
                    <a:pt x="3143" y="1215"/>
                  </a:lnTo>
                  <a:cubicBezTo>
                    <a:pt x="3070" y="1184"/>
                    <a:pt x="2996" y="1170"/>
                    <a:pt x="2924" y="1170"/>
                  </a:cubicBezTo>
                  <a:cubicBezTo>
                    <a:pt x="2615" y="1170"/>
                    <a:pt x="2343" y="1434"/>
                    <a:pt x="2378" y="1773"/>
                  </a:cubicBezTo>
                  <a:lnTo>
                    <a:pt x="2517" y="3323"/>
                  </a:lnTo>
                  <a:cubicBezTo>
                    <a:pt x="2541" y="3597"/>
                    <a:pt x="2359" y="3852"/>
                    <a:pt x="2089" y="3910"/>
                  </a:cubicBezTo>
                  <a:lnTo>
                    <a:pt x="573" y="4256"/>
                  </a:lnTo>
                  <a:cubicBezTo>
                    <a:pt x="164" y="4347"/>
                    <a:pt x="1" y="4843"/>
                    <a:pt x="280" y="5156"/>
                  </a:cubicBezTo>
                  <a:lnTo>
                    <a:pt x="1300" y="6330"/>
                  </a:lnTo>
                  <a:cubicBezTo>
                    <a:pt x="1483" y="6537"/>
                    <a:pt x="1483" y="6845"/>
                    <a:pt x="1300" y="7056"/>
                  </a:cubicBezTo>
                  <a:lnTo>
                    <a:pt x="280" y="8226"/>
                  </a:lnTo>
                  <a:cubicBezTo>
                    <a:pt x="1" y="8538"/>
                    <a:pt x="164" y="9034"/>
                    <a:pt x="573" y="9126"/>
                  </a:cubicBezTo>
                  <a:lnTo>
                    <a:pt x="987" y="9222"/>
                  </a:lnTo>
                  <a:lnTo>
                    <a:pt x="1728" y="9390"/>
                  </a:lnTo>
                  <a:lnTo>
                    <a:pt x="2089" y="9472"/>
                  </a:lnTo>
                  <a:cubicBezTo>
                    <a:pt x="2359" y="9535"/>
                    <a:pt x="2537" y="9785"/>
                    <a:pt x="2513" y="10059"/>
                  </a:cubicBezTo>
                  <a:lnTo>
                    <a:pt x="2378" y="11608"/>
                  </a:lnTo>
                  <a:cubicBezTo>
                    <a:pt x="2347" y="11944"/>
                    <a:pt x="2616" y="12207"/>
                    <a:pt x="2925" y="12207"/>
                  </a:cubicBezTo>
                  <a:cubicBezTo>
                    <a:pt x="2996" y="12207"/>
                    <a:pt x="3070" y="12193"/>
                    <a:pt x="3143" y="12162"/>
                  </a:cubicBezTo>
                  <a:lnTo>
                    <a:pt x="4572" y="11551"/>
                  </a:lnTo>
                  <a:cubicBezTo>
                    <a:pt x="4644" y="11520"/>
                    <a:pt x="4718" y="11505"/>
                    <a:pt x="4791" y="11505"/>
                  </a:cubicBezTo>
                  <a:cubicBezTo>
                    <a:pt x="4980" y="11505"/>
                    <a:pt x="5161" y="11602"/>
                    <a:pt x="5265" y="11772"/>
                  </a:cubicBezTo>
                  <a:lnTo>
                    <a:pt x="6059" y="13110"/>
                  </a:lnTo>
                  <a:cubicBezTo>
                    <a:pt x="6165" y="13290"/>
                    <a:pt x="6348" y="13380"/>
                    <a:pt x="6531" y="13380"/>
                  </a:cubicBezTo>
                  <a:cubicBezTo>
                    <a:pt x="6714" y="13380"/>
                    <a:pt x="6899" y="13290"/>
                    <a:pt x="7007" y="13110"/>
                  </a:cubicBezTo>
                  <a:lnTo>
                    <a:pt x="7801" y="11772"/>
                  </a:lnTo>
                  <a:cubicBezTo>
                    <a:pt x="7905" y="11602"/>
                    <a:pt x="8086" y="11505"/>
                    <a:pt x="8274" y="11505"/>
                  </a:cubicBezTo>
                  <a:cubicBezTo>
                    <a:pt x="8348" y="11505"/>
                    <a:pt x="8422" y="11520"/>
                    <a:pt x="8494" y="11551"/>
                  </a:cubicBezTo>
                  <a:lnTo>
                    <a:pt x="9923" y="12162"/>
                  </a:lnTo>
                  <a:cubicBezTo>
                    <a:pt x="9995" y="12193"/>
                    <a:pt x="10069" y="12207"/>
                    <a:pt x="10141" y="12207"/>
                  </a:cubicBezTo>
                  <a:cubicBezTo>
                    <a:pt x="10449" y="12207"/>
                    <a:pt x="10719" y="11944"/>
                    <a:pt x="10688" y="11608"/>
                  </a:cubicBezTo>
                  <a:lnTo>
                    <a:pt x="10548" y="10054"/>
                  </a:lnTo>
                  <a:cubicBezTo>
                    <a:pt x="10524" y="9780"/>
                    <a:pt x="10707" y="9530"/>
                    <a:pt x="10976" y="9467"/>
                  </a:cubicBezTo>
                  <a:lnTo>
                    <a:pt x="12492" y="9126"/>
                  </a:lnTo>
                  <a:cubicBezTo>
                    <a:pt x="12901" y="9034"/>
                    <a:pt x="13060" y="8534"/>
                    <a:pt x="12786" y="8221"/>
                  </a:cubicBezTo>
                  <a:lnTo>
                    <a:pt x="11761" y="7052"/>
                  </a:lnTo>
                  <a:cubicBezTo>
                    <a:pt x="11578" y="6845"/>
                    <a:pt x="11578" y="6532"/>
                    <a:pt x="11761" y="6325"/>
                  </a:cubicBezTo>
                  <a:lnTo>
                    <a:pt x="12781" y="5156"/>
                  </a:lnTo>
                  <a:cubicBezTo>
                    <a:pt x="13060" y="4843"/>
                    <a:pt x="12896" y="4343"/>
                    <a:pt x="12487" y="4251"/>
                  </a:cubicBezTo>
                  <a:lnTo>
                    <a:pt x="10976" y="3910"/>
                  </a:lnTo>
                  <a:cubicBezTo>
                    <a:pt x="10707" y="3847"/>
                    <a:pt x="10524" y="3597"/>
                    <a:pt x="10548" y="3323"/>
                  </a:cubicBezTo>
                  <a:lnTo>
                    <a:pt x="10693" y="1773"/>
                  </a:lnTo>
                  <a:cubicBezTo>
                    <a:pt x="10724" y="1434"/>
                    <a:pt x="10451" y="1170"/>
                    <a:pt x="10141" y="1170"/>
                  </a:cubicBezTo>
                  <a:cubicBezTo>
                    <a:pt x="10069" y="1170"/>
                    <a:pt x="9995" y="1184"/>
                    <a:pt x="9923" y="1215"/>
                  </a:cubicBezTo>
                  <a:lnTo>
                    <a:pt x="8494" y="1831"/>
                  </a:lnTo>
                  <a:cubicBezTo>
                    <a:pt x="8424" y="1860"/>
                    <a:pt x="8351" y="1874"/>
                    <a:pt x="8280" y="1874"/>
                  </a:cubicBezTo>
                  <a:cubicBezTo>
                    <a:pt x="8090" y="1874"/>
                    <a:pt x="7907" y="1776"/>
                    <a:pt x="7806" y="1605"/>
                  </a:cubicBezTo>
                  <a:lnTo>
                    <a:pt x="7007" y="267"/>
                  </a:lnTo>
                  <a:cubicBezTo>
                    <a:pt x="6901" y="89"/>
                    <a:pt x="6718" y="0"/>
                    <a:pt x="65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" name="Google Shape;2517;p67">
              <a:extLst>
                <a:ext uri="{FF2B5EF4-FFF2-40B4-BE49-F238E27FC236}">
                  <a16:creationId xmlns:a16="http://schemas.microsoft.com/office/drawing/2014/main" id="{BB7C7E68-61FE-5FD0-B577-8004ED92567C}"/>
                </a:ext>
              </a:extLst>
            </p:cNvPr>
            <p:cNvSpPr/>
            <p:nvPr/>
          </p:nvSpPr>
          <p:spPr>
            <a:xfrm>
              <a:off x="1026615" y="3378446"/>
              <a:ext cx="50016" cy="49150"/>
            </a:xfrm>
            <a:custGeom>
              <a:avLst/>
              <a:gdLst/>
              <a:ahLst/>
              <a:cxnLst/>
              <a:rect l="l" t="t" r="r" b="b"/>
              <a:pathLst>
                <a:path w="1907" h="1874" extrusionOk="0">
                  <a:moveTo>
                    <a:pt x="655" y="0"/>
                  </a:moveTo>
                  <a:cubicBezTo>
                    <a:pt x="471" y="0"/>
                    <a:pt x="287" y="89"/>
                    <a:pt x="179" y="267"/>
                  </a:cubicBezTo>
                  <a:lnTo>
                    <a:pt x="1" y="570"/>
                  </a:lnTo>
                  <a:lnTo>
                    <a:pt x="617" y="1605"/>
                  </a:lnTo>
                  <a:cubicBezTo>
                    <a:pt x="722" y="1776"/>
                    <a:pt x="905" y="1874"/>
                    <a:pt x="1096" y="1874"/>
                  </a:cubicBezTo>
                  <a:cubicBezTo>
                    <a:pt x="1167" y="1874"/>
                    <a:pt x="1240" y="1860"/>
                    <a:pt x="1310" y="1831"/>
                  </a:cubicBezTo>
                  <a:lnTo>
                    <a:pt x="1906" y="1576"/>
                  </a:lnTo>
                  <a:lnTo>
                    <a:pt x="1127" y="267"/>
                  </a:lnTo>
                  <a:cubicBezTo>
                    <a:pt x="1021" y="89"/>
                    <a:pt x="838" y="0"/>
                    <a:pt x="6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2518;p67">
              <a:extLst>
                <a:ext uri="{FF2B5EF4-FFF2-40B4-BE49-F238E27FC236}">
                  <a16:creationId xmlns:a16="http://schemas.microsoft.com/office/drawing/2014/main" id="{69774E01-39DE-9527-2765-2241C812A53C}"/>
                </a:ext>
              </a:extLst>
            </p:cNvPr>
            <p:cNvSpPr/>
            <p:nvPr/>
          </p:nvSpPr>
          <p:spPr>
            <a:xfrm>
              <a:off x="1114215" y="3409105"/>
              <a:ext cx="100845" cy="289630"/>
            </a:xfrm>
            <a:custGeom>
              <a:avLst/>
              <a:gdLst/>
              <a:ahLst/>
              <a:cxnLst/>
              <a:rect l="l" t="t" r="r" b="b"/>
              <a:pathLst>
                <a:path w="3845" h="11043" extrusionOk="0">
                  <a:moveTo>
                    <a:pt x="921" y="1"/>
                  </a:moveTo>
                  <a:cubicBezTo>
                    <a:pt x="849" y="1"/>
                    <a:pt x="775" y="15"/>
                    <a:pt x="703" y="46"/>
                  </a:cubicBezTo>
                  <a:lnTo>
                    <a:pt x="106" y="306"/>
                  </a:lnTo>
                  <a:cubicBezTo>
                    <a:pt x="154" y="397"/>
                    <a:pt x="178" y="498"/>
                    <a:pt x="169" y="604"/>
                  </a:cubicBezTo>
                  <a:lnTo>
                    <a:pt x="24" y="2154"/>
                  </a:lnTo>
                  <a:cubicBezTo>
                    <a:pt x="0" y="2428"/>
                    <a:pt x="183" y="2683"/>
                    <a:pt x="452" y="2741"/>
                  </a:cubicBezTo>
                  <a:lnTo>
                    <a:pt x="1968" y="3087"/>
                  </a:lnTo>
                  <a:cubicBezTo>
                    <a:pt x="2377" y="3178"/>
                    <a:pt x="2541" y="3674"/>
                    <a:pt x="2262" y="3987"/>
                  </a:cubicBezTo>
                  <a:lnTo>
                    <a:pt x="1242" y="5161"/>
                  </a:lnTo>
                  <a:cubicBezTo>
                    <a:pt x="1059" y="5368"/>
                    <a:pt x="1059" y="5676"/>
                    <a:pt x="1242" y="5887"/>
                  </a:cubicBezTo>
                  <a:lnTo>
                    <a:pt x="2262" y="7057"/>
                  </a:lnTo>
                  <a:cubicBezTo>
                    <a:pt x="2541" y="7369"/>
                    <a:pt x="2377" y="7865"/>
                    <a:pt x="1968" y="7961"/>
                  </a:cubicBezTo>
                  <a:lnTo>
                    <a:pt x="452" y="8303"/>
                  </a:lnTo>
                  <a:cubicBezTo>
                    <a:pt x="183" y="8366"/>
                    <a:pt x="0" y="8616"/>
                    <a:pt x="24" y="8890"/>
                  </a:cubicBezTo>
                  <a:lnTo>
                    <a:pt x="169" y="10439"/>
                  </a:lnTo>
                  <a:cubicBezTo>
                    <a:pt x="178" y="10545"/>
                    <a:pt x="154" y="10651"/>
                    <a:pt x="106" y="10743"/>
                  </a:cubicBezTo>
                  <a:lnTo>
                    <a:pt x="703" y="10998"/>
                  </a:lnTo>
                  <a:cubicBezTo>
                    <a:pt x="775" y="11028"/>
                    <a:pt x="849" y="11043"/>
                    <a:pt x="922" y="11043"/>
                  </a:cubicBezTo>
                  <a:cubicBezTo>
                    <a:pt x="1231" y="11043"/>
                    <a:pt x="1504" y="10780"/>
                    <a:pt x="1473" y="10444"/>
                  </a:cubicBezTo>
                  <a:lnTo>
                    <a:pt x="1328" y="8890"/>
                  </a:lnTo>
                  <a:cubicBezTo>
                    <a:pt x="1304" y="8616"/>
                    <a:pt x="1487" y="8366"/>
                    <a:pt x="1756" y="8303"/>
                  </a:cubicBezTo>
                  <a:lnTo>
                    <a:pt x="3272" y="7961"/>
                  </a:lnTo>
                  <a:cubicBezTo>
                    <a:pt x="3681" y="7870"/>
                    <a:pt x="3845" y="7369"/>
                    <a:pt x="3566" y="7057"/>
                  </a:cubicBezTo>
                  <a:lnTo>
                    <a:pt x="2541" y="5883"/>
                  </a:lnTo>
                  <a:cubicBezTo>
                    <a:pt x="2358" y="5676"/>
                    <a:pt x="2358" y="5363"/>
                    <a:pt x="2541" y="5156"/>
                  </a:cubicBezTo>
                  <a:lnTo>
                    <a:pt x="3561" y="3987"/>
                  </a:lnTo>
                  <a:cubicBezTo>
                    <a:pt x="3840" y="3674"/>
                    <a:pt x="3676" y="3174"/>
                    <a:pt x="3267" y="3082"/>
                  </a:cubicBezTo>
                  <a:lnTo>
                    <a:pt x="1756" y="2741"/>
                  </a:lnTo>
                  <a:cubicBezTo>
                    <a:pt x="1487" y="2678"/>
                    <a:pt x="1304" y="2428"/>
                    <a:pt x="1328" y="2154"/>
                  </a:cubicBezTo>
                  <a:lnTo>
                    <a:pt x="1473" y="604"/>
                  </a:lnTo>
                  <a:cubicBezTo>
                    <a:pt x="1504" y="265"/>
                    <a:pt x="1231" y="1"/>
                    <a:pt x="9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2519;p67">
              <a:extLst>
                <a:ext uri="{FF2B5EF4-FFF2-40B4-BE49-F238E27FC236}">
                  <a16:creationId xmlns:a16="http://schemas.microsoft.com/office/drawing/2014/main" id="{101B6442-5ED8-14D1-19C7-2009721EBAF0}"/>
                </a:ext>
              </a:extLst>
            </p:cNvPr>
            <p:cNvSpPr/>
            <p:nvPr/>
          </p:nvSpPr>
          <p:spPr>
            <a:xfrm>
              <a:off x="1026615" y="3680167"/>
              <a:ext cx="50016" cy="49229"/>
            </a:xfrm>
            <a:custGeom>
              <a:avLst/>
              <a:gdLst/>
              <a:ahLst/>
              <a:cxnLst/>
              <a:rect l="l" t="t" r="r" b="b"/>
              <a:pathLst>
                <a:path w="1907" h="1877" extrusionOk="0">
                  <a:moveTo>
                    <a:pt x="1089" y="1"/>
                  </a:moveTo>
                  <a:cubicBezTo>
                    <a:pt x="900" y="1"/>
                    <a:pt x="717" y="98"/>
                    <a:pt x="617" y="268"/>
                  </a:cubicBezTo>
                  <a:lnTo>
                    <a:pt x="1" y="1307"/>
                  </a:lnTo>
                  <a:lnTo>
                    <a:pt x="179" y="1606"/>
                  </a:lnTo>
                  <a:cubicBezTo>
                    <a:pt x="287" y="1786"/>
                    <a:pt x="471" y="1876"/>
                    <a:pt x="655" y="1876"/>
                  </a:cubicBezTo>
                  <a:cubicBezTo>
                    <a:pt x="838" y="1876"/>
                    <a:pt x="1021" y="1786"/>
                    <a:pt x="1127" y="1606"/>
                  </a:cubicBezTo>
                  <a:lnTo>
                    <a:pt x="1906" y="302"/>
                  </a:lnTo>
                  <a:lnTo>
                    <a:pt x="1310" y="47"/>
                  </a:lnTo>
                  <a:cubicBezTo>
                    <a:pt x="1238" y="16"/>
                    <a:pt x="1163" y="1"/>
                    <a:pt x="10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2520;p67">
              <a:extLst>
                <a:ext uri="{FF2B5EF4-FFF2-40B4-BE49-F238E27FC236}">
                  <a16:creationId xmlns:a16="http://schemas.microsoft.com/office/drawing/2014/main" id="{645EDE45-A3E1-0054-F3C1-0499004B8E9D}"/>
                </a:ext>
              </a:extLst>
            </p:cNvPr>
            <p:cNvSpPr/>
            <p:nvPr/>
          </p:nvSpPr>
          <p:spPr>
            <a:xfrm>
              <a:off x="938910" y="3451306"/>
              <a:ext cx="214200" cy="204837"/>
            </a:xfrm>
            <a:custGeom>
              <a:avLst/>
              <a:gdLst/>
              <a:ahLst/>
              <a:cxnLst/>
              <a:rect l="l" t="t" r="r" b="b"/>
              <a:pathLst>
                <a:path w="8167" h="7810" extrusionOk="0">
                  <a:moveTo>
                    <a:pt x="3999" y="1"/>
                  </a:moveTo>
                  <a:cubicBezTo>
                    <a:pt x="1916" y="6"/>
                    <a:pt x="198" y="1642"/>
                    <a:pt x="102" y="3720"/>
                  </a:cubicBezTo>
                  <a:cubicBezTo>
                    <a:pt x="1" y="5804"/>
                    <a:pt x="1550" y="7594"/>
                    <a:pt x="3624" y="7791"/>
                  </a:cubicBezTo>
                  <a:cubicBezTo>
                    <a:pt x="3753" y="7804"/>
                    <a:pt x="3881" y="7810"/>
                    <a:pt x="4008" y="7810"/>
                  </a:cubicBezTo>
                  <a:cubicBezTo>
                    <a:pt x="5924" y="7810"/>
                    <a:pt x="7584" y="6407"/>
                    <a:pt x="7868" y="4476"/>
                  </a:cubicBezTo>
                  <a:cubicBezTo>
                    <a:pt x="8166" y="2416"/>
                    <a:pt x="6800" y="477"/>
                    <a:pt x="4755" y="78"/>
                  </a:cubicBezTo>
                  <a:cubicBezTo>
                    <a:pt x="4504" y="35"/>
                    <a:pt x="4254" y="10"/>
                    <a:pt x="39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2521;p67">
              <a:extLst>
                <a:ext uri="{FF2B5EF4-FFF2-40B4-BE49-F238E27FC236}">
                  <a16:creationId xmlns:a16="http://schemas.microsoft.com/office/drawing/2014/main" id="{B6B91DBD-D93F-C0E2-F81E-5B0B848ED51E}"/>
                </a:ext>
              </a:extLst>
            </p:cNvPr>
            <p:cNvSpPr/>
            <p:nvPr/>
          </p:nvSpPr>
          <p:spPr>
            <a:xfrm>
              <a:off x="972350" y="3491093"/>
              <a:ext cx="60218" cy="51485"/>
            </a:xfrm>
            <a:custGeom>
              <a:avLst/>
              <a:gdLst/>
              <a:ahLst/>
              <a:cxnLst/>
              <a:rect l="l" t="t" r="r" b="b"/>
              <a:pathLst>
                <a:path w="2296" h="1963" extrusionOk="0">
                  <a:moveTo>
                    <a:pt x="1316" y="406"/>
                  </a:moveTo>
                  <a:cubicBezTo>
                    <a:pt x="1458" y="406"/>
                    <a:pt x="1602" y="459"/>
                    <a:pt x="1719" y="577"/>
                  </a:cubicBezTo>
                  <a:cubicBezTo>
                    <a:pt x="2084" y="938"/>
                    <a:pt x="1824" y="1559"/>
                    <a:pt x="1314" y="1559"/>
                  </a:cubicBezTo>
                  <a:cubicBezTo>
                    <a:pt x="997" y="1559"/>
                    <a:pt x="737" y="1299"/>
                    <a:pt x="737" y="981"/>
                  </a:cubicBezTo>
                  <a:cubicBezTo>
                    <a:pt x="737" y="636"/>
                    <a:pt x="1021" y="406"/>
                    <a:pt x="1316" y="406"/>
                  </a:cubicBezTo>
                  <a:close/>
                  <a:moveTo>
                    <a:pt x="1305" y="0"/>
                  </a:moveTo>
                  <a:cubicBezTo>
                    <a:pt x="1065" y="0"/>
                    <a:pt x="820" y="89"/>
                    <a:pt x="622" y="288"/>
                  </a:cubicBezTo>
                  <a:cubicBezTo>
                    <a:pt x="1" y="909"/>
                    <a:pt x="439" y="1963"/>
                    <a:pt x="1314" y="1963"/>
                  </a:cubicBezTo>
                  <a:cubicBezTo>
                    <a:pt x="1853" y="1963"/>
                    <a:pt x="2291" y="1525"/>
                    <a:pt x="2296" y="981"/>
                  </a:cubicBezTo>
                  <a:cubicBezTo>
                    <a:pt x="2293" y="391"/>
                    <a:pt x="1809" y="0"/>
                    <a:pt x="13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2522;p67">
              <a:extLst>
                <a:ext uri="{FF2B5EF4-FFF2-40B4-BE49-F238E27FC236}">
                  <a16:creationId xmlns:a16="http://schemas.microsoft.com/office/drawing/2014/main" id="{653594F5-8A17-EB27-4CFF-C6508F84DC0A}"/>
                </a:ext>
              </a:extLst>
            </p:cNvPr>
            <p:cNvSpPr/>
            <p:nvPr/>
          </p:nvSpPr>
          <p:spPr>
            <a:xfrm>
              <a:off x="1055020" y="3565264"/>
              <a:ext cx="60218" cy="51458"/>
            </a:xfrm>
            <a:custGeom>
              <a:avLst/>
              <a:gdLst/>
              <a:ahLst/>
              <a:cxnLst/>
              <a:rect l="l" t="t" r="r" b="b"/>
              <a:pathLst>
                <a:path w="2296" h="1962" extrusionOk="0">
                  <a:moveTo>
                    <a:pt x="982" y="405"/>
                  </a:moveTo>
                  <a:cubicBezTo>
                    <a:pt x="1300" y="405"/>
                    <a:pt x="1559" y="660"/>
                    <a:pt x="1559" y="978"/>
                  </a:cubicBezTo>
                  <a:cubicBezTo>
                    <a:pt x="1559" y="1326"/>
                    <a:pt x="1275" y="1556"/>
                    <a:pt x="979" y="1556"/>
                  </a:cubicBezTo>
                  <a:cubicBezTo>
                    <a:pt x="838" y="1556"/>
                    <a:pt x="695" y="1503"/>
                    <a:pt x="578" y="1387"/>
                  </a:cubicBezTo>
                  <a:cubicBezTo>
                    <a:pt x="212" y="1021"/>
                    <a:pt x="472" y="405"/>
                    <a:pt x="982" y="405"/>
                  </a:cubicBezTo>
                  <a:close/>
                  <a:moveTo>
                    <a:pt x="982" y="1"/>
                  </a:moveTo>
                  <a:cubicBezTo>
                    <a:pt x="443" y="1"/>
                    <a:pt x="5" y="439"/>
                    <a:pt x="0" y="978"/>
                  </a:cubicBezTo>
                  <a:cubicBezTo>
                    <a:pt x="0" y="1570"/>
                    <a:pt x="484" y="1962"/>
                    <a:pt x="988" y="1962"/>
                  </a:cubicBezTo>
                  <a:cubicBezTo>
                    <a:pt x="1229" y="1962"/>
                    <a:pt x="1475" y="1872"/>
                    <a:pt x="1675" y="1671"/>
                  </a:cubicBezTo>
                  <a:cubicBezTo>
                    <a:pt x="2296" y="1055"/>
                    <a:pt x="1858" y="1"/>
                    <a:pt x="9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2523;p67">
              <a:extLst>
                <a:ext uri="{FF2B5EF4-FFF2-40B4-BE49-F238E27FC236}">
                  <a16:creationId xmlns:a16="http://schemas.microsoft.com/office/drawing/2014/main" id="{4CC2E021-9545-5D31-95DB-0ACD11494A1B}"/>
                </a:ext>
              </a:extLst>
            </p:cNvPr>
            <p:cNvSpPr/>
            <p:nvPr/>
          </p:nvSpPr>
          <p:spPr>
            <a:xfrm>
              <a:off x="993595" y="3500246"/>
              <a:ext cx="106090" cy="101684"/>
            </a:xfrm>
            <a:custGeom>
              <a:avLst/>
              <a:gdLst/>
              <a:ahLst/>
              <a:cxnLst/>
              <a:rect l="l" t="t" r="r" b="b"/>
              <a:pathLst>
                <a:path w="4045" h="3877" extrusionOk="0">
                  <a:moveTo>
                    <a:pt x="3751" y="1"/>
                  </a:moveTo>
                  <a:cubicBezTo>
                    <a:pt x="3703" y="1"/>
                    <a:pt x="3653" y="20"/>
                    <a:pt x="3608" y="64"/>
                  </a:cubicBezTo>
                  <a:lnTo>
                    <a:pt x="148" y="3524"/>
                  </a:lnTo>
                  <a:cubicBezTo>
                    <a:pt x="1" y="3672"/>
                    <a:pt x="136" y="3876"/>
                    <a:pt x="292" y="3876"/>
                  </a:cubicBezTo>
                  <a:cubicBezTo>
                    <a:pt x="340" y="3876"/>
                    <a:pt x="389" y="3857"/>
                    <a:pt x="432" y="3813"/>
                  </a:cubicBezTo>
                  <a:lnTo>
                    <a:pt x="3897" y="353"/>
                  </a:lnTo>
                  <a:cubicBezTo>
                    <a:pt x="4044" y="205"/>
                    <a:pt x="3909" y="1"/>
                    <a:pt x="37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2524;p67">
              <a:extLst>
                <a:ext uri="{FF2B5EF4-FFF2-40B4-BE49-F238E27FC236}">
                  <a16:creationId xmlns:a16="http://schemas.microsoft.com/office/drawing/2014/main" id="{7F273814-C925-6F34-D304-1030A4FBFC06}"/>
                </a:ext>
              </a:extLst>
            </p:cNvPr>
            <p:cNvSpPr/>
            <p:nvPr/>
          </p:nvSpPr>
          <p:spPr>
            <a:xfrm>
              <a:off x="933350" y="3446008"/>
              <a:ext cx="225425" cy="215459"/>
            </a:xfrm>
            <a:custGeom>
              <a:avLst/>
              <a:gdLst/>
              <a:ahLst/>
              <a:cxnLst/>
              <a:rect l="l" t="t" r="r" b="b"/>
              <a:pathLst>
                <a:path w="8595" h="8215" extrusionOk="0">
                  <a:moveTo>
                    <a:pt x="4211" y="1"/>
                  </a:moveTo>
                  <a:cubicBezTo>
                    <a:pt x="2017" y="6"/>
                    <a:pt x="213" y="1723"/>
                    <a:pt x="107" y="3913"/>
                  </a:cubicBezTo>
                  <a:cubicBezTo>
                    <a:pt x="1" y="6102"/>
                    <a:pt x="1632" y="7983"/>
                    <a:pt x="3812" y="8195"/>
                  </a:cubicBezTo>
                  <a:cubicBezTo>
                    <a:pt x="3947" y="8208"/>
                    <a:pt x="4082" y="8215"/>
                    <a:pt x="4215" y="8215"/>
                  </a:cubicBezTo>
                  <a:cubicBezTo>
                    <a:pt x="6233" y="8215"/>
                    <a:pt x="7979" y="6742"/>
                    <a:pt x="8277" y="4707"/>
                  </a:cubicBezTo>
                  <a:cubicBezTo>
                    <a:pt x="8595" y="2541"/>
                    <a:pt x="7156" y="506"/>
                    <a:pt x="5005" y="83"/>
                  </a:cubicBezTo>
                  <a:cubicBezTo>
                    <a:pt x="4989" y="79"/>
                    <a:pt x="4973" y="78"/>
                    <a:pt x="4958" y="78"/>
                  </a:cubicBezTo>
                  <a:cubicBezTo>
                    <a:pt x="4732" y="78"/>
                    <a:pt x="4680" y="427"/>
                    <a:pt x="4928" y="477"/>
                  </a:cubicBezTo>
                  <a:cubicBezTo>
                    <a:pt x="6867" y="862"/>
                    <a:pt x="8166" y="2695"/>
                    <a:pt x="7883" y="4654"/>
                  </a:cubicBezTo>
                  <a:cubicBezTo>
                    <a:pt x="7612" y="6486"/>
                    <a:pt x="6038" y="7818"/>
                    <a:pt x="4220" y="7818"/>
                  </a:cubicBezTo>
                  <a:cubicBezTo>
                    <a:pt x="4099" y="7818"/>
                    <a:pt x="3978" y="7813"/>
                    <a:pt x="3855" y="7801"/>
                  </a:cubicBezTo>
                  <a:cubicBezTo>
                    <a:pt x="1887" y="7613"/>
                    <a:pt x="415" y="5910"/>
                    <a:pt x="511" y="3937"/>
                  </a:cubicBezTo>
                  <a:cubicBezTo>
                    <a:pt x="602" y="1964"/>
                    <a:pt x="2234" y="410"/>
                    <a:pt x="4211" y="410"/>
                  </a:cubicBezTo>
                  <a:cubicBezTo>
                    <a:pt x="4481" y="410"/>
                    <a:pt x="4481" y="1"/>
                    <a:pt x="42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2525;p67">
              <a:extLst>
                <a:ext uri="{FF2B5EF4-FFF2-40B4-BE49-F238E27FC236}">
                  <a16:creationId xmlns:a16="http://schemas.microsoft.com/office/drawing/2014/main" id="{4C455A86-8EF3-07BA-A21C-FCB225B1E036}"/>
                </a:ext>
              </a:extLst>
            </p:cNvPr>
            <p:cNvSpPr/>
            <p:nvPr/>
          </p:nvSpPr>
          <p:spPr>
            <a:xfrm>
              <a:off x="865841" y="3373121"/>
              <a:ext cx="355776" cy="361599"/>
            </a:xfrm>
            <a:custGeom>
              <a:avLst/>
              <a:gdLst/>
              <a:ahLst/>
              <a:cxnLst/>
              <a:rect l="l" t="t" r="r" b="b"/>
              <a:pathLst>
                <a:path w="13565" h="13787" extrusionOk="0">
                  <a:moveTo>
                    <a:pt x="6783" y="1"/>
                  </a:moveTo>
                  <a:cubicBezTo>
                    <a:pt x="6533" y="1"/>
                    <a:pt x="6282" y="124"/>
                    <a:pt x="6136" y="369"/>
                  </a:cubicBezTo>
                  <a:lnTo>
                    <a:pt x="5342" y="1707"/>
                  </a:lnTo>
                  <a:cubicBezTo>
                    <a:pt x="5275" y="1815"/>
                    <a:pt x="5157" y="1878"/>
                    <a:pt x="5037" y="1878"/>
                  </a:cubicBezTo>
                  <a:cubicBezTo>
                    <a:pt x="4992" y="1878"/>
                    <a:pt x="4947" y="1869"/>
                    <a:pt x="4904" y="1851"/>
                  </a:cubicBezTo>
                  <a:lnTo>
                    <a:pt x="3475" y="1235"/>
                  </a:lnTo>
                  <a:cubicBezTo>
                    <a:pt x="3375" y="1192"/>
                    <a:pt x="3273" y="1173"/>
                    <a:pt x="3174" y="1173"/>
                  </a:cubicBezTo>
                  <a:cubicBezTo>
                    <a:pt x="2751" y="1173"/>
                    <a:pt x="2383" y="1535"/>
                    <a:pt x="2426" y="1995"/>
                  </a:cubicBezTo>
                  <a:lnTo>
                    <a:pt x="2565" y="3545"/>
                  </a:lnTo>
                  <a:cubicBezTo>
                    <a:pt x="2580" y="3718"/>
                    <a:pt x="2464" y="3877"/>
                    <a:pt x="2296" y="3915"/>
                  </a:cubicBezTo>
                  <a:lnTo>
                    <a:pt x="775" y="4262"/>
                  </a:lnTo>
                  <a:cubicBezTo>
                    <a:pt x="222" y="4387"/>
                    <a:pt x="1" y="5061"/>
                    <a:pt x="376" y="5494"/>
                  </a:cubicBezTo>
                  <a:lnTo>
                    <a:pt x="1401" y="6663"/>
                  </a:lnTo>
                  <a:cubicBezTo>
                    <a:pt x="1516" y="6793"/>
                    <a:pt x="1516" y="6990"/>
                    <a:pt x="1401" y="7125"/>
                  </a:cubicBezTo>
                  <a:lnTo>
                    <a:pt x="376" y="8294"/>
                  </a:lnTo>
                  <a:cubicBezTo>
                    <a:pt x="1" y="8722"/>
                    <a:pt x="222" y="9401"/>
                    <a:pt x="775" y="9526"/>
                  </a:cubicBezTo>
                  <a:lnTo>
                    <a:pt x="1194" y="9622"/>
                  </a:lnTo>
                  <a:cubicBezTo>
                    <a:pt x="1212" y="9626"/>
                    <a:pt x="1229" y="9628"/>
                    <a:pt x="1245" y="9628"/>
                  </a:cubicBezTo>
                  <a:cubicBezTo>
                    <a:pt x="1469" y="9628"/>
                    <a:pt x="1527" y="9281"/>
                    <a:pt x="1281" y="9223"/>
                  </a:cubicBezTo>
                  <a:lnTo>
                    <a:pt x="867" y="9126"/>
                  </a:lnTo>
                  <a:cubicBezTo>
                    <a:pt x="612" y="9069"/>
                    <a:pt x="511" y="8756"/>
                    <a:pt x="684" y="8559"/>
                  </a:cubicBezTo>
                  <a:lnTo>
                    <a:pt x="1704" y="7385"/>
                  </a:lnTo>
                  <a:cubicBezTo>
                    <a:pt x="1954" y="7101"/>
                    <a:pt x="1954" y="6677"/>
                    <a:pt x="1704" y="6393"/>
                  </a:cubicBezTo>
                  <a:lnTo>
                    <a:pt x="684" y="5224"/>
                  </a:lnTo>
                  <a:cubicBezTo>
                    <a:pt x="511" y="5022"/>
                    <a:pt x="612" y="4709"/>
                    <a:pt x="867" y="4652"/>
                  </a:cubicBezTo>
                  <a:lnTo>
                    <a:pt x="2387" y="4310"/>
                  </a:lnTo>
                  <a:cubicBezTo>
                    <a:pt x="2753" y="4228"/>
                    <a:pt x="3003" y="3886"/>
                    <a:pt x="2970" y="3506"/>
                  </a:cubicBezTo>
                  <a:lnTo>
                    <a:pt x="2830" y="1957"/>
                  </a:lnTo>
                  <a:cubicBezTo>
                    <a:pt x="2810" y="1745"/>
                    <a:pt x="2979" y="1578"/>
                    <a:pt x="3175" y="1578"/>
                  </a:cubicBezTo>
                  <a:cubicBezTo>
                    <a:pt x="3220" y="1578"/>
                    <a:pt x="3266" y="1587"/>
                    <a:pt x="3311" y="1606"/>
                  </a:cubicBezTo>
                  <a:lnTo>
                    <a:pt x="4740" y="2222"/>
                  </a:lnTo>
                  <a:cubicBezTo>
                    <a:pt x="4835" y="2261"/>
                    <a:pt x="4935" y="2280"/>
                    <a:pt x="5033" y="2280"/>
                  </a:cubicBezTo>
                  <a:cubicBezTo>
                    <a:pt x="5293" y="2280"/>
                    <a:pt x="5544" y="2148"/>
                    <a:pt x="5683" y="1914"/>
                  </a:cubicBezTo>
                  <a:lnTo>
                    <a:pt x="6482" y="576"/>
                  </a:lnTo>
                  <a:cubicBezTo>
                    <a:pt x="6549" y="463"/>
                    <a:pt x="6665" y="406"/>
                    <a:pt x="6780" y="406"/>
                  </a:cubicBezTo>
                  <a:cubicBezTo>
                    <a:pt x="6896" y="406"/>
                    <a:pt x="7011" y="463"/>
                    <a:pt x="7079" y="576"/>
                  </a:cubicBezTo>
                  <a:lnTo>
                    <a:pt x="7877" y="1914"/>
                  </a:lnTo>
                  <a:cubicBezTo>
                    <a:pt x="8017" y="2148"/>
                    <a:pt x="8268" y="2280"/>
                    <a:pt x="8528" y="2280"/>
                  </a:cubicBezTo>
                  <a:cubicBezTo>
                    <a:pt x="8626" y="2280"/>
                    <a:pt x="8726" y="2261"/>
                    <a:pt x="8821" y="2222"/>
                  </a:cubicBezTo>
                  <a:lnTo>
                    <a:pt x="10250" y="1606"/>
                  </a:lnTo>
                  <a:cubicBezTo>
                    <a:pt x="10294" y="1587"/>
                    <a:pt x="10340" y="1578"/>
                    <a:pt x="10384" y="1578"/>
                  </a:cubicBezTo>
                  <a:cubicBezTo>
                    <a:pt x="10578" y="1578"/>
                    <a:pt x="10750" y="1745"/>
                    <a:pt x="10731" y="1957"/>
                  </a:cubicBezTo>
                  <a:lnTo>
                    <a:pt x="10591" y="3506"/>
                  </a:lnTo>
                  <a:cubicBezTo>
                    <a:pt x="10558" y="3886"/>
                    <a:pt x="10808" y="4228"/>
                    <a:pt x="11174" y="4310"/>
                  </a:cubicBezTo>
                  <a:lnTo>
                    <a:pt x="12694" y="4656"/>
                  </a:lnTo>
                  <a:cubicBezTo>
                    <a:pt x="12949" y="4714"/>
                    <a:pt x="13050" y="5027"/>
                    <a:pt x="12877" y="5224"/>
                  </a:cubicBezTo>
                  <a:lnTo>
                    <a:pt x="11852" y="6398"/>
                  </a:lnTo>
                  <a:cubicBezTo>
                    <a:pt x="11607" y="6682"/>
                    <a:pt x="11607" y="7105"/>
                    <a:pt x="11852" y="7389"/>
                  </a:cubicBezTo>
                  <a:lnTo>
                    <a:pt x="12877" y="8563"/>
                  </a:lnTo>
                  <a:cubicBezTo>
                    <a:pt x="13050" y="8761"/>
                    <a:pt x="12949" y="9073"/>
                    <a:pt x="12694" y="9131"/>
                  </a:cubicBezTo>
                  <a:lnTo>
                    <a:pt x="11174" y="9473"/>
                  </a:lnTo>
                  <a:cubicBezTo>
                    <a:pt x="10808" y="9559"/>
                    <a:pt x="10558" y="9901"/>
                    <a:pt x="10591" y="10281"/>
                  </a:cubicBezTo>
                  <a:lnTo>
                    <a:pt x="10731" y="11831"/>
                  </a:lnTo>
                  <a:cubicBezTo>
                    <a:pt x="10750" y="12042"/>
                    <a:pt x="10578" y="12209"/>
                    <a:pt x="10384" y="12209"/>
                  </a:cubicBezTo>
                  <a:cubicBezTo>
                    <a:pt x="10340" y="12209"/>
                    <a:pt x="10294" y="12201"/>
                    <a:pt x="10250" y="12182"/>
                  </a:cubicBezTo>
                  <a:lnTo>
                    <a:pt x="8821" y="11566"/>
                  </a:lnTo>
                  <a:cubicBezTo>
                    <a:pt x="8725" y="11525"/>
                    <a:pt x="8625" y="11505"/>
                    <a:pt x="8527" y="11505"/>
                  </a:cubicBezTo>
                  <a:cubicBezTo>
                    <a:pt x="8267" y="11505"/>
                    <a:pt x="8017" y="11640"/>
                    <a:pt x="7877" y="11874"/>
                  </a:cubicBezTo>
                  <a:lnTo>
                    <a:pt x="7079" y="13212"/>
                  </a:lnTo>
                  <a:cubicBezTo>
                    <a:pt x="7011" y="13325"/>
                    <a:pt x="6896" y="13381"/>
                    <a:pt x="6780" y="13381"/>
                  </a:cubicBezTo>
                  <a:cubicBezTo>
                    <a:pt x="6665" y="13381"/>
                    <a:pt x="6549" y="13325"/>
                    <a:pt x="6482" y="13212"/>
                  </a:cubicBezTo>
                  <a:lnTo>
                    <a:pt x="5683" y="11874"/>
                  </a:lnTo>
                  <a:cubicBezTo>
                    <a:pt x="5544" y="11640"/>
                    <a:pt x="5293" y="11505"/>
                    <a:pt x="5034" y="11505"/>
                  </a:cubicBezTo>
                  <a:cubicBezTo>
                    <a:pt x="4936" y="11505"/>
                    <a:pt x="4836" y="11525"/>
                    <a:pt x="4740" y="11566"/>
                  </a:cubicBezTo>
                  <a:lnTo>
                    <a:pt x="3311" y="12182"/>
                  </a:lnTo>
                  <a:cubicBezTo>
                    <a:pt x="3266" y="12201"/>
                    <a:pt x="3220" y="12209"/>
                    <a:pt x="3175" y="12209"/>
                  </a:cubicBezTo>
                  <a:cubicBezTo>
                    <a:pt x="2979" y="12209"/>
                    <a:pt x="2810" y="12042"/>
                    <a:pt x="2830" y="11831"/>
                  </a:cubicBezTo>
                  <a:lnTo>
                    <a:pt x="2970" y="10281"/>
                  </a:lnTo>
                  <a:cubicBezTo>
                    <a:pt x="3003" y="9901"/>
                    <a:pt x="2753" y="9559"/>
                    <a:pt x="2387" y="9473"/>
                  </a:cubicBezTo>
                  <a:lnTo>
                    <a:pt x="2026" y="9391"/>
                  </a:lnTo>
                  <a:cubicBezTo>
                    <a:pt x="2008" y="9387"/>
                    <a:pt x="1991" y="9385"/>
                    <a:pt x="1975" y="9385"/>
                  </a:cubicBezTo>
                  <a:cubicBezTo>
                    <a:pt x="1751" y="9385"/>
                    <a:pt x="1688" y="9732"/>
                    <a:pt x="1935" y="9786"/>
                  </a:cubicBezTo>
                  <a:lnTo>
                    <a:pt x="2296" y="9872"/>
                  </a:lnTo>
                  <a:cubicBezTo>
                    <a:pt x="2464" y="9911"/>
                    <a:pt x="2580" y="10070"/>
                    <a:pt x="2565" y="10243"/>
                  </a:cubicBezTo>
                  <a:lnTo>
                    <a:pt x="2426" y="11792"/>
                  </a:lnTo>
                  <a:cubicBezTo>
                    <a:pt x="2379" y="12253"/>
                    <a:pt x="2751" y="12619"/>
                    <a:pt x="3176" y="12619"/>
                  </a:cubicBezTo>
                  <a:cubicBezTo>
                    <a:pt x="3274" y="12619"/>
                    <a:pt x="3375" y="12600"/>
                    <a:pt x="3475" y="12557"/>
                  </a:cubicBezTo>
                  <a:lnTo>
                    <a:pt x="4904" y="11941"/>
                  </a:lnTo>
                  <a:cubicBezTo>
                    <a:pt x="4948" y="11923"/>
                    <a:pt x="4994" y="11913"/>
                    <a:pt x="5040" y="11913"/>
                  </a:cubicBezTo>
                  <a:cubicBezTo>
                    <a:pt x="5160" y="11913"/>
                    <a:pt x="5276" y="11974"/>
                    <a:pt x="5342" y="12086"/>
                  </a:cubicBezTo>
                  <a:lnTo>
                    <a:pt x="6136" y="13418"/>
                  </a:lnTo>
                  <a:cubicBezTo>
                    <a:pt x="6282" y="13664"/>
                    <a:pt x="6534" y="13787"/>
                    <a:pt x="6785" y="13787"/>
                  </a:cubicBezTo>
                  <a:cubicBezTo>
                    <a:pt x="7035" y="13787"/>
                    <a:pt x="7286" y="13664"/>
                    <a:pt x="7430" y="13418"/>
                  </a:cubicBezTo>
                  <a:lnTo>
                    <a:pt x="8229" y="12086"/>
                  </a:lnTo>
                  <a:cubicBezTo>
                    <a:pt x="8291" y="11974"/>
                    <a:pt x="8406" y="11913"/>
                    <a:pt x="8527" y="11913"/>
                  </a:cubicBezTo>
                  <a:cubicBezTo>
                    <a:pt x="8574" y="11913"/>
                    <a:pt x="8621" y="11923"/>
                    <a:pt x="8667" y="11941"/>
                  </a:cubicBezTo>
                  <a:lnTo>
                    <a:pt x="10096" y="12557"/>
                  </a:lnTo>
                  <a:cubicBezTo>
                    <a:pt x="10193" y="12598"/>
                    <a:pt x="10293" y="12617"/>
                    <a:pt x="10389" y="12617"/>
                  </a:cubicBezTo>
                  <a:cubicBezTo>
                    <a:pt x="10812" y="12617"/>
                    <a:pt x="11184" y="12254"/>
                    <a:pt x="11145" y="11792"/>
                  </a:cubicBezTo>
                  <a:lnTo>
                    <a:pt x="11000" y="10243"/>
                  </a:lnTo>
                  <a:cubicBezTo>
                    <a:pt x="10986" y="10070"/>
                    <a:pt x="11101" y="9911"/>
                    <a:pt x="11270" y="9872"/>
                  </a:cubicBezTo>
                  <a:lnTo>
                    <a:pt x="12790" y="9526"/>
                  </a:lnTo>
                  <a:cubicBezTo>
                    <a:pt x="13344" y="9401"/>
                    <a:pt x="13565" y="8727"/>
                    <a:pt x="13190" y="8294"/>
                  </a:cubicBezTo>
                  <a:lnTo>
                    <a:pt x="12165" y="7125"/>
                  </a:lnTo>
                  <a:cubicBezTo>
                    <a:pt x="12049" y="6990"/>
                    <a:pt x="12049" y="6793"/>
                    <a:pt x="12165" y="6663"/>
                  </a:cubicBezTo>
                  <a:lnTo>
                    <a:pt x="13185" y="5494"/>
                  </a:lnTo>
                  <a:cubicBezTo>
                    <a:pt x="13560" y="5065"/>
                    <a:pt x="13344" y="4392"/>
                    <a:pt x="12790" y="4262"/>
                  </a:cubicBezTo>
                  <a:lnTo>
                    <a:pt x="11275" y="3915"/>
                  </a:lnTo>
                  <a:cubicBezTo>
                    <a:pt x="11101" y="3877"/>
                    <a:pt x="10986" y="3718"/>
                    <a:pt x="11005" y="3545"/>
                  </a:cubicBezTo>
                  <a:lnTo>
                    <a:pt x="11145" y="1995"/>
                  </a:lnTo>
                  <a:cubicBezTo>
                    <a:pt x="11188" y="1535"/>
                    <a:pt x="10816" y="1173"/>
                    <a:pt x="10394" y="1173"/>
                  </a:cubicBezTo>
                  <a:cubicBezTo>
                    <a:pt x="10296" y="1173"/>
                    <a:pt x="10195" y="1192"/>
                    <a:pt x="10096" y="1235"/>
                  </a:cubicBezTo>
                  <a:lnTo>
                    <a:pt x="8667" y="1851"/>
                  </a:lnTo>
                  <a:cubicBezTo>
                    <a:pt x="8622" y="1869"/>
                    <a:pt x="8576" y="1878"/>
                    <a:pt x="8531" y="1878"/>
                  </a:cubicBezTo>
                  <a:cubicBezTo>
                    <a:pt x="8409" y="1878"/>
                    <a:pt x="8292" y="1815"/>
                    <a:pt x="8229" y="1707"/>
                  </a:cubicBezTo>
                  <a:lnTo>
                    <a:pt x="7430" y="369"/>
                  </a:lnTo>
                  <a:cubicBezTo>
                    <a:pt x="7283" y="124"/>
                    <a:pt x="7033" y="1"/>
                    <a:pt x="67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3" name="Google Shape;2498;p67">
            <a:extLst>
              <a:ext uri="{FF2B5EF4-FFF2-40B4-BE49-F238E27FC236}">
                <a16:creationId xmlns:a16="http://schemas.microsoft.com/office/drawing/2014/main" id="{2F4D5155-66C0-B7F4-BDD0-544D4D8AA012}"/>
              </a:ext>
            </a:extLst>
          </p:cNvPr>
          <p:cNvSpPr txBox="1"/>
          <p:nvPr/>
        </p:nvSpPr>
        <p:spPr>
          <a:xfrm>
            <a:off x="3517303" y="2227646"/>
            <a:ext cx="1978200" cy="4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rPr>
              <a:t>JOD 160,000</a:t>
            </a:r>
            <a:endParaRPr sz="3000" dirty="0">
              <a:solidFill>
                <a:schemeClr val="dk2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44" name="Google Shape;2499;p67">
            <a:extLst>
              <a:ext uri="{FF2B5EF4-FFF2-40B4-BE49-F238E27FC236}">
                <a16:creationId xmlns:a16="http://schemas.microsoft.com/office/drawing/2014/main" id="{57C0BFC8-CD2B-DAE6-2A9C-04C9768982A7}"/>
              </a:ext>
            </a:extLst>
          </p:cNvPr>
          <p:cNvSpPr txBox="1"/>
          <p:nvPr/>
        </p:nvSpPr>
        <p:spPr>
          <a:xfrm>
            <a:off x="3583414" y="2647746"/>
            <a:ext cx="19782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Total Profit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</p:spTree>
    <p:extLst>
      <p:ext uri="{BB962C8B-B14F-4D97-AF65-F5344CB8AC3E}">
        <p14:creationId xmlns:p14="http://schemas.microsoft.com/office/powerpoint/2010/main" val="1467169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8" name="Google Shape;1838;p54"/>
          <p:cNvSpPr/>
          <p:nvPr/>
        </p:nvSpPr>
        <p:spPr>
          <a:xfrm>
            <a:off x="720000" y="1396050"/>
            <a:ext cx="2486400" cy="3012600"/>
          </a:xfrm>
          <a:prstGeom prst="roundRect">
            <a:avLst>
              <a:gd name="adj" fmla="val 6592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39" name="Google Shape;1839;p54"/>
          <p:cNvSpPr/>
          <p:nvPr/>
        </p:nvSpPr>
        <p:spPr>
          <a:xfrm>
            <a:off x="3328808" y="1396050"/>
            <a:ext cx="2486400" cy="3012600"/>
          </a:xfrm>
          <a:prstGeom prst="roundRect">
            <a:avLst>
              <a:gd name="adj" fmla="val 6592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40" name="Google Shape;1840;p54"/>
          <p:cNvSpPr/>
          <p:nvPr/>
        </p:nvSpPr>
        <p:spPr>
          <a:xfrm>
            <a:off x="5937604" y="1396050"/>
            <a:ext cx="2486400" cy="3012600"/>
          </a:xfrm>
          <a:prstGeom prst="roundRect">
            <a:avLst>
              <a:gd name="adj" fmla="val 6592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41" name="Google Shape;1841;p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OUR PLANS</a:t>
            </a:r>
            <a:endParaRPr dirty="0"/>
          </a:p>
        </p:txBody>
      </p:sp>
      <p:graphicFrame>
        <p:nvGraphicFramePr>
          <p:cNvPr id="1842" name="Google Shape;1842;p54"/>
          <p:cNvGraphicFramePr/>
          <p:nvPr>
            <p:extLst>
              <p:ext uri="{D42A27DB-BD31-4B8C-83A1-F6EECF244321}">
                <p14:modId xmlns:p14="http://schemas.microsoft.com/office/powerpoint/2010/main" val="2090380339"/>
              </p:ext>
            </p:extLst>
          </p:nvPr>
        </p:nvGraphicFramePr>
        <p:xfrm>
          <a:off x="722125" y="1396052"/>
          <a:ext cx="2482125" cy="2979026"/>
        </p:xfrm>
        <a:graphic>
          <a:graphicData uri="http://schemas.openxmlformats.org/drawingml/2006/table">
            <a:tbl>
              <a:tblPr>
                <a:noFill/>
                <a:tableStyleId>{CBFD015B-639B-436F-A4C1-BCB65E40147A}</a:tableStyleId>
              </a:tblPr>
              <a:tblGrid>
                <a:gridCol w="2482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880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dirty="0">
                          <a:solidFill>
                            <a:schemeClr val="dk1"/>
                          </a:solidFill>
                          <a:latin typeface="Staatliches"/>
                          <a:ea typeface="Staatliches"/>
                          <a:cs typeface="Staatliches"/>
                          <a:sym typeface="Staatliches"/>
                        </a:rPr>
                        <a:t>JOD 25</a:t>
                      </a:r>
                      <a:endParaRPr sz="3000" dirty="0">
                        <a:solidFill>
                          <a:schemeClr val="dk1"/>
                        </a:solidFill>
                        <a:latin typeface="Staatliches"/>
                        <a:ea typeface="Staatliches"/>
                        <a:cs typeface="Staatliches"/>
                        <a:sym typeface="Staatliche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51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dirty="0">
                          <a:solidFill>
                            <a:schemeClr val="dk1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Bundle with 1 boot, 2 jerseys and 1 WC22 ball for 21 years and under</a:t>
                      </a:r>
                      <a:endParaRPr sz="1800" dirty="0">
                        <a:solidFill>
                          <a:schemeClr val="dk1"/>
                        </a:solidFill>
                        <a:latin typeface="Cairo"/>
                        <a:ea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401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500" dirty="0">
                        <a:solidFill>
                          <a:schemeClr val="dk2"/>
                        </a:solidFill>
                        <a:latin typeface="Staatliches"/>
                        <a:ea typeface="Staatliches"/>
                        <a:cs typeface="Staatliches"/>
                        <a:sym typeface="Staatliches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500" dirty="0">
                        <a:solidFill>
                          <a:schemeClr val="dk2"/>
                        </a:solidFill>
                        <a:latin typeface="Staatliches"/>
                        <a:ea typeface="Staatliches"/>
                        <a:cs typeface="Staatliches"/>
                        <a:sym typeface="Staatliches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500" dirty="0">
                          <a:solidFill>
                            <a:schemeClr val="dk2"/>
                          </a:solidFill>
                          <a:latin typeface="Staatliches"/>
                          <a:ea typeface="Staatliches"/>
                          <a:cs typeface="Staatliches"/>
                          <a:sym typeface="Staatliches"/>
                        </a:rPr>
                        <a:t>BASIC</a:t>
                      </a:r>
                      <a:endParaRPr sz="2500" dirty="0">
                        <a:solidFill>
                          <a:schemeClr val="dk2"/>
                        </a:solidFill>
                        <a:latin typeface="Staatliches"/>
                        <a:ea typeface="Staatliches"/>
                        <a:cs typeface="Staatliches"/>
                        <a:sym typeface="Staatliche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43" name="Google Shape;1843;p54"/>
          <p:cNvGraphicFramePr/>
          <p:nvPr>
            <p:extLst>
              <p:ext uri="{D42A27DB-BD31-4B8C-83A1-F6EECF244321}">
                <p14:modId xmlns:p14="http://schemas.microsoft.com/office/powerpoint/2010/main" val="2826362481"/>
              </p:ext>
            </p:extLst>
          </p:nvPr>
        </p:nvGraphicFramePr>
        <p:xfrm>
          <a:off x="3335731" y="1396050"/>
          <a:ext cx="2477332" cy="2908335"/>
        </p:xfrm>
        <a:graphic>
          <a:graphicData uri="http://schemas.openxmlformats.org/drawingml/2006/table">
            <a:tbl>
              <a:tblPr>
                <a:noFill/>
                <a:tableStyleId>{CBFD015B-639B-436F-A4C1-BCB65E40147A}</a:tableStyleId>
              </a:tblPr>
              <a:tblGrid>
                <a:gridCol w="2477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5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dirty="0">
                          <a:solidFill>
                            <a:schemeClr val="dk1"/>
                          </a:solidFill>
                          <a:latin typeface="Staatliches"/>
                          <a:ea typeface="Staatliches"/>
                          <a:cs typeface="Staatliches"/>
                          <a:sym typeface="Staatliches"/>
                        </a:rPr>
                        <a:t>JOD 45</a:t>
                      </a:r>
                      <a:endParaRPr sz="3000" dirty="0">
                        <a:solidFill>
                          <a:schemeClr val="dk1"/>
                        </a:solidFill>
                        <a:latin typeface="Staatliches"/>
                        <a:ea typeface="Staatliches"/>
                        <a:cs typeface="Staatliches"/>
                        <a:sym typeface="Staatliche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76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dirty="0">
                          <a:solidFill>
                            <a:schemeClr val="dk1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Bundle with 2 boots, 3 jerseys, 1 WC22 ball and 1 PL23 ball for 39 years and under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500" dirty="0">
                        <a:solidFill>
                          <a:schemeClr val="dk2"/>
                        </a:solidFill>
                        <a:latin typeface="Staatliches"/>
                        <a:ea typeface="Staatliches"/>
                        <a:cs typeface="Staatliches"/>
                        <a:sym typeface="Staatliches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500" dirty="0">
                          <a:solidFill>
                            <a:schemeClr val="dk2"/>
                          </a:solidFill>
                          <a:latin typeface="Staatliches"/>
                          <a:ea typeface="Staatliches"/>
                          <a:cs typeface="Staatliches"/>
                          <a:sym typeface="Staatliches"/>
                        </a:rPr>
                        <a:t>PRO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44" name="Google Shape;1844;p54"/>
          <p:cNvGraphicFramePr/>
          <p:nvPr>
            <p:extLst>
              <p:ext uri="{D42A27DB-BD31-4B8C-83A1-F6EECF244321}">
                <p14:modId xmlns:p14="http://schemas.microsoft.com/office/powerpoint/2010/main" val="648588724"/>
              </p:ext>
            </p:extLst>
          </p:nvPr>
        </p:nvGraphicFramePr>
        <p:xfrm>
          <a:off x="5939738" y="1396050"/>
          <a:ext cx="2482125" cy="2908335"/>
        </p:xfrm>
        <a:graphic>
          <a:graphicData uri="http://schemas.openxmlformats.org/drawingml/2006/table">
            <a:tbl>
              <a:tblPr>
                <a:noFill/>
                <a:tableStyleId>{CBFD015B-639B-436F-A4C1-BCB65E40147A}</a:tableStyleId>
              </a:tblPr>
              <a:tblGrid>
                <a:gridCol w="2482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5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dirty="0">
                          <a:solidFill>
                            <a:schemeClr val="dk1"/>
                          </a:solidFill>
                          <a:latin typeface="Staatliches"/>
                          <a:ea typeface="Staatliches"/>
                          <a:cs typeface="Staatliches"/>
                          <a:sym typeface="Staatliches"/>
                        </a:rPr>
                        <a:t>JOD 80</a:t>
                      </a:r>
                      <a:endParaRPr sz="3000" dirty="0">
                        <a:solidFill>
                          <a:schemeClr val="dk1"/>
                        </a:solidFill>
                        <a:latin typeface="Staatliches"/>
                        <a:ea typeface="Staatliches"/>
                        <a:cs typeface="Staatliches"/>
                        <a:sym typeface="Staatliche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dirty="0">
                          <a:solidFill>
                            <a:schemeClr val="dk1"/>
                          </a:solidFill>
                          <a:latin typeface="Cairo"/>
                          <a:ea typeface="Cairo"/>
                          <a:cs typeface="Cairo"/>
                          <a:sym typeface="Cairo"/>
                        </a:rPr>
                        <a:t>Bundle with 3 boots, 5 jerseys, 1 WC22 ball, 1 PL23 ball and 1 LaLiga23 ball for 59 years and under</a:t>
                      </a:r>
                      <a:endParaRPr sz="1600" dirty="0">
                        <a:solidFill>
                          <a:schemeClr val="dk1"/>
                        </a:solidFill>
                        <a:latin typeface="Cairo"/>
                        <a:ea typeface="Cairo"/>
                        <a:cs typeface="Cairo"/>
                        <a:sym typeface="Cair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500" dirty="0">
                        <a:solidFill>
                          <a:schemeClr val="dk2"/>
                        </a:solidFill>
                        <a:latin typeface="Staatliches"/>
                        <a:ea typeface="Staatliches"/>
                        <a:cs typeface="Staatliches"/>
                        <a:sym typeface="Staatliches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500" dirty="0">
                          <a:solidFill>
                            <a:schemeClr val="dk2"/>
                          </a:solidFill>
                          <a:latin typeface="Staatliches"/>
                          <a:ea typeface="Staatliches"/>
                          <a:cs typeface="Staatliches"/>
                          <a:sym typeface="Staatliches"/>
                        </a:rPr>
                        <a:t>PREMIUM</a:t>
                      </a:r>
                      <a:endParaRPr sz="2500" dirty="0">
                        <a:solidFill>
                          <a:schemeClr val="dk2"/>
                        </a:solidFill>
                        <a:latin typeface="Staatliches"/>
                        <a:ea typeface="Staatliches"/>
                        <a:cs typeface="Staatliches"/>
                        <a:sym typeface="Staatliche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p37"/>
          <p:cNvSpPr/>
          <p:nvPr/>
        </p:nvSpPr>
        <p:spPr>
          <a:xfrm>
            <a:off x="1592400" y="1164050"/>
            <a:ext cx="560700" cy="5607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4" name="Google Shape;764;p37"/>
          <p:cNvSpPr/>
          <p:nvPr/>
        </p:nvSpPr>
        <p:spPr>
          <a:xfrm>
            <a:off x="4291675" y="1164050"/>
            <a:ext cx="560700" cy="5607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5" name="Google Shape;765;p37"/>
          <p:cNvSpPr/>
          <p:nvPr/>
        </p:nvSpPr>
        <p:spPr>
          <a:xfrm>
            <a:off x="6990950" y="1164050"/>
            <a:ext cx="560700" cy="5607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6" name="Google Shape;766;p37"/>
          <p:cNvSpPr/>
          <p:nvPr/>
        </p:nvSpPr>
        <p:spPr>
          <a:xfrm>
            <a:off x="3101711" y="2978688"/>
            <a:ext cx="560700" cy="5607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7" name="Google Shape;767;p37"/>
          <p:cNvSpPr/>
          <p:nvPr/>
        </p:nvSpPr>
        <p:spPr>
          <a:xfrm>
            <a:off x="5800986" y="2978688"/>
            <a:ext cx="560700" cy="5607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9" name="Google Shape;769;p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table of contents</a:t>
            </a:r>
            <a:endParaRPr dirty="0"/>
          </a:p>
        </p:txBody>
      </p:sp>
      <p:sp>
        <p:nvSpPr>
          <p:cNvPr id="770" name="Google Shape;770;p37"/>
          <p:cNvSpPr txBox="1">
            <a:spLocks noGrp="1"/>
          </p:cNvSpPr>
          <p:nvPr>
            <p:ph type="title" idx="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BUSINESS OVERVIEW</a:t>
            </a:r>
            <a:endParaRPr dirty="0"/>
          </a:p>
        </p:txBody>
      </p:sp>
      <p:sp>
        <p:nvSpPr>
          <p:cNvPr id="771" name="Google Shape;771;p37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3-7</a:t>
            </a:r>
          </a:p>
        </p:txBody>
      </p:sp>
      <p:sp>
        <p:nvSpPr>
          <p:cNvPr id="772" name="Google Shape;772;p37"/>
          <p:cNvSpPr txBox="1">
            <a:spLocks noGrp="1"/>
          </p:cNvSpPr>
          <p:nvPr>
            <p:ph type="title" idx="3"/>
          </p:nvPr>
        </p:nvSpPr>
        <p:spPr>
          <a:xfrm>
            <a:off x="3183874" y="1776963"/>
            <a:ext cx="2633031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MARKET A</a:t>
            </a:r>
            <a:r>
              <a:rPr lang="en-US" sz="1800" dirty="0"/>
              <a:t>n</a:t>
            </a:r>
            <a:r>
              <a:rPr lang="en" sz="1800" dirty="0"/>
              <a:t>alysis &amp; Competition</a:t>
            </a:r>
            <a:endParaRPr sz="1800" dirty="0"/>
          </a:p>
        </p:txBody>
      </p:sp>
      <p:sp>
        <p:nvSpPr>
          <p:cNvPr id="773" name="Google Shape;773;p37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8-9</a:t>
            </a:r>
          </a:p>
        </p:txBody>
      </p:sp>
      <p:sp>
        <p:nvSpPr>
          <p:cNvPr id="774" name="Google Shape;774;p37"/>
          <p:cNvSpPr txBox="1">
            <a:spLocks noGrp="1"/>
          </p:cNvSpPr>
          <p:nvPr>
            <p:ph type="title" idx="5"/>
          </p:nvPr>
        </p:nvSpPr>
        <p:spPr>
          <a:xfrm>
            <a:off x="2229311" y="3591600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MANAGEMENT PLAN</a:t>
            </a:r>
            <a:endParaRPr dirty="0"/>
          </a:p>
        </p:txBody>
      </p:sp>
      <p:sp>
        <p:nvSpPr>
          <p:cNvPr id="775" name="Google Shape;775;p37"/>
          <p:cNvSpPr txBox="1">
            <a:spLocks noGrp="1"/>
          </p:cNvSpPr>
          <p:nvPr>
            <p:ph type="subTitle" idx="6"/>
          </p:nvPr>
        </p:nvSpPr>
        <p:spPr>
          <a:xfrm>
            <a:off x="2229311" y="4119300"/>
            <a:ext cx="23055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13-14 </a:t>
            </a:r>
          </a:p>
        </p:txBody>
      </p:sp>
      <p:sp>
        <p:nvSpPr>
          <p:cNvPr id="776" name="Google Shape;776;p37"/>
          <p:cNvSpPr txBox="1">
            <a:spLocks noGrp="1"/>
          </p:cNvSpPr>
          <p:nvPr>
            <p:ph type="title" idx="7"/>
          </p:nvPr>
        </p:nvSpPr>
        <p:spPr>
          <a:xfrm>
            <a:off x="4928580" y="3591600"/>
            <a:ext cx="23055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Financial PLAN</a:t>
            </a:r>
            <a:endParaRPr dirty="0"/>
          </a:p>
        </p:txBody>
      </p:sp>
      <p:sp>
        <p:nvSpPr>
          <p:cNvPr id="777" name="Google Shape;777;p37"/>
          <p:cNvSpPr txBox="1">
            <a:spLocks noGrp="1"/>
          </p:cNvSpPr>
          <p:nvPr>
            <p:ph type="subTitle" idx="8"/>
          </p:nvPr>
        </p:nvSpPr>
        <p:spPr>
          <a:xfrm>
            <a:off x="4928580" y="4119300"/>
            <a:ext cx="23055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15-19</a:t>
            </a:r>
          </a:p>
        </p:txBody>
      </p:sp>
      <p:sp>
        <p:nvSpPr>
          <p:cNvPr id="778" name="Google Shape;778;p37"/>
          <p:cNvSpPr txBox="1">
            <a:spLocks noGrp="1"/>
          </p:cNvSpPr>
          <p:nvPr>
            <p:ph type="title" idx="9"/>
          </p:nvPr>
        </p:nvSpPr>
        <p:spPr>
          <a:xfrm>
            <a:off x="5960168" y="1798872"/>
            <a:ext cx="2772067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Sales &amp; MARKETING PLAN</a:t>
            </a:r>
            <a:endParaRPr dirty="0"/>
          </a:p>
        </p:txBody>
      </p:sp>
      <p:sp>
        <p:nvSpPr>
          <p:cNvPr id="779" name="Google Shape;779;p37"/>
          <p:cNvSpPr txBox="1">
            <a:spLocks noGrp="1"/>
          </p:cNvSpPr>
          <p:nvPr>
            <p:ph type="subTitle" idx="13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10-12 </a:t>
            </a:r>
          </a:p>
        </p:txBody>
      </p:sp>
      <p:sp>
        <p:nvSpPr>
          <p:cNvPr id="782" name="Google Shape;782;p37"/>
          <p:cNvSpPr txBox="1">
            <a:spLocks noGrp="1"/>
          </p:cNvSpPr>
          <p:nvPr>
            <p:ph type="title" idx="16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 dirty="0"/>
          </a:p>
        </p:txBody>
      </p:sp>
      <p:sp>
        <p:nvSpPr>
          <p:cNvPr id="783" name="Google Shape;783;p37"/>
          <p:cNvSpPr txBox="1">
            <a:spLocks noGrp="1"/>
          </p:cNvSpPr>
          <p:nvPr>
            <p:ph type="title" idx="17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 dirty="0"/>
          </a:p>
        </p:txBody>
      </p:sp>
      <p:sp>
        <p:nvSpPr>
          <p:cNvPr id="784" name="Google Shape;784;p37"/>
          <p:cNvSpPr txBox="1">
            <a:spLocks noGrp="1"/>
          </p:cNvSpPr>
          <p:nvPr>
            <p:ph type="title" idx="18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 dirty="0"/>
          </a:p>
        </p:txBody>
      </p:sp>
      <p:sp>
        <p:nvSpPr>
          <p:cNvPr id="785" name="Google Shape;785;p37"/>
          <p:cNvSpPr txBox="1">
            <a:spLocks noGrp="1"/>
          </p:cNvSpPr>
          <p:nvPr>
            <p:ph type="title" idx="19"/>
          </p:nvPr>
        </p:nvSpPr>
        <p:spPr>
          <a:xfrm>
            <a:off x="3101711" y="3054138"/>
            <a:ext cx="560700" cy="40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 dirty="0"/>
          </a:p>
        </p:txBody>
      </p:sp>
      <p:sp>
        <p:nvSpPr>
          <p:cNvPr id="786" name="Google Shape;786;p37"/>
          <p:cNvSpPr txBox="1">
            <a:spLocks noGrp="1"/>
          </p:cNvSpPr>
          <p:nvPr>
            <p:ph type="title" idx="20"/>
          </p:nvPr>
        </p:nvSpPr>
        <p:spPr>
          <a:xfrm>
            <a:off x="5800961" y="3054138"/>
            <a:ext cx="560700" cy="40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86774-D042-0423-A712-45861803E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5024"/>
            <a:ext cx="7704000" cy="4248161"/>
          </a:xfrm>
        </p:spPr>
        <p:txBody>
          <a:bodyPr/>
          <a:lstStyle/>
          <a:p>
            <a:r>
              <a:rPr lang="en-US" dirty="0"/>
              <a:t>Thank you for your time </a:t>
            </a:r>
            <a:r>
              <a:rPr lang="en-US" dirty="0">
                <a:solidFill>
                  <a:schemeClr val="bg2"/>
                </a:solidFill>
              </a:rPr>
              <a:t>&amp;</a:t>
            </a:r>
            <a:r>
              <a:rPr lang="en-US" dirty="0"/>
              <a:t> Hopefully you will accept the loan request</a:t>
            </a:r>
          </a:p>
        </p:txBody>
      </p:sp>
    </p:spTree>
    <p:extLst>
      <p:ext uri="{BB962C8B-B14F-4D97-AF65-F5344CB8AC3E}">
        <p14:creationId xmlns:p14="http://schemas.microsoft.com/office/powerpoint/2010/main" val="333999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2" name="Google Shape;872;p40"/>
          <p:cNvGrpSpPr/>
          <p:nvPr/>
        </p:nvGrpSpPr>
        <p:grpSpPr>
          <a:xfrm>
            <a:off x="5373300" y="2710565"/>
            <a:ext cx="3057679" cy="1878249"/>
            <a:chOff x="5565749" y="2591902"/>
            <a:chExt cx="3275149" cy="2011835"/>
          </a:xfrm>
        </p:grpSpPr>
        <p:sp>
          <p:nvSpPr>
            <p:cNvPr id="873" name="Google Shape;873;p40"/>
            <p:cNvSpPr/>
            <p:nvPr/>
          </p:nvSpPr>
          <p:spPr>
            <a:xfrm>
              <a:off x="8222923" y="3134384"/>
              <a:ext cx="617975" cy="1469351"/>
            </a:xfrm>
            <a:custGeom>
              <a:avLst/>
              <a:gdLst/>
              <a:ahLst/>
              <a:cxnLst/>
              <a:rect l="l" t="t" r="r" b="b"/>
              <a:pathLst>
                <a:path w="9725" h="23123" fill="none" extrusionOk="0">
                  <a:moveTo>
                    <a:pt x="1" y="23122"/>
                  </a:moveTo>
                  <a:lnTo>
                    <a:pt x="9724" y="23122"/>
                  </a:lnTo>
                  <a:lnTo>
                    <a:pt x="972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74" name="Google Shape;874;p40"/>
            <p:cNvSpPr/>
            <p:nvPr/>
          </p:nvSpPr>
          <p:spPr>
            <a:xfrm>
              <a:off x="6451940" y="2591902"/>
              <a:ext cx="617975" cy="2011835"/>
            </a:xfrm>
            <a:custGeom>
              <a:avLst/>
              <a:gdLst/>
              <a:ahLst/>
              <a:cxnLst/>
              <a:rect l="l" t="t" r="r" b="b"/>
              <a:pathLst>
                <a:path w="9725" h="31660" fill="none" extrusionOk="0">
                  <a:moveTo>
                    <a:pt x="1" y="31659"/>
                  </a:moveTo>
                  <a:lnTo>
                    <a:pt x="9724" y="31659"/>
                  </a:lnTo>
                  <a:lnTo>
                    <a:pt x="9724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75" name="Google Shape;875;p40"/>
            <p:cNvSpPr/>
            <p:nvPr/>
          </p:nvSpPr>
          <p:spPr>
            <a:xfrm>
              <a:off x="5565749" y="3159040"/>
              <a:ext cx="617975" cy="1444696"/>
            </a:xfrm>
            <a:custGeom>
              <a:avLst/>
              <a:gdLst/>
              <a:ahLst/>
              <a:cxnLst/>
              <a:rect l="l" t="t" r="r" b="b"/>
              <a:pathLst>
                <a:path w="9725" h="22735" fill="none" extrusionOk="0">
                  <a:moveTo>
                    <a:pt x="1" y="22734"/>
                  </a:moveTo>
                  <a:lnTo>
                    <a:pt x="9724" y="22734"/>
                  </a:lnTo>
                  <a:lnTo>
                    <a:pt x="972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76" name="Google Shape;876;p40"/>
            <p:cNvSpPr/>
            <p:nvPr/>
          </p:nvSpPr>
          <p:spPr>
            <a:xfrm>
              <a:off x="7336733" y="3568078"/>
              <a:ext cx="617912" cy="1035656"/>
            </a:xfrm>
            <a:custGeom>
              <a:avLst/>
              <a:gdLst/>
              <a:ahLst/>
              <a:cxnLst/>
              <a:rect l="l" t="t" r="r" b="b"/>
              <a:pathLst>
                <a:path w="9724" h="16298" fill="none" extrusionOk="0">
                  <a:moveTo>
                    <a:pt x="0" y="16297"/>
                  </a:moveTo>
                  <a:lnTo>
                    <a:pt x="9724" y="16297"/>
                  </a:lnTo>
                  <a:lnTo>
                    <a:pt x="972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77" name="Google Shape;877;p40"/>
          <p:cNvGrpSpPr/>
          <p:nvPr/>
        </p:nvGrpSpPr>
        <p:grpSpPr>
          <a:xfrm>
            <a:off x="5373289" y="2398378"/>
            <a:ext cx="3621730" cy="1517815"/>
            <a:chOff x="5598425" y="3272425"/>
            <a:chExt cx="1495100" cy="626575"/>
          </a:xfrm>
        </p:grpSpPr>
        <p:sp>
          <p:nvSpPr>
            <p:cNvPr id="878" name="Google Shape;878;p40"/>
            <p:cNvSpPr/>
            <p:nvPr/>
          </p:nvSpPr>
          <p:spPr>
            <a:xfrm>
              <a:off x="5611000" y="3272425"/>
              <a:ext cx="1482525" cy="617450"/>
            </a:xfrm>
            <a:custGeom>
              <a:avLst/>
              <a:gdLst/>
              <a:ahLst/>
              <a:cxnLst/>
              <a:rect l="l" t="t" r="r" b="b"/>
              <a:pathLst>
                <a:path w="59301" h="24698" fill="none" extrusionOk="0">
                  <a:moveTo>
                    <a:pt x="0" y="8834"/>
                  </a:moveTo>
                  <a:lnTo>
                    <a:pt x="11732" y="21456"/>
                  </a:lnTo>
                  <a:lnTo>
                    <a:pt x="15590" y="14403"/>
                  </a:lnTo>
                  <a:lnTo>
                    <a:pt x="18763" y="21867"/>
                  </a:lnTo>
                  <a:lnTo>
                    <a:pt x="25428" y="15499"/>
                  </a:lnTo>
                  <a:lnTo>
                    <a:pt x="31659" y="24697"/>
                  </a:lnTo>
                  <a:lnTo>
                    <a:pt x="38233" y="8605"/>
                  </a:lnTo>
                  <a:lnTo>
                    <a:pt x="46495" y="11618"/>
                  </a:lnTo>
                  <a:lnTo>
                    <a:pt x="53023" y="2488"/>
                  </a:lnTo>
                  <a:lnTo>
                    <a:pt x="56059" y="5090"/>
                  </a:lnTo>
                  <a:lnTo>
                    <a:pt x="59300" y="0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79" name="Google Shape;879;p40"/>
            <p:cNvSpPr/>
            <p:nvPr/>
          </p:nvSpPr>
          <p:spPr>
            <a:xfrm>
              <a:off x="5893450" y="3796250"/>
              <a:ext cx="19425" cy="18875"/>
            </a:xfrm>
            <a:custGeom>
              <a:avLst/>
              <a:gdLst/>
              <a:ahLst/>
              <a:cxnLst/>
              <a:rect l="l" t="t" r="r" b="b"/>
              <a:pathLst>
                <a:path w="777" h="755" extrusionOk="0">
                  <a:moveTo>
                    <a:pt x="389" y="1"/>
                  </a:moveTo>
                  <a:cubicBezTo>
                    <a:pt x="183" y="1"/>
                    <a:pt x="1" y="161"/>
                    <a:pt x="1" y="389"/>
                  </a:cubicBezTo>
                  <a:cubicBezTo>
                    <a:pt x="1" y="594"/>
                    <a:pt x="183" y="754"/>
                    <a:pt x="389" y="754"/>
                  </a:cubicBezTo>
                  <a:cubicBezTo>
                    <a:pt x="594" y="754"/>
                    <a:pt x="777" y="594"/>
                    <a:pt x="777" y="389"/>
                  </a:cubicBezTo>
                  <a:cubicBezTo>
                    <a:pt x="777" y="161"/>
                    <a:pt x="594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80" name="Google Shape;880;p40"/>
            <p:cNvSpPr/>
            <p:nvPr/>
          </p:nvSpPr>
          <p:spPr>
            <a:xfrm>
              <a:off x="5598425" y="3480125"/>
              <a:ext cx="18875" cy="18850"/>
            </a:xfrm>
            <a:custGeom>
              <a:avLst/>
              <a:gdLst/>
              <a:ahLst/>
              <a:cxnLst/>
              <a:rect l="l" t="t" r="r" b="b"/>
              <a:pathLst>
                <a:path w="755" h="754" extrusionOk="0">
                  <a:moveTo>
                    <a:pt x="389" y="1"/>
                  </a:moveTo>
                  <a:cubicBezTo>
                    <a:pt x="184" y="1"/>
                    <a:pt x="1" y="160"/>
                    <a:pt x="1" y="366"/>
                  </a:cubicBezTo>
                  <a:cubicBezTo>
                    <a:pt x="1" y="571"/>
                    <a:pt x="184" y="754"/>
                    <a:pt x="389" y="754"/>
                  </a:cubicBezTo>
                  <a:cubicBezTo>
                    <a:pt x="594" y="754"/>
                    <a:pt x="754" y="571"/>
                    <a:pt x="754" y="366"/>
                  </a:cubicBezTo>
                  <a:cubicBezTo>
                    <a:pt x="754" y="160"/>
                    <a:pt x="594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81" name="Google Shape;881;p40"/>
            <p:cNvSpPr/>
            <p:nvPr/>
          </p:nvSpPr>
          <p:spPr>
            <a:xfrm>
              <a:off x="6072050" y="3808825"/>
              <a:ext cx="18875" cy="18850"/>
            </a:xfrm>
            <a:custGeom>
              <a:avLst/>
              <a:gdLst/>
              <a:ahLst/>
              <a:cxnLst/>
              <a:rect l="l" t="t" r="r" b="b"/>
              <a:pathLst>
                <a:path w="755" h="754" extrusionOk="0">
                  <a:moveTo>
                    <a:pt x="389" y="0"/>
                  </a:moveTo>
                  <a:cubicBezTo>
                    <a:pt x="161" y="0"/>
                    <a:pt x="1" y="160"/>
                    <a:pt x="1" y="388"/>
                  </a:cubicBezTo>
                  <a:cubicBezTo>
                    <a:pt x="1" y="593"/>
                    <a:pt x="161" y="753"/>
                    <a:pt x="389" y="753"/>
                  </a:cubicBezTo>
                  <a:cubicBezTo>
                    <a:pt x="594" y="753"/>
                    <a:pt x="754" y="593"/>
                    <a:pt x="754" y="388"/>
                  </a:cubicBezTo>
                  <a:cubicBezTo>
                    <a:pt x="754" y="160"/>
                    <a:pt x="594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82" name="Google Shape;882;p40"/>
            <p:cNvSpPr/>
            <p:nvPr/>
          </p:nvSpPr>
          <p:spPr>
            <a:xfrm>
              <a:off x="6392750" y="3880150"/>
              <a:ext cx="18875" cy="18850"/>
            </a:xfrm>
            <a:custGeom>
              <a:avLst/>
              <a:gdLst/>
              <a:ahLst/>
              <a:cxnLst/>
              <a:rect l="l" t="t" r="r" b="b"/>
              <a:pathLst>
                <a:path w="755" h="754" extrusionOk="0">
                  <a:moveTo>
                    <a:pt x="389" y="0"/>
                  </a:moveTo>
                  <a:cubicBezTo>
                    <a:pt x="183" y="0"/>
                    <a:pt x="1" y="160"/>
                    <a:pt x="1" y="388"/>
                  </a:cubicBezTo>
                  <a:cubicBezTo>
                    <a:pt x="1" y="594"/>
                    <a:pt x="183" y="753"/>
                    <a:pt x="389" y="753"/>
                  </a:cubicBezTo>
                  <a:cubicBezTo>
                    <a:pt x="594" y="753"/>
                    <a:pt x="754" y="594"/>
                    <a:pt x="754" y="388"/>
                  </a:cubicBezTo>
                  <a:cubicBezTo>
                    <a:pt x="754" y="160"/>
                    <a:pt x="594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83" name="Google Shape;883;p40"/>
            <p:cNvSpPr/>
            <p:nvPr/>
          </p:nvSpPr>
          <p:spPr>
            <a:xfrm>
              <a:off x="6763675" y="3552600"/>
              <a:ext cx="18850" cy="19425"/>
            </a:xfrm>
            <a:custGeom>
              <a:avLst/>
              <a:gdLst/>
              <a:ahLst/>
              <a:cxnLst/>
              <a:rect l="l" t="t" r="r" b="b"/>
              <a:pathLst>
                <a:path w="754" h="777" extrusionOk="0">
                  <a:moveTo>
                    <a:pt x="388" y="0"/>
                  </a:moveTo>
                  <a:cubicBezTo>
                    <a:pt x="160" y="0"/>
                    <a:pt x="0" y="183"/>
                    <a:pt x="0" y="389"/>
                  </a:cubicBezTo>
                  <a:cubicBezTo>
                    <a:pt x="0" y="594"/>
                    <a:pt x="160" y="777"/>
                    <a:pt x="388" y="777"/>
                  </a:cubicBezTo>
                  <a:cubicBezTo>
                    <a:pt x="594" y="777"/>
                    <a:pt x="753" y="594"/>
                    <a:pt x="753" y="389"/>
                  </a:cubicBezTo>
                  <a:cubicBezTo>
                    <a:pt x="753" y="183"/>
                    <a:pt x="594" y="0"/>
                    <a:pt x="3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84" name="Google Shape;884;p40"/>
            <p:cNvSpPr/>
            <p:nvPr/>
          </p:nvSpPr>
          <p:spPr>
            <a:xfrm>
              <a:off x="6926300" y="3323775"/>
              <a:ext cx="19425" cy="18850"/>
            </a:xfrm>
            <a:custGeom>
              <a:avLst/>
              <a:gdLst/>
              <a:ahLst/>
              <a:cxnLst/>
              <a:rect l="l" t="t" r="r" b="b"/>
              <a:pathLst>
                <a:path w="777" h="754" extrusionOk="0">
                  <a:moveTo>
                    <a:pt x="388" y="1"/>
                  </a:moveTo>
                  <a:cubicBezTo>
                    <a:pt x="183" y="1"/>
                    <a:pt x="0" y="183"/>
                    <a:pt x="0" y="389"/>
                  </a:cubicBezTo>
                  <a:cubicBezTo>
                    <a:pt x="0" y="594"/>
                    <a:pt x="183" y="754"/>
                    <a:pt x="388" y="754"/>
                  </a:cubicBezTo>
                  <a:cubicBezTo>
                    <a:pt x="594" y="754"/>
                    <a:pt x="777" y="594"/>
                    <a:pt x="777" y="389"/>
                  </a:cubicBezTo>
                  <a:cubicBezTo>
                    <a:pt x="777" y="183"/>
                    <a:pt x="594" y="1"/>
                    <a:pt x="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85" name="Google Shape;885;p40"/>
            <p:cNvSpPr/>
            <p:nvPr/>
          </p:nvSpPr>
          <p:spPr>
            <a:xfrm>
              <a:off x="7002775" y="3389975"/>
              <a:ext cx="18850" cy="18850"/>
            </a:xfrm>
            <a:custGeom>
              <a:avLst/>
              <a:gdLst/>
              <a:ahLst/>
              <a:cxnLst/>
              <a:rect l="l" t="t" r="r" b="b"/>
              <a:pathLst>
                <a:path w="754" h="754" extrusionOk="0">
                  <a:moveTo>
                    <a:pt x="365" y="0"/>
                  </a:moveTo>
                  <a:cubicBezTo>
                    <a:pt x="160" y="0"/>
                    <a:pt x="0" y="160"/>
                    <a:pt x="0" y="388"/>
                  </a:cubicBezTo>
                  <a:cubicBezTo>
                    <a:pt x="0" y="594"/>
                    <a:pt x="160" y="754"/>
                    <a:pt x="365" y="754"/>
                  </a:cubicBezTo>
                  <a:cubicBezTo>
                    <a:pt x="571" y="754"/>
                    <a:pt x="753" y="594"/>
                    <a:pt x="753" y="388"/>
                  </a:cubicBezTo>
                  <a:cubicBezTo>
                    <a:pt x="753" y="160"/>
                    <a:pt x="571" y="0"/>
                    <a:pt x="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886" name="Google Shape;886;p40"/>
          <p:cNvSpPr/>
          <p:nvPr/>
        </p:nvSpPr>
        <p:spPr>
          <a:xfrm>
            <a:off x="713100" y="2107050"/>
            <a:ext cx="929400" cy="929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7" name="Google Shape;887;p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</a:t>
            </a:r>
            <a:endParaRPr dirty="0"/>
          </a:p>
        </p:txBody>
      </p:sp>
      <p:sp>
        <p:nvSpPr>
          <p:cNvPr id="888" name="Google Shape;888;p40"/>
          <p:cNvSpPr txBox="1">
            <a:spLocks noGrp="1"/>
          </p:cNvSpPr>
          <p:nvPr>
            <p:ph type="title" idx="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 dirty="0"/>
          </a:p>
        </p:txBody>
      </p:sp>
      <p:grpSp>
        <p:nvGrpSpPr>
          <p:cNvPr id="890" name="Google Shape;890;p40"/>
          <p:cNvGrpSpPr/>
          <p:nvPr/>
        </p:nvGrpSpPr>
        <p:grpSpPr>
          <a:xfrm>
            <a:off x="4817701" y="1401000"/>
            <a:ext cx="3057649" cy="3187835"/>
            <a:chOff x="5373251" y="1404825"/>
            <a:chExt cx="3057649" cy="3187835"/>
          </a:xfrm>
        </p:grpSpPr>
        <p:grpSp>
          <p:nvGrpSpPr>
            <p:cNvPr id="891" name="Google Shape;891;p40"/>
            <p:cNvGrpSpPr/>
            <p:nvPr/>
          </p:nvGrpSpPr>
          <p:grpSpPr>
            <a:xfrm flipH="1">
              <a:off x="5373251" y="1404825"/>
              <a:ext cx="1951500" cy="1360500"/>
              <a:chOff x="6815125" y="1404825"/>
              <a:chExt cx="1951500" cy="1360500"/>
            </a:xfrm>
          </p:grpSpPr>
          <p:grpSp>
            <p:nvGrpSpPr>
              <p:cNvPr id="892" name="Google Shape;892;p40"/>
              <p:cNvGrpSpPr/>
              <p:nvPr/>
            </p:nvGrpSpPr>
            <p:grpSpPr>
              <a:xfrm>
                <a:off x="6815125" y="1404825"/>
                <a:ext cx="1951500" cy="1360500"/>
                <a:chOff x="6815125" y="1532888"/>
                <a:chExt cx="1951500" cy="1360500"/>
              </a:xfrm>
            </p:grpSpPr>
            <p:sp>
              <p:nvSpPr>
                <p:cNvPr id="893" name="Google Shape;893;p40"/>
                <p:cNvSpPr/>
                <p:nvPr/>
              </p:nvSpPr>
              <p:spPr>
                <a:xfrm>
                  <a:off x="6815125" y="1532888"/>
                  <a:ext cx="1951500" cy="1360500"/>
                </a:xfrm>
                <a:prstGeom prst="roundRect">
                  <a:avLst>
                    <a:gd name="adj" fmla="val 6387"/>
                  </a:avLst>
                </a:prstGeom>
                <a:solidFill>
                  <a:schemeClr val="lt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894" name="Google Shape;894;p40"/>
                <p:cNvSpPr/>
                <p:nvPr/>
              </p:nvSpPr>
              <p:spPr>
                <a:xfrm>
                  <a:off x="6815125" y="1532888"/>
                  <a:ext cx="1951500" cy="249900"/>
                </a:xfrm>
                <a:prstGeom prst="round2SameRect">
                  <a:avLst>
                    <a:gd name="adj1" fmla="val 33313"/>
                    <a:gd name="adj2" fmla="val 0"/>
                  </a:avLst>
                </a:prstGeom>
                <a:solidFill>
                  <a:schemeClr val="dk2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895" name="Google Shape;895;p40"/>
                <p:cNvSpPr/>
                <p:nvPr/>
              </p:nvSpPr>
              <p:spPr>
                <a:xfrm>
                  <a:off x="6914025" y="1633400"/>
                  <a:ext cx="64990" cy="668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8" h="800" fill="none" extrusionOk="0">
                      <a:moveTo>
                        <a:pt x="777" y="411"/>
                      </a:moveTo>
                      <a:cubicBezTo>
                        <a:pt x="777" y="617"/>
                        <a:pt x="617" y="799"/>
                        <a:pt x="389" y="799"/>
                      </a:cubicBezTo>
                      <a:cubicBezTo>
                        <a:pt x="161" y="799"/>
                        <a:pt x="1" y="617"/>
                        <a:pt x="1" y="411"/>
                      </a:cubicBezTo>
                      <a:cubicBezTo>
                        <a:pt x="1" y="183"/>
                        <a:pt x="161" y="1"/>
                        <a:pt x="389" y="1"/>
                      </a:cubicBezTo>
                      <a:cubicBezTo>
                        <a:pt x="617" y="1"/>
                        <a:pt x="777" y="183"/>
                        <a:pt x="777" y="411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2282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896" name="Google Shape;896;p40"/>
                <p:cNvSpPr/>
                <p:nvPr/>
              </p:nvSpPr>
              <p:spPr>
                <a:xfrm>
                  <a:off x="7037988" y="1633400"/>
                  <a:ext cx="66828" cy="668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0" h="800" fill="none" extrusionOk="0">
                      <a:moveTo>
                        <a:pt x="799" y="411"/>
                      </a:moveTo>
                      <a:cubicBezTo>
                        <a:pt x="799" y="617"/>
                        <a:pt x="617" y="799"/>
                        <a:pt x="411" y="799"/>
                      </a:cubicBezTo>
                      <a:cubicBezTo>
                        <a:pt x="183" y="799"/>
                        <a:pt x="1" y="617"/>
                        <a:pt x="1" y="411"/>
                      </a:cubicBezTo>
                      <a:cubicBezTo>
                        <a:pt x="1" y="183"/>
                        <a:pt x="183" y="1"/>
                        <a:pt x="411" y="1"/>
                      </a:cubicBezTo>
                      <a:cubicBezTo>
                        <a:pt x="617" y="1"/>
                        <a:pt x="799" y="183"/>
                        <a:pt x="799" y="411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2282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897" name="Google Shape;897;p40"/>
                <p:cNvSpPr/>
                <p:nvPr/>
              </p:nvSpPr>
              <p:spPr>
                <a:xfrm>
                  <a:off x="7163873" y="1633400"/>
                  <a:ext cx="66744" cy="668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9" h="800" fill="none" extrusionOk="0">
                      <a:moveTo>
                        <a:pt x="799" y="411"/>
                      </a:moveTo>
                      <a:cubicBezTo>
                        <a:pt x="799" y="617"/>
                        <a:pt x="616" y="799"/>
                        <a:pt x="388" y="799"/>
                      </a:cubicBezTo>
                      <a:cubicBezTo>
                        <a:pt x="183" y="799"/>
                        <a:pt x="0" y="617"/>
                        <a:pt x="0" y="411"/>
                      </a:cubicBezTo>
                      <a:cubicBezTo>
                        <a:pt x="0" y="183"/>
                        <a:pt x="183" y="1"/>
                        <a:pt x="388" y="1"/>
                      </a:cubicBezTo>
                      <a:cubicBezTo>
                        <a:pt x="616" y="1"/>
                        <a:pt x="799" y="183"/>
                        <a:pt x="799" y="411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2282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  <p:sp>
            <p:nvSpPr>
              <p:cNvPr id="898" name="Google Shape;898;p40"/>
              <p:cNvSpPr/>
              <p:nvPr/>
            </p:nvSpPr>
            <p:spPr>
              <a:xfrm>
                <a:off x="7850181" y="2007128"/>
                <a:ext cx="84" cy="15287"/>
              </a:xfrm>
              <a:custGeom>
                <a:avLst/>
                <a:gdLst/>
                <a:ahLst/>
                <a:cxnLst/>
                <a:rect l="l" t="t" r="r" b="b"/>
                <a:pathLst>
                  <a:path w="1" h="183" fill="none" extrusionOk="0">
                    <a:moveTo>
                      <a:pt x="1" y="0"/>
                    </a:moveTo>
                    <a:lnTo>
                      <a:pt x="1" y="183"/>
                    </a:lnTo>
                  </a:path>
                </a:pathLst>
              </a:custGeom>
              <a:noFill/>
              <a:ln w="1150" cap="flat" cmpd="sng">
                <a:solidFill>
                  <a:srgbClr val="01000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899" name="Google Shape;899;p40"/>
              <p:cNvSpPr/>
              <p:nvPr/>
            </p:nvSpPr>
            <p:spPr>
              <a:xfrm>
                <a:off x="8254398" y="2014730"/>
                <a:ext cx="320440" cy="21051"/>
              </a:xfrm>
              <a:custGeom>
                <a:avLst/>
                <a:gdLst/>
                <a:ahLst/>
                <a:cxnLst/>
                <a:rect l="l" t="t" r="r" b="b"/>
                <a:pathLst>
                  <a:path w="3836" h="252" extrusionOk="0">
                    <a:moveTo>
                      <a:pt x="115" y="1"/>
                    </a:moveTo>
                    <a:cubicBezTo>
                      <a:pt x="46" y="1"/>
                      <a:pt x="0" y="46"/>
                      <a:pt x="0" y="115"/>
                    </a:cubicBezTo>
                    <a:cubicBezTo>
                      <a:pt x="0" y="183"/>
                      <a:pt x="46" y="252"/>
                      <a:pt x="115" y="252"/>
                    </a:cubicBezTo>
                    <a:lnTo>
                      <a:pt x="3698" y="252"/>
                    </a:lnTo>
                    <a:cubicBezTo>
                      <a:pt x="3767" y="252"/>
                      <a:pt x="3835" y="183"/>
                      <a:pt x="3835" y="115"/>
                    </a:cubicBezTo>
                    <a:cubicBezTo>
                      <a:pt x="3835" y="46"/>
                      <a:pt x="3767" y="1"/>
                      <a:pt x="36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00" name="Google Shape;900;p40"/>
              <p:cNvSpPr/>
              <p:nvPr/>
            </p:nvSpPr>
            <p:spPr>
              <a:xfrm>
                <a:off x="7836816" y="1965194"/>
                <a:ext cx="320440" cy="21051"/>
              </a:xfrm>
              <a:custGeom>
                <a:avLst/>
                <a:gdLst/>
                <a:ahLst/>
                <a:cxnLst/>
                <a:rect l="l" t="t" r="r" b="b"/>
                <a:pathLst>
                  <a:path w="3836" h="252" extrusionOk="0">
                    <a:moveTo>
                      <a:pt x="138" y="0"/>
                    </a:moveTo>
                    <a:cubicBezTo>
                      <a:pt x="46" y="0"/>
                      <a:pt x="1" y="46"/>
                      <a:pt x="1" y="114"/>
                    </a:cubicBezTo>
                    <a:cubicBezTo>
                      <a:pt x="1" y="183"/>
                      <a:pt x="46" y="251"/>
                      <a:pt x="138" y="251"/>
                    </a:cubicBezTo>
                    <a:lnTo>
                      <a:pt x="3698" y="251"/>
                    </a:lnTo>
                    <a:cubicBezTo>
                      <a:pt x="3767" y="251"/>
                      <a:pt x="3835" y="183"/>
                      <a:pt x="3835" y="114"/>
                    </a:cubicBezTo>
                    <a:cubicBezTo>
                      <a:pt x="3835" y="46"/>
                      <a:pt x="3767" y="0"/>
                      <a:pt x="36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01" name="Google Shape;901;p40"/>
              <p:cNvSpPr/>
              <p:nvPr/>
            </p:nvSpPr>
            <p:spPr>
              <a:xfrm>
                <a:off x="7836816" y="1915576"/>
                <a:ext cx="173586" cy="21051"/>
              </a:xfrm>
              <a:custGeom>
                <a:avLst/>
                <a:gdLst/>
                <a:ahLst/>
                <a:cxnLst/>
                <a:rect l="l" t="t" r="r" b="b"/>
                <a:pathLst>
                  <a:path w="2078" h="252" extrusionOk="0">
                    <a:moveTo>
                      <a:pt x="69" y="1"/>
                    </a:moveTo>
                    <a:cubicBezTo>
                      <a:pt x="24" y="1"/>
                      <a:pt x="1" y="46"/>
                      <a:pt x="1" y="69"/>
                    </a:cubicBezTo>
                    <a:lnTo>
                      <a:pt x="1" y="183"/>
                    </a:lnTo>
                    <a:cubicBezTo>
                      <a:pt x="1" y="229"/>
                      <a:pt x="24" y="252"/>
                      <a:pt x="69" y="252"/>
                    </a:cubicBezTo>
                    <a:lnTo>
                      <a:pt x="2009" y="252"/>
                    </a:lnTo>
                    <a:cubicBezTo>
                      <a:pt x="2055" y="252"/>
                      <a:pt x="2078" y="229"/>
                      <a:pt x="2078" y="183"/>
                    </a:cubicBezTo>
                    <a:lnTo>
                      <a:pt x="2078" y="69"/>
                    </a:lnTo>
                    <a:cubicBezTo>
                      <a:pt x="2078" y="46"/>
                      <a:pt x="2055" y="1"/>
                      <a:pt x="20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02" name="Google Shape;902;p40"/>
              <p:cNvSpPr/>
              <p:nvPr/>
            </p:nvSpPr>
            <p:spPr>
              <a:xfrm>
                <a:off x="8002713" y="1925098"/>
                <a:ext cx="84" cy="15370"/>
              </a:xfrm>
              <a:custGeom>
                <a:avLst/>
                <a:gdLst/>
                <a:ahLst/>
                <a:cxnLst/>
                <a:rect l="l" t="t" r="r" b="b"/>
                <a:pathLst>
                  <a:path w="1" h="184" fill="none" extrusionOk="0">
                    <a:moveTo>
                      <a:pt x="1" y="1"/>
                    </a:moveTo>
                    <a:lnTo>
                      <a:pt x="1" y="183"/>
                    </a:lnTo>
                  </a:path>
                </a:pathLst>
              </a:custGeom>
              <a:noFill/>
              <a:ln w="1150" cap="flat" cmpd="sng">
                <a:solidFill>
                  <a:srgbClr val="01000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03" name="Google Shape;903;p40"/>
              <p:cNvSpPr/>
              <p:nvPr/>
            </p:nvSpPr>
            <p:spPr>
              <a:xfrm>
                <a:off x="7989348" y="1879322"/>
                <a:ext cx="350931" cy="22972"/>
              </a:xfrm>
              <a:custGeom>
                <a:avLst/>
                <a:gdLst/>
                <a:ahLst/>
                <a:cxnLst/>
                <a:rect l="l" t="t" r="r" b="b"/>
                <a:pathLst>
                  <a:path w="4201" h="275" extrusionOk="0">
                    <a:moveTo>
                      <a:pt x="138" y="1"/>
                    </a:moveTo>
                    <a:cubicBezTo>
                      <a:pt x="69" y="1"/>
                      <a:pt x="1" y="47"/>
                      <a:pt x="1" y="138"/>
                    </a:cubicBezTo>
                    <a:cubicBezTo>
                      <a:pt x="1" y="206"/>
                      <a:pt x="69" y="275"/>
                      <a:pt x="138" y="275"/>
                    </a:cubicBezTo>
                    <a:lnTo>
                      <a:pt x="4041" y="275"/>
                    </a:lnTo>
                    <a:cubicBezTo>
                      <a:pt x="4132" y="275"/>
                      <a:pt x="4201" y="206"/>
                      <a:pt x="4201" y="138"/>
                    </a:cubicBezTo>
                    <a:cubicBezTo>
                      <a:pt x="4201" y="47"/>
                      <a:pt x="4132" y="1"/>
                      <a:pt x="40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04" name="Google Shape;904;p40"/>
              <p:cNvSpPr/>
              <p:nvPr/>
            </p:nvSpPr>
            <p:spPr>
              <a:xfrm>
                <a:off x="7989348" y="1825944"/>
                <a:ext cx="190794" cy="22972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275" extrusionOk="0">
                    <a:moveTo>
                      <a:pt x="69" y="1"/>
                    </a:moveTo>
                    <a:cubicBezTo>
                      <a:pt x="24" y="1"/>
                      <a:pt x="1" y="24"/>
                      <a:pt x="1" y="69"/>
                    </a:cubicBezTo>
                    <a:lnTo>
                      <a:pt x="1" y="206"/>
                    </a:lnTo>
                    <a:cubicBezTo>
                      <a:pt x="1" y="252"/>
                      <a:pt x="24" y="275"/>
                      <a:pt x="69" y="275"/>
                    </a:cubicBezTo>
                    <a:lnTo>
                      <a:pt x="2215" y="275"/>
                    </a:lnTo>
                    <a:cubicBezTo>
                      <a:pt x="2260" y="275"/>
                      <a:pt x="2283" y="252"/>
                      <a:pt x="2283" y="206"/>
                    </a:cubicBezTo>
                    <a:lnTo>
                      <a:pt x="2283" y="69"/>
                    </a:lnTo>
                    <a:cubicBezTo>
                      <a:pt x="2283" y="24"/>
                      <a:pt x="2260" y="1"/>
                      <a:pt x="22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05" name="Google Shape;905;p40"/>
              <p:cNvSpPr/>
              <p:nvPr/>
            </p:nvSpPr>
            <p:spPr>
              <a:xfrm>
                <a:off x="7150424" y="1876482"/>
                <a:ext cx="629269" cy="586082"/>
              </a:xfrm>
              <a:custGeom>
                <a:avLst/>
                <a:gdLst/>
                <a:ahLst/>
                <a:cxnLst/>
                <a:rect l="l" t="t" r="r" b="b"/>
                <a:pathLst>
                  <a:path w="7533" h="7016" extrusionOk="0">
                    <a:moveTo>
                      <a:pt x="3690" y="1"/>
                    </a:moveTo>
                    <a:cubicBezTo>
                      <a:pt x="3539" y="1"/>
                      <a:pt x="3390" y="12"/>
                      <a:pt x="3242" y="35"/>
                    </a:cubicBezTo>
                    <a:cubicBezTo>
                      <a:pt x="1325" y="332"/>
                      <a:pt x="1" y="2135"/>
                      <a:pt x="297" y="4052"/>
                    </a:cubicBezTo>
                    <a:cubicBezTo>
                      <a:pt x="566" y="5768"/>
                      <a:pt x="2070" y="7015"/>
                      <a:pt x="3759" y="7015"/>
                    </a:cubicBezTo>
                    <a:cubicBezTo>
                      <a:pt x="3935" y="7015"/>
                      <a:pt x="4113" y="7002"/>
                      <a:pt x="4292" y="6974"/>
                    </a:cubicBezTo>
                    <a:cubicBezTo>
                      <a:pt x="6209" y="6700"/>
                      <a:pt x="7533" y="4897"/>
                      <a:pt x="7236" y="2979"/>
                    </a:cubicBezTo>
                    <a:lnTo>
                      <a:pt x="7236" y="2979"/>
                    </a:lnTo>
                    <a:lnTo>
                      <a:pt x="3767" y="3504"/>
                    </a:lnTo>
                    <a:lnTo>
                      <a:pt x="4155" y="35"/>
                    </a:lnTo>
                    <a:cubicBezTo>
                      <a:pt x="3995" y="12"/>
                      <a:pt x="3841" y="1"/>
                      <a:pt x="369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06" name="Google Shape;906;p40"/>
              <p:cNvSpPr/>
              <p:nvPr/>
            </p:nvSpPr>
            <p:spPr>
              <a:xfrm>
                <a:off x="7238134" y="1782757"/>
                <a:ext cx="688412" cy="641883"/>
              </a:xfrm>
              <a:custGeom>
                <a:avLst/>
                <a:gdLst/>
                <a:ahLst/>
                <a:cxnLst/>
                <a:rect l="l" t="t" r="r" b="b"/>
                <a:pathLst>
                  <a:path w="8241" h="7684" extrusionOk="0">
                    <a:moveTo>
                      <a:pt x="4119" y="1"/>
                    </a:moveTo>
                    <a:cubicBezTo>
                      <a:pt x="3921" y="1"/>
                      <a:pt x="3726" y="12"/>
                      <a:pt x="3539" y="39"/>
                    </a:cubicBezTo>
                    <a:cubicBezTo>
                      <a:pt x="1461" y="358"/>
                      <a:pt x="1" y="2344"/>
                      <a:pt x="320" y="4421"/>
                    </a:cubicBezTo>
                    <a:cubicBezTo>
                      <a:pt x="610" y="6306"/>
                      <a:pt x="2253" y="7683"/>
                      <a:pt x="4124" y="7683"/>
                    </a:cubicBezTo>
                    <a:cubicBezTo>
                      <a:pt x="4315" y="7683"/>
                      <a:pt x="4508" y="7669"/>
                      <a:pt x="4703" y="7639"/>
                    </a:cubicBezTo>
                    <a:cubicBezTo>
                      <a:pt x="6780" y="7320"/>
                      <a:pt x="8241" y="5357"/>
                      <a:pt x="7921" y="3257"/>
                    </a:cubicBezTo>
                    <a:lnTo>
                      <a:pt x="7921" y="3257"/>
                    </a:lnTo>
                    <a:lnTo>
                      <a:pt x="4109" y="3850"/>
                    </a:lnTo>
                    <a:lnTo>
                      <a:pt x="4543" y="16"/>
                    </a:lnTo>
                    <a:cubicBezTo>
                      <a:pt x="4401" y="6"/>
                      <a:pt x="4259" y="1"/>
                      <a:pt x="41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07" name="Google Shape;907;p40"/>
              <p:cNvSpPr/>
              <p:nvPr/>
            </p:nvSpPr>
            <p:spPr>
              <a:xfrm>
                <a:off x="7646193" y="1785932"/>
                <a:ext cx="242251" cy="246094"/>
              </a:xfrm>
              <a:custGeom>
                <a:avLst/>
                <a:gdLst/>
                <a:ahLst/>
                <a:cxnLst/>
                <a:rect l="l" t="t" r="r" b="b"/>
                <a:pathLst>
                  <a:path w="2900" h="2946" extrusionOk="0">
                    <a:moveTo>
                      <a:pt x="457" y="1"/>
                    </a:moveTo>
                    <a:lnTo>
                      <a:pt x="0" y="2945"/>
                    </a:lnTo>
                    <a:lnTo>
                      <a:pt x="0" y="2945"/>
                    </a:lnTo>
                    <a:lnTo>
                      <a:pt x="2899" y="2397"/>
                    </a:lnTo>
                    <a:cubicBezTo>
                      <a:pt x="2899" y="2397"/>
                      <a:pt x="2465" y="754"/>
                      <a:pt x="45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908" name="Google Shape;908;p40"/>
            <p:cNvGrpSpPr/>
            <p:nvPr/>
          </p:nvGrpSpPr>
          <p:grpSpPr>
            <a:xfrm flipH="1">
              <a:off x="5784294" y="1478863"/>
              <a:ext cx="2646606" cy="3113797"/>
              <a:chOff x="5708976" y="1478863"/>
              <a:chExt cx="2646606" cy="3113797"/>
            </a:xfrm>
          </p:grpSpPr>
          <p:sp>
            <p:nvSpPr>
              <p:cNvPr id="909" name="Google Shape;909;p40"/>
              <p:cNvSpPr/>
              <p:nvPr/>
            </p:nvSpPr>
            <p:spPr>
              <a:xfrm>
                <a:off x="7171391" y="2444259"/>
                <a:ext cx="169827" cy="180686"/>
              </a:xfrm>
              <a:custGeom>
                <a:avLst/>
                <a:gdLst/>
                <a:ahLst/>
                <a:cxnLst/>
                <a:rect l="l" t="t" r="r" b="b"/>
                <a:pathLst>
                  <a:path w="2033" h="2163" extrusionOk="0">
                    <a:moveTo>
                      <a:pt x="1460" y="0"/>
                    </a:moveTo>
                    <a:cubicBezTo>
                      <a:pt x="1317" y="0"/>
                      <a:pt x="1173" y="107"/>
                      <a:pt x="1051" y="245"/>
                    </a:cubicBezTo>
                    <a:cubicBezTo>
                      <a:pt x="868" y="428"/>
                      <a:pt x="1" y="1295"/>
                      <a:pt x="1" y="1295"/>
                    </a:cubicBezTo>
                    <a:lnTo>
                      <a:pt x="891" y="2163"/>
                    </a:lnTo>
                    <a:cubicBezTo>
                      <a:pt x="891" y="2163"/>
                      <a:pt x="1667" y="1387"/>
                      <a:pt x="1850" y="1181"/>
                    </a:cubicBezTo>
                    <a:cubicBezTo>
                      <a:pt x="2032" y="976"/>
                      <a:pt x="1850" y="291"/>
                      <a:pt x="1667" y="86"/>
                    </a:cubicBezTo>
                    <a:cubicBezTo>
                      <a:pt x="1600" y="26"/>
                      <a:pt x="1530" y="0"/>
                      <a:pt x="14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0" name="Google Shape;910;p40"/>
              <p:cNvSpPr/>
              <p:nvPr/>
            </p:nvSpPr>
            <p:spPr>
              <a:xfrm>
                <a:off x="6492601" y="2362981"/>
                <a:ext cx="779966" cy="586082"/>
              </a:xfrm>
              <a:custGeom>
                <a:avLst/>
                <a:gdLst/>
                <a:ahLst/>
                <a:cxnLst/>
                <a:rect l="l" t="t" r="r" b="b"/>
                <a:pathLst>
                  <a:path w="9337" h="7016" extrusionOk="0">
                    <a:moveTo>
                      <a:pt x="168" y="1"/>
                    </a:moveTo>
                    <a:cubicBezTo>
                      <a:pt x="116" y="1"/>
                      <a:pt x="92" y="9"/>
                      <a:pt x="92" y="9"/>
                    </a:cubicBezTo>
                    <a:cubicBezTo>
                      <a:pt x="92" y="9"/>
                      <a:pt x="1" y="3113"/>
                      <a:pt x="1165" y="5121"/>
                    </a:cubicBezTo>
                    <a:cubicBezTo>
                      <a:pt x="2058" y="6650"/>
                      <a:pt x="3002" y="7015"/>
                      <a:pt x="3833" y="7015"/>
                    </a:cubicBezTo>
                    <a:cubicBezTo>
                      <a:pt x="4107" y="7015"/>
                      <a:pt x="4368" y="6976"/>
                      <a:pt x="4612" y="6925"/>
                    </a:cubicBezTo>
                    <a:cubicBezTo>
                      <a:pt x="6369" y="6537"/>
                      <a:pt x="9336" y="3547"/>
                      <a:pt x="9336" y="3547"/>
                    </a:cubicBezTo>
                    <a:lnTo>
                      <a:pt x="7990" y="2063"/>
                    </a:lnTo>
                    <a:lnTo>
                      <a:pt x="4292" y="3136"/>
                    </a:lnTo>
                    <a:cubicBezTo>
                      <a:pt x="1558" y="228"/>
                      <a:pt x="448" y="1"/>
                      <a:pt x="16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1" name="Google Shape;911;p40"/>
              <p:cNvSpPr/>
              <p:nvPr/>
            </p:nvSpPr>
            <p:spPr>
              <a:xfrm>
                <a:off x="6492601" y="2337002"/>
                <a:ext cx="779966" cy="623505"/>
              </a:xfrm>
              <a:custGeom>
                <a:avLst/>
                <a:gdLst/>
                <a:ahLst/>
                <a:cxnLst/>
                <a:rect l="l" t="t" r="r" b="b"/>
                <a:pathLst>
                  <a:path w="9337" h="7464" fill="none" extrusionOk="0">
                    <a:moveTo>
                      <a:pt x="92" y="320"/>
                    </a:moveTo>
                    <a:cubicBezTo>
                      <a:pt x="92" y="320"/>
                      <a:pt x="1051" y="0"/>
                      <a:pt x="4292" y="3447"/>
                    </a:cubicBezTo>
                    <a:lnTo>
                      <a:pt x="7990" y="2374"/>
                    </a:lnTo>
                    <a:lnTo>
                      <a:pt x="9336" y="3858"/>
                    </a:lnTo>
                    <a:cubicBezTo>
                      <a:pt x="9336" y="3858"/>
                      <a:pt x="6369" y="6848"/>
                      <a:pt x="4612" y="7236"/>
                    </a:cubicBezTo>
                    <a:cubicBezTo>
                      <a:pt x="3630" y="7441"/>
                      <a:pt x="2352" y="7464"/>
                      <a:pt x="1165" y="5432"/>
                    </a:cubicBezTo>
                    <a:cubicBezTo>
                      <a:pt x="1" y="3424"/>
                      <a:pt x="92" y="320"/>
                      <a:pt x="92" y="32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2" name="Google Shape;912;p40"/>
              <p:cNvSpPr/>
              <p:nvPr/>
            </p:nvSpPr>
            <p:spPr>
              <a:xfrm>
                <a:off x="7093204" y="2535227"/>
                <a:ext cx="179350" cy="177428"/>
              </a:xfrm>
              <a:custGeom>
                <a:avLst/>
                <a:gdLst/>
                <a:ahLst/>
                <a:cxnLst/>
                <a:rect l="l" t="t" r="r" b="b"/>
                <a:pathLst>
                  <a:path w="2147" h="2124" extrusionOk="0">
                    <a:moveTo>
                      <a:pt x="800" y="1"/>
                    </a:moveTo>
                    <a:lnTo>
                      <a:pt x="1" y="298"/>
                    </a:lnTo>
                    <a:lnTo>
                      <a:pt x="1462" y="2124"/>
                    </a:lnTo>
                    <a:cubicBezTo>
                      <a:pt x="1827" y="1736"/>
                      <a:pt x="2146" y="1485"/>
                      <a:pt x="2146" y="1485"/>
                    </a:cubicBezTo>
                    <a:lnTo>
                      <a:pt x="80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3" name="Google Shape;913;p40"/>
              <p:cNvSpPr/>
              <p:nvPr/>
            </p:nvSpPr>
            <p:spPr>
              <a:xfrm>
                <a:off x="7093204" y="2535227"/>
                <a:ext cx="179350" cy="177428"/>
              </a:xfrm>
              <a:custGeom>
                <a:avLst/>
                <a:gdLst/>
                <a:ahLst/>
                <a:cxnLst/>
                <a:rect l="l" t="t" r="r" b="b"/>
                <a:pathLst>
                  <a:path w="2147" h="2124" fill="none" extrusionOk="0">
                    <a:moveTo>
                      <a:pt x="1462" y="2124"/>
                    </a:moveTo>
                    <a:cubicBezTo>
                      <a:pt x="1827" y="1736"/>
                      <a:pt x="2146" y="1485"/>
                      <a:pt x="2146" y="1485"/>
                    </a:cubicBezTo>
                    <a:lnTo>
                      <a:pt x="800" y="1"/>
                    </a:lnTo>
                    <a:lnTo>
                      <a:pt x="1" y="298"/>
                    </a:lnTo>
                    <a:close/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4" name="Google Shape;914;p40"/>
              <p:cNvSpPr/>
              <p:nvPr/>
            </p:nvSpPr>
            <p:spPr>
              <a:xfrm>
                <a:off x="6790062" y="2617256"/>
                <a:ext cx="87795" cy="57305"/>
              </a:xfrm>
              <a:custGeom>
                <a:avLst/>
                <a:gdLst/>
                <a:ahLst/>
                <a:cxnLst/>
                <a:rect l="l" t="t" r="r" b="b"/>
                <a:pathLst>
                  <a:path w="1051" h="686" fill="none" extrusionOk="0">
                    <a:moveTo>
                      <a:pt x="1" y="685"/>
                    </a:moveTo>
                    <a:cubicBezTo>
                      <a:pt x="1" y="685"/>
                      <a:pt x="480" y="160"/>
                      <a:pt x="1051" y="0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5" name="Google Shape;915;p40"/>
              <p:cNvSpPr/>
              <p:nvPr/>
            </p:nvSpPr>
            <p:spPr>
              <a:xfrm>
                <a:off x="6523174" y="4199798"/>
                <a:ext cx="120207" cy="192632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2306" extrusionOk="0">
                    <a:moveTo>
                      <a:pt x="1438" y="0"/>
                    </a:moveTo>
                    <a:lnTo>
                      <a:pt x="23" y="114"/>
                    </a:lnTo>
                    <a:lnTo>
                      <a:pt x="0" y="2306"/>
                    </a:lnTo>
                    <a:lnTo>
                      <a:pt x="0" y="2306"/>
                    </a:lnTo>
                    <a:lnTo>
                      <a:pt x="1324" y="2077"/>
                    </a:lnTo>
                    <a:lnTo>
                      <a:pt x="1438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6" name="Google Shape;916;p40"/>
              <p:cNvSpPr/>
              <p:nvPr/>
            </p:nvSpPr>
            <p:spPr>
              <a:xfrm>
                <a:off x="6469796" y="4338964"/>
                <a:ext cx="423355" cy="253696"/>
              </a:xfrm>
              <a:custGeom>
                <a:avLst/>
                <a:gdLst/>
                <a:ahLst/>
                <a:cxnLst/>
                <a:rect l="l" t="t" r="r" b="b"/>
                <a:pathLst>
                  <a:path w="5068" h="3037" extrusionOk="0">
                    <a:moveTo>
                      <a:pt x="114" y="1"/>
                    </a:moveTo>
                    <a:lnTo>
                      <a:pt x="0" y="3014"/>
                    </a:lnTo>
                    <a:lnTo>
                      <a:pt x="5067" y="3036"/>
                    </a:lnTo>
                    <a:lnTo>
                      <a:pt x="2556" y="1347"/>
                    </a:lnTo>
                    <a:lnTo>
                      <a:pt x="2488" y="183"/>
                    </a:lnTo>
                    <a:lnTo>
                      <a:pt x="114" y="1"/>
                    </a:ln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7" name="Google Shape;917;p40"/>
              <p:cNvSpPr/>
              <p:nvPr/>
            </p:nvSpPr>
            <p:spPr>
              <a:xfrm>
                <a:off x="6742448" y="4485816"/>
                <a:ext cx="26731" cy="59143"/>
              </a:xfrm>
              <a:custGeom>
                <a:avLst/>
                <a:gdLst/>
                <a:ahLst/>
                <a:cxnLst/>
                <a:rect l="l" t="t" r="r" b="b"/>
                <a:pathLst>
                  <a:path w="320" h="708" fill="none" extrusionOk="0">
                    <a:moveTo>
                      <a:pt x="320" y="0"/>
                    </a:moveTo>
                    <a:lnTo>
                      <a:pt x="0" y="708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8" name="Google Shape;918;p40"/>
              <p:cNvSpPr/>
              <p:nvPr/>
            </p:nvSpPr>
            <p:spPr>
              <a:xfrm>
                <a:off x="6704274" y="4464849"/>
                <a:ext cx="26815" cy="57221"/>
              </a:xfrm>
              <a:custGeom>
                <a:avLst/>
                <a:gdLst/>
                <a:ahLst/>
                <a:cxnLst/>
                <a:rect l="l" t="t" r="r" b="b"/>
                <a:pathLst>
                  <a:path w="321" h="685" fill="none" extrusionOk="0">
                    <a:moveTo>
                      <a:pt x="320" y="0"/>
                    </a:moveTo>
                    <a:lnTo>
                      <a:pt x="1" y="685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19" name="Google Shape;919;p40"/>
              <p:cNvSpPr/>
              <p:nvPr/>
            </p:nvSpPr>
            <p:spPr>
              <a:xfrm>
                <a:off x="6700431" y="4331363"/>
                <a:ext cx="110684" cy="123966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484" fill="none" extrusionOk="0">
                    <a:moveTo>
                      <a:pt x="1" y="1484"/>
                    </a:moveTo>
                    <a:cubicBezTo>
                      <a:pt x="1" y="1484"/>
                      <a:pt x="1325" y="959"/>
                      <a:pt x="1096" y="594"/>
                    </a:cubicBezTo>
                    <a:cubicBezTo>
                      <a:pt x="754" y="0"/>
                      <a:pt x="1" y="1484"/>
                      <a:pt x="1" y="1484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0" name="Google Shape;920;p40"/>
              <p:cNvSpPr/>
              <p:nvPr/>
            </p:nvSpPr>
            <p:spPr>
              <a:xfrm>
                <a:off x="6698593" y="4350408"/>
                <a:ext cx="26731" cy="106841"/>
              </a:xfrm>
              <a:custGeom>
                <a:avLst/>
                <a:gdLst/>
                <a:ahLst/>
                <a:cxnLst/>
                <a:rect l="l" t="t" r="r" b="b"/>
                <a:pathLst>
                  <a:path w="320" h="1279" fill="none" extrusionOk="0">
                    <a:moveTo>
                      <a:pt x="320" y="1"/>
                    </a:moveTo>
                    <a:lnTo>
                      <a:pt x="0" y="1279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1" name="Google Shape;921;p40"/>
              <p:cNvSpPr/>
              <p:nvPr/>
            </p:nvSpPr>
            <p:spPr>
              <a:xfrm>
                <a:off x="6473555" y="4479969"/>
                <a:ext cx="87795" cy="110767"/>
              </a:xfrm>
              <a:custGeom>
                <a:avLst/>
                <a:gdLst/>
                <a:ahLst/>
                <a:cxnLst/>
                <a:rect l="l" t="t" r="r" b="b"/>
                <a:pathLst>
                  <a:path w="1051" h="1326" extrusionOk="0">
                    <a:moveTo>
                      <a:pt x="155" y="1"/>
                    </a:moveTo>
                    <a:cubicBezTo>
                      <a:pt x="142" y="1"/>
                      <a:pt x="128" y="1"/>
                      <a:pt x="115" y="2"/>
                    </a:cubicBezTo>
                    <a:lnTo>
                      <a:pt x="1" y="2"/>
                    </a:lnTo>
                    <a:lnTo>
                      <a:pt x="1" y="70"/>
                    </a:lnTo>
                    <a:cubicBezTo>
                      <a:pt x="23" y="70"/>
                      <a:pt x="69" y="47"/>
                      <a:pt x="115" y="47"/>
                    </a:cubicBezTo>
                    <a:cubicBezTo>
                      <a:pt x="571" y="47"/>
                      <a:pt x="959" y="390"/>
                      <a:pt x="982" y="869"/>
                    </a:cubicBezTo>
                    <a:cubicBezTo>
                      <a:pt x="1005" y="1029"/>
                      <a:pt x="959" y="1189"/>
                      <a:pt x="868" y="1326"/>
                    </a:cubicBezTo>
                    <a:lnTo>
                      <a:pt x="936" y="1326"/>
                    </a:lnTo>
                    <a:cubicBezTo>
                      <a:pt x="1005" y="1189"/>
                      <a:pt x="1051" y="1029"/>
                      <a:pt x="1051" y="869"/>
                    </a:cubicBezTo>
                    <a:cubicBezTo>
                      <a:pt x="1028" y="381"/>
                      <a:pt x="618" y="1"/>
                      <a:pt x="1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2" name="Google Shape;922;p40"/>
              <p:cNvSpPr/>
              <p:nvPr/>
            </p:nvSpPr>
            <p:spPr>
              <a:xfrm>
                <a:off x="6364878" y="3072931"/>
                <a:ext cx="387185" cy="1168905"/>
              </a:xfrm>
              <a:custGeom>
                <a:avLst/>
                <a:gdLst/>
                <a:ahLst/>
                <a:cxnLst/>
                <a:rect l="l" t="t" r="r" b="b"/>
                <a:pathLst>
                  <a:path w="4635" h="13993" extrusionOk="0">
                    <a:moveTo>
                      <a:pt x="1" y="1"/>
                    </a:moveTo>
                    <a:lnTo>
                      <a:pt x="708" y="13992"/>
                    </a:lnTo>
                    <a:lnTo>
                      <a:pt x="3995" y="13924"/>
                    </a:lnTo>
                    <a:lnTo>
                      <a:pt x="4634" y="2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3" name="Google Shape;923;p40"/>
              <p:cNvSpPr/>
              <p:nvPr/>
            </p:nvSpPr>
            <p:spPr>
              <a:xfrm>
                <a:off x="6364878" y="3072931"/>
                <a:ext cx="59226" cy="1168905"/>
              </a:xfrm>
              <a:custGeom>
                <a:avLst/>
                <a:gdLst/>
                <a:ahLst/>
                <a:cxnLst/>
                <a:rect l="l" t="t" r="r" b="b"/>
                <a:pathLst>
                  <a:path w="709" h="13993" fill="none" extrusionOk="0">
                    <a:moveTo>
                      <a:pt x="1" y="1"/>
                    </a:moveTo>
                    <a:lnTo>
                      <a:pt x="708" y="13992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4" name="Google Shape;924;p40"/>
              <p:cNvSpPr/>
              <p:nvPr/>
            </p:nvSpPr>
            <p:spPr>
              <a:xfrm>
                <a:off x="6418256" y="4131133"/>
                <a:ext cx="284186" cy="84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1" fill="none" extrusionOk="0">
                    <a:moveTo>
                      <a:pt x="1" y="1"/>
                    </a:moveTo>
                    <a:lnTo>
                      <a:pt x="3402" y="1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5" name="Google Shape;925;p40"/>
              <p:cNvSpPr/>
              <p:nvPr/>
            </p:nvSpPr>
            <p:spPr>
              <a:xfrm>
                <a:off x="5994993" y="4188354"/>
                <a:ext cx="145017" cy="215520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2580" extrusionOk="0">
                    <a:moveTo>
                      <a:pt x="389" y="0"/>
                    </a:moveTo>
                    <a:lnTo>
                      <a:pt x="1" y="2055"/>
                    </a:lnTo>
                    <a:lnTo>
                      <a:pt x="1256" y="2580"/>
                    </a:lnTo>
                    <a:lnTo>
                      <a:pt x="1735" y="434"/>
                    </a:lnTo>
                    <a:lnTo>
                      <a:pt x="389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6" name="Google Shape;926;p40"/>
              <p:cNvSpPr/>
              <p:nvPr/>
            </p:nvSpPr>
            <p:spPr>
              <a:xfrm>
                <a:off x="5708976" y="4340886"/>
                <a:ext cx="440564" cy="249853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2991" extrusionOk="0">
                    <a:moveTo>
                      <a:pt x="5273" y="0"/>
                    </a:moveTo>
                    <a:lnTo>
                      <a:pt x="2831" y="115"/>
                    </a:lnTo>
                    <a:lnTo>
                      <a:pt x="2511" y="1301"/>
                    </a:lnTo>
                    <a:lnTo>
                      <a:pt x="1" y="2991"/>
                    </a:lnTo>
                    <a:lnTo>
                      <a:pt x="5068" y="2968"/>
                    </a:lnTo>
                    <a:lnTo>
                      <a:pt x="5273" y="0"/>
                    </a:ln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7" name="Google Shape;927;p40"/>
              <p:cNvSpPr/>
              <p:nvPr/>
            </p:nvSpPr>
            <p:spPr>
              <a:xfrm>
                <a:off x="5871030" y="4462928"/>
                <a:ext cx="26815" cy="57221"/>
              </a:xfrm>
              <a:custGeom>
                <a:avLst/>
                <a:gdLst/>
                <a:ahLst/>
                <a:cxnLst/>
                <a:rect l="l" t="t" r="r" b="b"/>
                <a:pathLst>
                  <a:path w="321" h="685" fill="none" extrusionOk="0">
                    <a:moveTo>
                      <a:pt x="1" y="0"/>
                    </a:moveTo>
                    <a:lnTo>
                      <a:pt x="320" y="685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8" name="Google Shape;928;p40"/>
              <p:cNvSpPr/>
              <p:nvPr/>
            </p:nvSpPr>
            <p:spPr>
              <a:xfrm>
                <a:off x="5792927" y="4329441"/>
                <a:ext cx="108763" cy="124049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485" fill="none" extrusionOk="0">
                    <a:moveTo>
                      <a:pt x="1301" y="1484"/>
                    </a:moveTo>
                    <a:cubicBezTo>
                      <a:pt x="1301" y="1484"/>
                      <a:pt x="0" y="959"/>
                      <a:pt x="205" y="594"/>
                    </a:cubicBezTo>
                    <a:cubicBezTo>
                      <a:pt x="548" y="0"/>
                      <a:pt x="1301" y="1484"/>
                      <a:pt x="1301" y="1484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9" name="Google Shape;929;p40"/>
              <p:cNvSpPr/>
              <p:nvPr/>
            </p:nvSpPr>
            <p:spPr>
              <a:xfrm>
                <a:off x="5876794" y="4348487"/>
                <a:ext cx="26731" cy="106841"/>
              </a:xfrm>
              <a:custGeom>
                <a:avLst/>
                <a:gdLst/>
                <a:ahLst/>
                <a:cxnLst/>
                <a:rect l="l" t="t" r="r" b="b"/>
                <a:pathLst>
                  <a:path w="320" h="1279" fill="none" extrusionOk="0">
                    <a:moveTo>
                      <a:pt x="0" y="1"/>
                    </a:moveTo>
                    <a:lnTo>
                      <a:pt x="320" y="1279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0" name="Google Shape;930;p40"/>
              <p:cNvSpPr/>
              <p:nvPr/>
            </p:nvSpPr>
            <p:spPr>
              <a:xfrm>
                <a:off x="6040770" y="4478047"/>
                <a:ext cx="97318" cy="110767"/>
              </a:xfrm>
              <a:custGeom>
                <a:avLst/>
                <a:gdLst/>
                <a:ahLst/>
                <a:cxnLst/>
                <a:rect l="l" t="t" r="r" b="b"/>
                <a:pathLst>
                  <a:path w="1165" h="1326" extrusionOk="0">
                    <a:moveTo>
                      <a:pt x="896" y="1"/>
                    </a:moveTo>
                    <a:cubicBezTo>
                      <a:pt x="433" y="1"/>
                      <a:pt x="22" y="381"/>
                      <a:pt x="0" y="869"/>
                    </a:cubicBezTo>
                    <a:cubicBezTo>
                      <a:pt x="0" y="1029"/>
                      <a:pt x="46" y="1189"/>
                      <a:pt x="114" y="1326"/>
                    </a:cubicBezTo>
                    <a:lnTo>
                      <a:pt x="183" y="1326"/>
                    </a:lnTo>
                    <a:cubicBezTo>
                      <a:pt x="92" y="1189"/>
                      <a:pt x="69" y="1029"/>
                      <a:pt x="69" y="869"/>
                    </a:cubicBezTo>
                    <a:cubicBezTo>
                      <a:pt x="91" y="426"/>
                      <a:pt x="457" y="69"/>
                      <a:pt x="896" y="69"/>
                    </a:cubicBezTo>
                    <a:cubicBezTo>
                      <a:pt x="909" y="69"/>
                      <a:pt x="923" y="70"/>
                      <a:pt x="936" y="70"/>
                    </a:cubicBezTo>
                    <a:cubicBezTo>
                      <a:pt x="982" y="70"/>
                      <a:pt x="1119" y="93"/>
                      <a:pt x="1164" y="93"/>
                    </a:cubicBezTo>
                    <a:lnTo>
                      <a:pt x="1164" y="25"/>
                    </a:lnTo>
                    <a:cubicBezTo>
                      <a:pt x="1142" y="25"/>
                      <a:pt x="982" y="2"/>
                      <a:pt x="936" y="2"/>
                    </a:cubicBezTo>
                    <a:cubicBezTo>
                      <a:pt x="923" y="1"/>
                      <a:pt x="909" y="1"/>
                      <a:pt x="8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1" name="Google Shape;931;p40"/>
              <p:cNvSpPr/>
              <p:nvPr/>
            </p:nvSpPr>
            <p:spPr>
              <a:xfrm>
                <a:off x="5958740" y="3093898"/>
                <a:ext cx="591177" cy="1178428"/>
              </a:xfrm>
              <a:custGeom>
                <a:avLst/>
                <a:gdLst/>
                <a:ahLst/>
                <a:cxnLst/>
                <a:rect l="l" t="t" r="r" b="b"/>
                <a:pathLst>
                  <a:path w="7077" h="14107" extrusionOk="0">
                    <a:moveTo>
                      <a:pt x="2489" y="1"/>
                    </a:moveTo>
                    <a:lnTo>
                      <a:pt x="1" y="13376"/>
                    </a:lnTo>
                    <a:lnTo>
                      <a:pt x="3379" y="14107"/>
                    </a:lnTo>
                    <a:lnTo>
                      <a:pt x="7077" y="229"/>
                    </a:lnTo>
                    <a:lnTo>
                      <a:pt x="2489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2" name="Google Shape;932;p40"/>
              <p:cNvSpPr/>
              <p:nvPr/>
            </p:nvSpPr>
            <p:spPr>
              <a:xfrm>
                <a:off x="6240915" y="3215941"/>
                <a:ext cx="366217" cy="1056384"/>
              </a:xfrm>
              <a:custGeom>
                <a:avLst/>
                <a:gdLst/>
                <a:ahLst/>
                <a:cxnLst/>
                <a:rect l="l" t="t" r="r" b="b"/>
                <a:pathLst>
                  <a:path w="4384" h="12646" fill="none" extrusionOk="0">
                    <a:moveTo>
                      <a:pt x="1" y="12646"/>
                    </a:moveTo>
                    <a:lnTo>
                      <a:pt x="3379" y="0"/>
                    </a:lnTo>
                    <a:lnTo>
                      <a:pt x="4383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3" name="Google Shape;933;p40"/>
              <p:cNvSpPr/>
              <p:nvPr/>
            </p:nvSpPr>
            <p:spPr>
              <a:xfrm>
                <a:off x="6128479" y="3202575"/>
                <a:ext cx="139253" cy="103082"/>
              </a:xfrm>
              <a:custGeom>
                <a:avLst/>
                <a:gdLst/>
                <a:ahLst/>
                <a:cxnLst/>
                <a:rect l="l" t="t" r="r" b="b"/>
                <a:pathLst>
                  <a:path w="1667" h="1234" fill="none" extrusionOk="0">
                    <a:moveTo>
                      <a:pt x="0" y="1233"/>
                    </a:moveTo>
                    <a:cubicBezTo>
                      <a:pt x="0" y="1233"/>
                      <a:pt x="1050" y="1233"/>
                      <a:pt x="1667" y="1"/>
                    </a:cubicBezTo>
                  </a:path>
                </a:pathLst>
              </a:custGeom>
              <a:noFill/>
              <a:ln w="2275" cap="rnd" cmpd="sng">
                <a:solidFill>
                  <a:srgbClr val="FFFFFF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4" name="Google Shape;934;p40"/>
              <p:cNvSpPr/>
              <p:nvPr/>
            </p:nvSpPr>
            <p:spPr>
              <a:xfrm>
                <a:off x="5975948" y="4121610"/>
                <a:ext cx="287945" cy="61064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731" fill="none" extrusionOk="0">
                    <a:moveTo>
                      <a:pt x="0" y="0"/>
                    </a:moveTo>
                    <a:lnTo>
                      <a:pt x="3447" y="731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5" name="Google Shape;935;p40"/>
              <p:cNvSpPr/>
              <p:nvPr/>
            </p:nvSpPr>
            <p:spPr>
              <a:xfrm>
                <a:off x="6143682" y="2382695"/>
                <a:ext cx="621667" cy="758999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9086" extrusionOk="0">
                    <a:moveTo>
                      <a:pt x="3149" y="1"/>
                    </a:moveTo>
                    <a:cubicBezTo>
                      <a:pt x="2185" y="1"/>
                      <a:pt x="433" y="1340"/>
                      <a:pt x="206" y="3128"/>
                    </a:cubicBezTo>
                    <a:cubicBezTo>
                      <a:pt x="1" y="4931"/>
                      <a:pt x="1" y="9085"/>
                      <a:pt x="1" y="9085"/>
                    </a:cubicBezTo>
                    <a:lnTo>
                      <a:pt x="7442" y="9085"/>
                    </a:lnTo>
                    <a:lnTo>
                      <a:pt x="6894" y="3516"/>
                    </a:lnTo>
                    <a:lnTo>
                      <a:pt x="4931" y="252"/>
                    </a:lnTo>
                    <a:cubicBezTo>
                      <a:pt x="4931" y="252"/>
                      <a:pt x="4109" y="47"/>
                      <a:pt x="3174" y="1"/>
                    </a:cubicBezTo>
                    <a:cubicBezTo>
                      <a:pt x="3166" y="1"/>
                      <a:pt x="3158" y="1"/>
                      <a:pt x="314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6" name="Google Shape;936;p40"/>
              <p:cNvSpPr/>
              <p:nvPr/>
            </p:nvSpPr>
            <p:spPr>
              <a:xfrm>
                <a:off x="6143682" y="2380857"/>
                <a:ext cx="621667" cy="760837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9108" fill="none" extrusionOk="0">
                    <a:moveTo>
                      <a:pt x="6666" y="3173"/>
                    </a:moveTo>
                    <a:lnTo>
                      <a:pt x="7442" y="9107"/>
                    </a:lnTo>
                    <a:lnTo>
                      <a:pt x="1" y="9107"/>
                    </a:lnTo>
                    <a:cubicBezTo>
                      <a:pt x="1" y="9107"/>
                      <a:pt x="1" y="4953"/>
                      <a:pt x="206" y="3150"/>
                    </a:cubicBezTo>
                    <a:cubicBezTo>
                      <a:pt x="435" y="1347"/>
                      <a:pt x="2215" y="0"/>
                      <a:pt x="3174" y="23"/>
                    </a:cubicBezTo>
                    <a:cubicBezTo>
                      <a:pt x="4109" y="69"/>
                      <a:pt x="4931" y="274"/>
                      <a:pt x="4931" y="274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7" name="Google Shape;937;p40"/>
              <p:cNvSpPr/>
              <p:nvPr/>
            </p:nvSpPr>
            <p:spPr>
              <a:xfrm>
                <a:off x="6143682" y="3042442"/>
                <a:ext cx="621667" cy="99240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1188" extrusionOk="0">
                    <a:moveTo>
                      <a:pt x="24" y="0"/>
                    </a:moveTo>
                    <a:cubicBezTo>
                      <a:pt x="1" y="708"/>
                      <a:pt x="1" y="1187"/>
                      <a:pt x="1" y="1187"/>
                    </a:cubicBezTo>
                    <a:lnTo>
                      <a:pt x="7442" y="1187"/>
                    </a:lnTo>
                    <a:lnTo>
                      <a:pt x="728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8" name="Google Shape;938;p40"/>
              <p:cNvSpPr/>
              <p:nvPr/>
            </p:nvSpPr>
            <p:spPr>
              <a:xfrm>
                <a:off x="6143682" y="3042442"/>
                <a:ext cx="621667" cy="99240"/>
              </a:xfrm>
              <a:custGeom>
                <a:avLst/>
                <a:gdLst/>
                <a:ahLst/>
                <a:cxnLst/>
                <a:rect l="l" t="t" r="r" b="b"/>
                <a:pathLst>
                  <a:path w="7442" h="1188" fill="none" extrusionOk="0">
                    <a:moveTo>
                      <a:pt x="1" y="1187"/>
                    </a:moveTo>
                    <a:lnTo>
                      <a:pt x="7442" y="1187"/>
                    </a:lnTo>
                    <a:lnTo>
                      <a:pt x="7282" y="0"/>
                    </a:lnTo>
                    <a:lnTo>
                      <a:pt x="24" y="0"/>
                    </a:lnTo>
                    <a:cubicBezTo>
                      <a:pt x="1" y="708"/>
                      <a:pt x="1" y="1187"/>
                      <a:pt x="1" y="1187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9" name="Google Shape;939;p40"/>
              <p:cNvSpPr/>
              <p:nvPr/>
            </p:nvSpPr>
            <p:spPr>
              <a:xfrm>
                <a:off x="6914025" y="2337002"/>
                <a:ext cx="499623" cy="427114"/>
              </a:xfrm>
              <a:custGeom>
                <a:avLst/>
                <a:gdLst/>
                <a:ahLst/>
                <a:cxnLst/>
                <a:rect l="l" t="t" r="r" b="b"/>
                <a:pathLst>
                  <a:path w="5981" h="5113" extrusionOk="0">
                    <a:moveTo>
                      <a:pt x="5364" y="0"/>
                    </a:moveTo>
                    <a:lnTo>
                      <a:pt x="0" y="4268"/>
                    </a:lnTo>
                    <a:lnTo>
                      <a:pt x="685" y="5113"/>
                    </a:lnTo>
                    <a:lnTo>
                      <a:pt x="5981" y="890"/>
                    </a:lnTo>
                    <a:lnTo>
                      <a:pt x="5364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0" name="Google Shape;940;p40"/>
              <p:cNvSpPr/>
              <p:nvPr/>
            </p:nvSpPr>
            <p:spPr>
              <a:xfrm>
                <a:off x="6292455" y="2674477"/>
                <a:ext cx="696014" cy="580401"/>
              </a:xfrm>
              <a:custGeom>
                <a:avLst/>
                <a:gdLst/>
                <a:ahLst/>
                <a:cxnLst/>
                <a:rect l="l" t="t" r="r" b="b"/>
                <a:pathLst>
                  <a:path w="8332" h="6948" extrusionOk="0">
                    <a:moveTo>
                      <a:pt x="7533" y="0"/>
                    </a:moveTo>
                    <a:lnTo>
                      <a:pt x="411" y="5615"/>
                    </a:lnTo>
                    <a:cubicBezTo>
                      <a:pt x="92" y="5866"/>
                      <a:pt x="0" y="6254"/>
                      <a:pt x="183" y="6482"/>
                    </a:cubicBezTo>
                    <a:lnTo>
                      <a:pt x="411" y="6779"/>
                    </a:lnTo>
                    <a:cubicBezTo>
                      <a:pt x="500" y="6891"/>
                      <a:pt x="644" y="6948"/>
                      <a:pt x="804" y="6948"/>
                    </a:cubicBezTo>
                    <a:cubicBezTo>
                      <a:pt x="973" y="6948"/>
                      <a:pt x="1161" y="6885"/>
                      <a:pt x="1324" y="6756"/>
                    </a:cubicBezTo>
                    <a:lnTo>
                      <a:pt x="8331" y="1073"/>
                    </a:lnTo>
                    <a:lnTo>
                      <a:pt x="7533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1" name="Google Shape;941;p40"/>
              <p:cNvSpPr/>
              <p:nvPr/>
            </p:nvSpPr>
            <p:spPr>
              <a:xfrm>
                <a:off x="7232454" y="1478863"/>
                <a:ext cx="1123128" cy="1102411"/>
              </a:xfrm>
              <a:custGeom>
                <a:avLst/>
                <a:gdLst/>
                <a:ahLst/>
                <a:cxnLst/>
                <a:rect l="l" t="t" r="r" b="b"/>
                <a:pathLst>
                  <a:path w="13445" h="13197" extrusionOk="0">
                    <a:moveTo>
                      <a:pt x="6825" y="1074"/>
                    </a:moveTo>
                    <a:cubicBezTo>
                      <a:pt x="7122" y="1074"/>
                      <a:pt x="7396" y="1120"/>
                      <a:pt x="7692" y="1166"/>
                    </a:cubicBezTo>
                    <a:cubicBezTo>
                      <a:pt x="7829" y="1189"/>
                      <a:pt x="7966" y="1211"/>
                      <a:pt x="8080" y="1234"/>
                    </a:cubicBezTo>
                    <a:cubicBezTo>
                      <a:pt x="8103" y="1234"/>
                      <a:pt x="8126" y="1257"/>
                      <a:pt x="8126" y="1257"/>
                    </a:cubicBezTo>
                    <a:cubicBezTo>
                      <a:pt x="8172" y="1257"/>
                      <a:pt x="8217" y="1280"/>
                      <a:pt x="8240" y="1280"/>
                    </a:cubicBezTo>
                    <a:cubicBezTo>
                      <a:pt x="8331" y="1303"/>
                      <a:pt x="8400" y="1326"/>
                      <a:pt x="8468" y="1348"/>
                    </a:cubicBezTo>
                    <a:cubicBezTo>
                      <a:pt x="8765" y="1440"/>
                      <a:pt x="9039" y="1577"/>
                      <a:pt x="9290" y="1691"/>
                    </a:cubicBezTo>
                    <a:cubicBezTo>
                      <a:pt x="9313" y="1714"/>
                      <a:pt x="9404" y="1759"/>
                      <a:pt x="9427" y="1759"/>
                    </a:cubicBezTo>
                    <a:cubicBezTo>
                      <a:pt x="9473" y="1805"/>
                      <a:pt x="9541" y="1828"/>
                      <a:pt x="9587" y="1873"/>
                    </a:cubicBezTo>
                    <a:cubicBezTo>
                      <a:pt x="9724" y="1942"/>
                      <a:pt x="9861" y="2033"/>
                      <a:pt x="9975" y="2124"/>
                    </a:cubicBezTo>
                    <a:cubicBezTo>
                      <a:pt x="10089" y="2216"/>
                      <a:pt x="10203" y="2307"/>
                      <a:pt x="10317" y="2398"/>
                    </a:cubicBezTo>
                    <a:cubicBezTo>
                      <a:pt x="10386" y="2444"/>
                      <a:pt x="10431" y="2490"/>
                      <a:pt x="10477" y="2535"/>
                    </a:cubicBezTo>
                    <a:cubicBezTo>
                      <a:pt x="10500" y="2558"/>
                      <a:pt x="10545" y="2581"/>
                      <a:pt x="10568" y="2604"/>
                    </a:cubicBezTo>
                    <a:cubicBezTo>
                      <a:pt x="10568" y="2604"/>
                      <a:pt x="10568" y="2604"/>
                      <a:pt x="10568" y="2627"/>
                    </a:cubicBezTo>
                    <a:cubicBezTo>
                      <a:pt x="10591" y="2627"/>
                      <a:pt x="10591" y="2627"/>
                      <a:pt x="10591" y="2649"/>
                    </a:cubicBezTo>
                    <a:cubicBezTo>
                      <a:pt x="10819" y="2878"/>
                      <a:pt x="11025" y="3106"/>
                      <a:pt x="11207" y="3357"/>
                    </a:cubicBezTo>
                    <a:cubicBezTo>
                      <a:pt x="11299" y="3494"/>
                      <a:pt x="11390" y="3608"/>
                      <a:pt x="11458" y="3745"/>
                    </a:cubicBezTo>
                    <a:lnTo>
                      <a:pt x="11481" y="3745"/>
                    </a:lnTo>
                    <a:cubicBezTo>
                      <a:pt x="11504" y="3791"/>
                      <a:pt x="11527" y="3813"/>
                      <a:pt x="11527" y="3836"/>
                    </a:cubicBezTo>
                    <a:cubicBezTo>
                      <a:pt x="11573" y="3928"/>
                      <a:pt x="11618" y="3996"/>
                      <a:pt x="11664" y="4087"/>
                    </a:cubicBezTo>
                    <a:cubicBezTo>
                      <a:pt x="11801" y="4338"/>
                      <a:pt x="11915" y="4612"/>
                      <a:pt x="12006" y="4909"/>
                    </a:cubicBezTo>
                    <a:cubicBezTo>
                      <a:pt x="12029" y="4955"/>
                      <a:pt x="12052" y="5023"/>
                      <a:pt x="12052" y="5092"/>
                    </a:cubicBezTo>
                    <a:cubicBezTo>
                      <a:pt x="12052" y="5090"/>
                      <a:pt x="12052" y="5089"/>
                      <a:pt x="12053" y="5089"/>
                    </a:cubicBezTo>
                    <a:cubicBezTo>
                      <a:pt x="12059" y="5089"/>
                      <a:pt x="12098" y="5208"/>
                      <a:pt x="12098" y="5229"/>
                    </a:cubicBezTo>
                    <a:cubicBezTo>
                      <a:pt x="12143" y="5366"/>
                      <a:pt x="12166" y="5525"/>
                      <a:pt x="12189" y="5662"/>
                    </a:cubicBezTo>
                    <a:cubicBezTo>
                      <a:pt x="12212" y="5822"/>
                      <a:pt x="12234" y="5959"/>
                      <a:pt x="12234" y="6096"/>
                    </a:cubicBezTo>
                    <a:cubicBezTo>
                      <a:pt x="12257" y="6165"/>
                      <a:pt x="12257" y="6233"/>
                      <a:pt x="12257" y="6301"/>
                    </a:cubicBezTo>
                    <a:cubicBezTo>
                      <a:pt x="12257" y="6347"/>
                      <a:pt x="12257" y="6393"/>
                      <a:pt x="12257" y="6416"/>
                    </a:cubicBezTo>
                    <a:cubicBezTo>
                      <a:pt x="12257" y="6438"/>
                      <a:pt x="12257" y="6484"/>
                      <a:pt x="12257" y="6507"/>
                    </a:cubicBezTo>
                    <a:cubicBezTo>
                      <a:pt x="12280" y="6781"/>
                      <a:pt x="12257" y="7055"/>
                      <a:pt x="12212" y="7351"/>
                    </a:cubicBezTo>
                    <a:cubicBezTo>
                      <a:pt x="12189" y="7488"/>
                      <a:pt x="12166" y="7625"/>
                      <a:pt x="12143" y="7762"/>
                    </a:cubicBezTo>
                    <a:cubicBezTo>
                      <a:pt x="12143" y="7831"/>
                      <a:pt x="12120" y="7876"/>
                      <a:pt x="12098" y="7945"/>
                    </a:cubicBezTo>
                    <a:cubicBezTo>
                      <a:pt x="12098" y="7945"/>
                      <a:pt x="12098" y="7968"/>
                      <a:pt x="12098" y="7968"/>
                    </a:cubicBezTo>
                    <a:cubicBezTo>
                      <a:pt x="12075" y="8013"/>
                      <a:pt x="12075" y="8059"/>
                      <a:pt x="12052" y="8105"/>
                    </a:cubicBezTo>
                    <a:cubicBezTo>
                      <a:pt x="11983" y="8401"/>
                      <a:pt x="11869" y="8675"/>
                      <a:pt x="11755" y="8949"/>
                    </a:cubicBezTo>
                    <a:cubicBezTo>
                      <a:pt x="11710" y="9018"/>
                      <a:pt x="11687" y="9086"/>
                      <a:pt x="11664" y="9132"/>
                    </a:cubicBezTo>
                    <a:cubicBezTo>
                      <a:pt x="11641" y="9155"/>
                      <a:pt x="11573" y="9269"/>
                      <a:pt x="11573" y="9269"/>
                    </a:cubicBezTo>
                    <a:cubicBezTo>
                      <a:pt x="11504" y="9406"/>
                      <a:pt x="11436" y="9543"/>
                      <a:pt x="11344" y="9657"/>
                    </a:cubicBezTo>
                    <a:cubicBezTo>
                      <a:pt x="11185" y="9908"/>
                      <a:pt x="11002" y="10136"/>
                      <a:pt x="10797" y="10364"/>
                    </a:cubicBezTo>
                    <a:cubicBezTo>
                      <a:pt x="10774" y="10387"/>
                      <a:pt x="10751" y="10410"/>
                      <a:pt x="10728" y="10433"/>
                    </a:cubicBezTo>
                    <a:cubicBezTo>
                      <a:pt x="10728" y="10456"/>
                      <a:pt x="10705" y="10456"/>
                      <a:pt x="10705" y="10456"/>
                    </a:cubicBezTo>
                    <a:cubicBezTo>
                      <a:pt x="10660" y="10501"/>
                      <a:pt x="10591" y="10570"/>
                      <a:pt x="10545" y="10615"/>
                    </a:cubicBezTo>
                    <a:cubicBezTo>
                      <a:pt x="10431" y="10730"/>
                      <a:pt x="10317" y="10821"/>
                      <a:pt x="10180" y="10935"/>
                    </a:cubicBezTo>
                    <a:cubicBezTo>
                      <a:pt x="10066" y="11026"/>
                      <a:pt x="9952" y="11118"/>
                      <a:pt x="9815" y="11186"/>
                    </a:cubicBezTo>
                    <a:cubicBezTo>
                      <a:pt x="9747" y="11232"/>
                      <a:pt x="9678" y="11277"/>
                      <a:pt x="9610" y="11323"/>
                    </a:cubicBezTo>
                    <a:cubicBezTo>
                      <a:pt x="9610" y="11323"/>
                      <a:pt x="9587" y="11346"/>
                      <a:pt x="9587" y="11346"/>
                    </a:cubicBezTo>
                    <a:cubicBezTo>
                      <a:pt x="9541" y="11369"/>
                      <a:pt x="9518" y="11391"/>
                      <a:pt x="9473" y="11414"/>
                    </a:cubicBezTo>
                    <a:cubicBezTo>
                      <a:pt x="9222" y="11551"/>
                      <a:pt x="8925" y="11688"/>
                      <a:pt x="8651" y="11802"/>
                    </a:cubicBezTo>
                    <a:cubicBezTo>
                      <a:pt x="8514" y="11848"/>
                      <a:pt x="8400" y="11871"/>
                      <a:pt x="8263" y="11916"/>
                    </a:cubicBezTo>
                    <a:cubicBezTo>
                      <a:pt x="8263" y="11916"/>
                      <a:pt x="8172" y="11939"/>
                      <a:pt x="8126" y="11962"/>
                    </a:cubicBezTo>
                    <a:cubicBezTo>
                      <a:pt x="8057" y="11962"/>
                      <a:pt x="7966" y="11985"/>
                      <a:pt x="7875" y="12008"/>
                    </a:cubicBezTo>
                    <a:cubicBezTo>
                      <a:pt x="7601" y="12076"/>
                      <a:pt x="7304" y="12099"/>
                      <a:pt x="7007" y="12122"/>
                    </a:cubicBezTo>
                    <a:lnTo>
                      <a:pt x="6688" y="12122"/>
                    </a:lnTo>
                    <a:cubicBezTo>
                      <a:pt x="6528" y="12122"/>
                      <a:pt x="6368" y="12122"/>
                      <a:pt x="6209" y="12099"/>
                    </a:cubicBezTo>
                    <a:cubicBezTo>
                      <a:pt x="6072" y="12076"/>
                      <a:pt x="5935" y="12076"/>
                      <a:pt x="5798" y="12053"/>
                    </a:cubicBezTo>
                    <a:cubicBezTo>
                      <a:pt x="5729" y="12031"/>
                      <a:pt x="5661" y="12031"/>
                      <a:pt x="5592" y="12008"/>
                    </a:cubicBezTo>
                    <a:cubicBezTo>
                      <a:pt x="5547" y="12008"/>
                      <a:pt x="5501" y="11985"/>
                      <a:pt x="5478" y="11985"/>
                    </a:cubicBezTo>
                    <a:cubicBezTo>
                      <a:pt x="5455" y="11985"/>
                      <a:pt x="5433" y="11962"/>
                      <a:pt x="5410" y="11962"/>
                    </a:cubicBezTo>
                    <a:cubicBezTo>
                      <a:pt x="5136" y="11894"/>
                      <a:pt x="4862" y="11802"/>
                      <a:pt x="4611" y="11711"/>
                    </a:cubicBezTo>
                    <a:cubicBezTo>
                      <a:pt x="4474" y="11643"/>
                      <a:pt x="4360" y="11597"/>
                      <a:pt x="4223" y="11528"/>
                    </a:cubicBezTo>
                    <a:cubicBezTo>
                      <a:pt x="4200" y="11506"/>
                      <a:pt x="4154" y="11483"/>
                      <a:pt x="4109" y="11460"/>
                    </a:cubicBezTo>
                    <a:lnTo>
                      <a:pt x="4086" y="11460"/>
                    </a:lnTo>
                    <a:cubicBezTo>
                      <a:pt x="4017" y="11414"/>
                      <a:pt x="3949" y="11369"/>
                      <a:pt x="3880" y="11346"/>
                    </a:cubicBezTo>
                    <a:cubicBezTo>
                      <a:pt x="3629" y="11186"/>
                      <a:pt x="3378" y="11003"/>
                      <a:pt x="3150" y="10798"/>
                    </a:cubicBezTo>
                    <a:cubicBezTo>
                      <a:pt x="3104" y="10752"/>
                      <a:pt x="3036" y="10707"/>
                      <a:pt x="2990" y="10661"/>
                    </a:cubicBezTo>
                    <a:cubicBezTo>
                      <a:pt x="2967" y="10638"/>
                      <a:pt x="2945" y="10615"/>
                      <a:pt x="2899" y="10593"/>
                    </a:cubicBezTo>
                    <a:cubicBezTo>
                      <a:pt x="2899" y="10570"/>
                      <a:pt x="2899" y="10570"/>
                      <a:pt x="2899" y="10570"/>
                    </a:cubicBezTo>
                    <a:cubicBezTo>
                      <a:pt x="2785" y="10456"/>
                      <a:pt x="2671" y="10342"/>
                      <a:pt x="2557" y="10227"/>
                    </a:cubicBezTo>
                    <a:cubicBezTo>
                      <a:pt x="2374" y="9976"/>
                      <a:pt x="2191" y="9725"/>
                      <a:pt x="2009" y="9474"/>
                    </a:cubicBezTo>
                    <a:cubicBezTo>
                      <a:pt x="2009" y="9451"/>
                      <a:pt x="2009" y="9451"/>
                      <a:pt x="2009" y="9451"/>
                    </a:cubicBezTo>
                    <a:cubicBezTo>
                      <a:pt x="1986" y="9406"/>
                      <a:pt x="1963" y="9383"/>
                      <a:pt x="1940" y="9337"/>
                    </a:cubicBezTo>
                    <a:cubicBezTo>
                      <a:pt x="1917" y="9292"/>
                      <a:pt x="1872" y="9223"/>
                      <a:pt x="1849" y="9177"/>
                    </a:cubicBezTo>
                    <a:cubicBezTo>
                      <a:pt x="1781" y="9018"/>
                      <a:pt x="1712" y="8881"/>
                      <a:pt x="1644" y="8721"/>
                    </a:cubicBezTo>
                    <a:cubicBezTo>
                      <a:pt x="1575" y="8584"/>
                      <a:pt x="1529" y="8447"/>
                      <a:pt x="1484" y="8310"/>
                    </a:cubicBezTo>
                    <a:cubicBezTo>
                      <a:pt x="1461" y="8242"/>
                      <a:pt x="1438" y="8173"/>
                      <a:pt x="1415" y="8105"/>
                    </a:cubicBezTo>
                    <a:cubicBezTo>
                      <a:pt x="1415" y="8105"/>
                      <a:pt x="1415" y="8105"/>
                      <a:pt x="1415" y="8082"/>
                    </a:cubicBezTo>
                    <a:cubicBezTo>
                      <a:pt x="1415" y="8036"/>
                      <a:pt x="1392" y="7991"/>
                      <a:pt x="1392" y="7945"/>
                    </a:cubicBezTo>
                    <a:cubicBezTo>
                      <a:pt x="1324" y="7671"/>
                      <a:pt x="1256" y="7374"/>
                      <a:pt x="1233" y="7078"/>
                    </a:cubicBezTo>
                    <a:cubicBezTo>
                      <a:pt x="1233" y="7009"/>
                      <a:pt x="1233" y="6941"/>
                      <a:pt x="1233" y="6872"/>
                    </a:cubicBezTo>
                    <a:cubicBezTo>
                      <a:pt x="1210" y="6849"/>
                      <a:pt x="1210" y="6804"/>
                      <a:pt x="1210" y="6781"/>
                    </a:cubicBezTo>
                    <a:cubicBezTo>
                      <a:pt x="1210" y="6781"/>
                      <a:pt x="1210" y="6735"/>
                      <a:pt x="1210" y="6712"/>
                    </a:cubicBezTo>
                    <a:cubicBezTo>
                      <a:pt x="1210" y="6689"/>
                      <a:pt x="1210" y="6644"/>
                      <a:pt x="1210" y="6644"/>
                    </a:cubicBezTo>
                    <a:cubicBezTo>
                      <a:pt x="1210" y="6598"/>
                      <a:pt x="1210" y="6575"/>
                      <a:pt x="1210" y="6553"/>
                    </a:cubicBezTo>
                    <a:cubicBezTo>
                      <a:pt x="1210" y="6461"/>
                      <a:pt x="1210" y="6393"/>
                      <a:pt x="1233" y="6301"/>
                    </a:cubicBezTo>
                    <a:cubicBezTo>
                      <a:pt x="1233" y="6005"/>
                      <a:pt x="1278" y="5708"/>
                      <a:pt x="1347" y="5411"/>
                    </a:cubicBezTo>
                    <a:cubicBezTo>
                      <a:pt x="1347" y="5388"/>
                      <a:pt x="1347" y="5366"/>
                      <a:pt x="1370" y="5320"/>
                    </a:cubicBezTo>
                    <a:cubicBezTo>
                      <a:pt x="1370" y="5308"/>
                      <a:pt x="1370" y="5280"/>
                      <a:pt x="1370" y="5251"/>
                    </a:cubicBezTo>
                    <a:cubicBezTo>
                      <a:pt x="1392" y="5229"/>
                      <a:pt x="1392" y="5183"/>
                      <a:pt x="1392" y="5183"/>
                    </a:cubicBezTo>
                    <a:cubicBezTo>
                      <a:pt x="1415" y="5160"/>
                      <a:pt x="1415" y="5137"/>
                      <a:pt x="1415" y="5092"/>
                    </a:cubicBezTo>
                    <a:cubicBezTo>
                      <a:pt x="1461" y="4955"/>
                      <a:pt x="1529" y="4795"/>
                      <a:pt x="1575" y="4658"/>
                    </a:cubicBezTo>
                    <a:cubicBezTo>
                      <a:pt x="1621" y="4521"/>
                      <a:pt x="1689" y="4384"/>
                      <a:pt x="1735" y="4247"/>
                    </a:cubicBezTo>
                    <a:cubicBezTo>
                      <a:pt x="1758" y="4202"/>
                      <a:pt x="1803" y="4133"/>
                      <a:pt x="1826" y="4087"/>
                    </a:cubicBezTo>
                    <a:cubicBezTo>
                      <a:pt x="1849" y="4042"/>
                      <a:pt x="1849" y="4019"/>
                      <a:pt x="1872" y="3973"/>
                    </a:cubicBezTo>
                    <a:cubicBezTo>
                      <a:pt x="1872" y="3973"/>
                      <a:pt x="1895" y="3950"/>
                      <a:pt x="1895" y="3950"/>
                    </a:cubicBezTo>
                    <a:cubicBezTo>
                      <a:pt x="1895" y="3950"/>
                      <a:pt x="1895" y="3950"/>
                      <a:pt x="1895" y="3928"/>
                    </a:cubicBezTo>
                    <a:cubicBezTo>
                      <a:pt x="2054" y="3677"/>
                      <a:pt x="2214" y="3425"/>
                      <a:pt x="2397" y="3197"/>
                    </a:cubicBezTo>
                    <a:cubicBezTo>
                      <a:pt x="2488" y="3083"/>
                      <a:pt x="2579" y="2969"/>
                      <a:pt x="2671" y="2855"/>
                    </a:cubicBezTo>
                    <a:cubicBezTo>
                      <a:pt x="2694" y="2832"/>
                      <a:pt x="2739" y="2786"/>
                      <a:pt x="2762" y="2764"/>
                    </a:cubicBezTo>
                    <a:cubicBezTo>
                      <a:pt x="2762" y="2764"/>
                      <a:pt x="2762" y="2764"/>
                      <a:pt x="2785" y="2741"/>
                    </a:cubicBezTo>
                    <a:cubicBezTo>
                      <a:pt x="2830" y="2695"/>
                      <a:pt x="2899" y="2627"/>
                      <a:pt x="2967" y="2581"/>
                    </a:cubicBezTo>
                    <a:cubicBezTo>
                      <a:pt x="3196" y="2376"/>
                      <a:pt x="3424" y="2170"/>
                      <a:pt x="3698" y="1987"/>
                    </a:cubicBezTo>
                    <a:cubicBezTo>
                      <a:pt x="3743" y="1965"/>
                      <a:pt x="3812" y="1919"/>
                      <a:pt x="3880" y="1873"/>
                    </a:cubicBezTo>
                    <a:lnTo>
                      <a:pt x="3903" y="1873"/>
                    </a:lnTo>
                    <a:cubicBezTo>
                      <a:pt x="3926" y="1851"/>
                      <a:pt x="3949" y="1828"/>
                      <a:pt x="3995" y="1805"/>
                    </a:cubicBezTo>
                    <a:cubicBezTo>
                      <a:pt x="4109" y="1736"/>
                      <a:pt x="4246" y="1668"/>
                      <a:pt x="4405" y="1599"/>
                    </a:cubicBezTo>
                    <a:cubicBezTo>
                      <a:pt x="4656" y="1485"/>
                      <a:pt x="4930" y="1371"/>
                      <a:pt x="5227" y="1280"/>
                    </a:cubicBezTo>
                    <a:cubicBezTo>
                      <a:pt x="5227" y="1280"/>
                      <a:pt x="5341" y="1257"/>
                      <a:pt x="5364" y="1257"/>
                    </a:cubicBezTo>
                    <a:cubicBezTo>
                      <a:pt x="5433" y="1234"/>
                      <a:pt x="5501" y="1211"/>
                      <a:pt x="5570" y="1189"/>
                    </a:cubicBezTo>
                    <a:cubicBezTo>
                      <a:pt x="5729" y="1166"/>
                      <a:pt x="5889" y="1143"/>
                      <a:pt x="6049" y="1120"/>
                    </a:cubicBezTo>
                    <a:cubicBezTo>
                      <a:pt x="6186" y="1097"/>
                      <a:pt x="6323" y="1097"/>
                      <a:pt x="6460" y="1074"/>
                    </a:cubicBezTo>
                    <a:close/>
                    <a:moveTo>
                      <a:pt x="6756" y="1"/>
                    </a:moveTo>
                    <a:cubicBezTo>
                      <a:pt x="5428" y="1"/>
                      <a:pt x="4145" y="388"/>
                      <a:pt x="3036" y="1143"/>
                    </a:cubicBezTo>
                    <a:cubicBezTo>
                      <a:pt x="1895" y="1896"/>
                      <a:pt x="1027" y="3037"/>
                      <a:pt x="548" y="4316"/>
                    </a:cubicBezTo>
                    <a:cubicBezTo>
                      <a:pt x="91" y="5525"/>
                      <a:pt x="0" y="6895"/>
                      <a:pt x="320" y="8173"/>
                    </a:cubicBezTo>
                    <a:cubicBezTo>
                      <a:pt x="685" y="9543"/>
                      <a:pt x="1438" y="10752"/>
                      <a:pt x="2511" y="11665"/>
                    </a:cubicBezTo>
                    <a:cubicBezTo>
                      <a:pt x="3693" y="12674"/>
                      <a:pt x="5230" y="13197"/>
                      <a:pt x="6767" y="13197"/>
                    </a:cubicBezTo>
                    <a:cubicBezTo>
                      <a:pt x="7872" y="13197"/>
                      <a:pt x="8978" y="12927"/>
                      <a:pt x="9952" y="12373"/>
                    </a:cubicBezTo>
                    <a:cubicBezTo>
                      <a:pt x="10272" y="12190"/>
                      <a:pt x="10568" y="11985"/>
                      <a:pt x="10865" y="11780"/>
                    </a:cubicBezTo>
                    <a:cubicBezTo>
                      <a:pt x="11915" y="10912"/>
                      <a:pt x="12714" y="9748"/>
                      <a:pt x="13079" y="8447"/>
                    </a:cubicBezTo>
                    <a:cubicBezTo>
                      <a:pt x="13444" y="7146"/>
                      <a:pt x="13421" y="5776"/>
                      <a:pt x="12988" y="4475"/>
                    </a:cubicBezTo>
                    <a:cubicBezTo>
                      <a:pt x="12143" y="1896"/>
                      <a:pt x="9610" y="47"/>
                      <a:pt x="6871" y="2"/>
                    </a:cubicBezTo>
                    <a:cubicBezTo>
                      <a:pt x="6832" y="1"/>
                      <a:pt x="6794" y="1"/>
                      <a:pt x="675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2" name="Google Shape;942;p40"/>
              <p:cNvSpPr/>
              <p:nvPr/>
            </p:nvSpPr>
            <p:spPr>
              <a:xfrm>
                <a:off x="7249662" y="2424461"/>
                <a:ext cx="163979" cy="189290"/>
              </a:xfrm>
              <a:custGeom>
                <a:avLst/>
                <a:gdLst/>
                <a:ahLst/>
                <a:cxnLst/>
                <a:rect l="l" t="t" r="r" b="b"/>
                <a:pathLst>
                  <a:path w="1963" h="2266" extrusionOk="0">
                    <a:moveTo>
                      <a:pt x="1287" y="1"/>
                    </a:moveTo>
                    <a:cubicBezTo>
                      <a:pt x="1237" y="1"/>
                      <a:pt x="1213" y="103"/>
                      <a:pt x="1180" y="103"/>
                    </a:cubicBezTo>
                    <a:cubicBezTo>
                      <a:pt x="1175" y="103"/>
                      <a:pt x="1169" y="100"/>
                      <a:pt x="1164" y="94"/>
                    </a:cubicBezTo>
                    <a:cubicBezTo>
                      <a:pt x="1148" y="79"/>
                      <a:pt x="1079" y="42"/>
                      <a:pt x="1023" y="42"/>
                    </a:cubicBezTo>
                    <a:cubicBezTo>
                      <a:pt x="996" y="42"/>
                      <a:pt x="973" y="50"/>
                      <a:pt x="958" y="71"/>
                    </a:cubicBezTo>
                    <a:cubicBezTo>
                      <a:pt x="913" y="117"/>
                      <a:pt x="935" y="254"/>
                      <a:pt x="935" y="254"/>
                    </a:cubicBezTo>
                    <a:cubicBezTo>
                      <a:pt x="935" y="254"/>
                      <a:pt x="905" y="244"/>
                      <a:pt x="864" y="244"/>
                    </a:cubicBezTo>
                    <a:cubicBezTo>
                      <a:pt x="844" y="244"/>
                      <a:pt x="821" y="246"/>
                      <a:pt x="798" y="254"/>
                    </a:cubicBezTo>
                    <a:cubicBezTo>
                      <a:pt x="730" y="254"/>
                      <a:pt x="707" y="300"/>
                      <a:pt x="707" y="368"/>
                    </a:cubicBezTo>
                    <a:cubicBezTo>
                      <a:pt x="684" y="414"/>
                      <a:pt x="707" y="437"/>
                      <a:pt x="639" y="460"/>
                    </a:cubicBezTo>
                    <a:cubicBezTo>
                      <a:pt x="593" y="482"/>
                      <a:pt x="593" y="596"/>
                      <a:pt x="570" y="711"/>
                    </a:cubicBezTo>
                    <a:cubicBezTo>
                      <a:pt x="570" y="848"/>
                      <a:pt x="684" y="1624"/>
                      <a:pt x="639" y="1646"/>
                    </a:cubicBezTo>
                    <a:cubicBezTo>
                      <a:pt x="616" y="1692"/>
                      <a:pt x="182" y="1989"/>
                      <a:pt x="91" y="2057"/>
                    </a:cubicBezTo>
                    <a:cubicBezTo>
                      <a:pt x="6" y="2142"/>
                      <a:pt x="0" y="2265"/>
                      <a:pt x="18" y="2265"/>
                    </a:cubicBezTo>
                    <a:cubicBezTo>
                      <a:pt x="19" y="2265"/>
                      <a:pt x="21" y="2264"/>
                      <a:pt x="22" y="2263"/>
                    </a:cubicBezTo>
                    <a:cubicBezTo>
                      <a:pt x="68" y="2240"/>
                      <a:pt x="456" y="1943"/>
                      <a:pt x="753" y="1920"/>
                    </a:cubicBezTo>
                    <a:cubicBezTo>
                      <a:pt x="1050" y="1898"/>
                      <a:pt x="1278" y="1738"/>
                      <a:pt x="1346" y="1646"/>
                    </a:cubicBezTo>
                    <a:cubicBezTo>
                      <a:pt x="1415" y="1555"/>
                      <a:pt x="1803" y="1076"/>
                      <a:pt x="1803" y="1076"/>
                    </a:cubicBezTo>
                    <a:cubicBezTo>
                      <a:pt x="1803" y="1076"/>
                      <a:pt x="1963" y="848"/>
                      <a:pt x="1963" y="779"/>
                    </a:cubicBezTo>
                    <a:cubicBezTo>
                      <a:pt x="1963" y="711"/>
                      <a:pt x="1757" y="391"/>
                      <a:pt x="1666" y="277"/>
                    </a:cubicBezTo>
                    <a:cubicBezTo>
                      <a:pt x="1552" y="163"/>
                      <a:pt x="1369" y="26"/>
                      <a:pt x="1301" y="3"/>
                    </a:cubicBezTo>
                    <a:cubicBezTo>
                      <a:pt x="1296" y="1"/>
                      <a:pt x="1292" y="1"/>
                      <a:pt x="128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3" name="Google Shape;943;p40"/>
              <p:cNvSpPr/>
              <p:nvPr/>
            </p:nvSpPr>
            <p:spPr>
              <a:xfrm>
                <a:off x="7295354" y="2460882"/>
                <a:ext cx="49620" cy="97318"/>
              </a:xfrm>
              <a:custGeom>
                <a:avLst/>
                <a:gdLst/>
                <a:ahLst/>
                <a:cxnLst/>
                <a:rect l="l" t="t" r="r" b="b"/>
                <a:pathLst>
                  <a:path w="594" h="1165" fill="none" extrusionOk="0">
                    <a:moveTo>
                      <a:pt x="594" y="982"/>
                    </a:moveTo>
                    <a:cubicBezTo>
                      <a:pt x="594" y="982"/>
                      <a:pt x="320" y="69"/>
                      <a:pt x="160" y="46"/>
                    </a:cubicBezTo>
                    <a:cubicBezTo>
                      <a:pt x="0" y="1"/>
                      <a:pt x="23" y="229"/>
                      <a:pt x="46" y="663"/>
                    </a:cubicBezTo>
                    <a:lnTo>
                      <a:pt x="114" y="1165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4" name="Google Shape;944;p40"/>
              <p:cNvSpPr/>
              <p:nvPr/>
            </p:nvSpPr>
            <p:spPr>
              <a:xfrm>
                <a:off x="7304877" y="2443758"/>
                <a:ext cx="59226" cy="78272"/>
              </a:xfrm>
              <a:custGeom>
                <a:avLst/>
                <a:gdLst/>
                <a:ahLst/>
                <a:cxnLst/>
                <a:rect l="l" t="t" r="r" b="b"/>
                <a:pathLst>
                  <a:path w="709" h="937" fill="none" extrusionOk="0">
                    <a:moveTo>
                      <a:pt x="708" y="936"/>
                    </a:moveTo>
                    <a:cubicBezTo>
                      <a:pt x="708" y="936"/>
                      <a:pt x="434" y="320"/>
                      <a:pt x="411" y="274"/>
                    </a:cubicBezTo>
                    <a:cubicBezTo>
                      <a:pt x="389" y="229"/>
                      <a:pt x="274" y="0"/>
                      <a:pt x="137" y="23"/>
                    </a:cubicBezTo>
                    <a:cubicBezTo>
                      <a:pt x="0" y="23"/>
                      <a:pt x="23" y="274"/>
                      <a:pt x="23" y="274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5" name="Google Shape;945;p40"/>
              <p:cNvSpPr/>
              <p:nvPr/>
            </p:nvSpPr>
            <p:spPr>
              <a:xfrm>
                <a:off x="7323923" y="2422791"/>
                <a:ext cx="68749" cy="80110"/>
              </a:xfrm>
              <a:custGeom>
                <a:avLst/>
                <a:gdLst/>
                <a:ahLst/>
                <a:cxnLst/>
                <a:rect l="l" t="t" r="r" b="b"/>
                <a:pathLst>
                  <a:path w="823" h="959" fill="none" extrusionOk="0">
                    <a:moveTo>
                      <a:pt x="822" y="959"/>
                    </a:moveTo>
                    <a:cubicBezTo>
                      <a:pt x="822" y="959"/>
                      <a:pt x="389" y="137"/>
                      <a:pt x="206" y="69"/>
                    </a:cubicBezTo>
                    <a:cubicBezTo>
                      <a:pt x="24" y="0"/>
                      <a:pt x="1" y="160"/>
                      <a:pt x="46" y="343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6" name="Google Shape;946;p40"/>
              <p:cNvSpPr/>
              <p:nvPr/>
            </p:nvSpPr>
            <p:spPr>
              <a:xfrm>
                <a:off x="7241977" y="2417027"/>
                <a:ext cx="173586" cy="207919"/>
              </a:xfrm>
              <a:custGeom>
                <a:avLst/>
                <a:gdLst/>
                <a:ahLst/>
                <a:cxnLst/>
                <a:rect l="l" t="t" r="r" b="b"/>
                <a:pathLst>
                  <a:path w="2078" h="2489" fill="none" extrusionOk="0">
                    <a:moveTo>
                      <a:pt x="1324" y="252"/>
                    </a:moveTo>
                    <a:cubicBezTo>
                      <a:pt x="1324" y="252"/>
                      <a:pt x="1233" y="1"/>
                      <a:pt x="1507" y="138"/>
                    </a:cubicBezTo>
                    <a:cubicBezTo>
                      <a:pt x="1689" y="229"/>
                      <a:pt x="2032" y="754"/>
                      <a:pt x="2055" y="868"/>
                    </a:cubicBezTo>
                    <a:cubicBezTo>
                      <a:pt x="2077" y="1005"/>
                      <a:pt x="1644" y="1439"/>
                      <a:pt x="1507" y="1644"/>
                    </a:cubicBezTo>
                    <a:cubicBezTo>
                      <a:pt x="1370" y="1850"/>
                      <a:pt x="1119" y="2032"/>
                      <a:pt x="776" y="2009"/>
                    </a:cubicBezTo>
                    <a:cubicBezTo>
                      <a:pt x="594" y="2009"/>
                      <a:pt x="251" y="2283"/>
                      <a:pt x="0" y="2489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7" name="Google Shape;947;p40"/>
              <p:cNvSpPr/>
              <p:nvPr/>
            </p:nvSpPr>
            <p:spPr>
              <a:xfrm>
                <a:off x="6309496" y="2922070"/>
                <a:ext cx="356778" cy="178347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135" extrusionOk="0">
                    <a:moveTo>
                      <a:pt x="587" y="0"/>
                    </a:moveTo>
                    <a:cubicBezTo>
                      <a:pt x="0" y="0"/>
                      <a:pt x="139" y="1441"/>
                      <a:pt x="139" y="1441"/>
                    </a:cubicBezTo>
                    <a:cubicBezTo>
                      <a:pt x="139" y="1441"/>
                      <a:pt x="2584" y="2135"/>
                      <a:pt x="3558" y="2135"/>
                    </a:cubicBezTo>
                    <a:cubicBezTo>
                      <a:pt x="3674" y="2135"/>
                      <a:pt x="3769" y="2125"/>
                      <a:pt x="3836" y="2103"/>
                    </a:cubicBezTo>
                    <a:cubicBezTo>
                      <a:pt x="4115" y="2018"/>
                      <a:pt x="3814" y="1914"/>
                      <a:pt x="3471" y="1835"/>
                    </a:cubicBezTo>
                    <a:lnTo>
                      <a:pt x="3471" y="1835"/>
                    </a:lnTo>
                    <a:cubicBezTo>
                      <a:pt x="3558" y="1845"/>
                      <a:pt x="3644" y="1852"/>
                      <a:pt x="3721" y="1852"/>
                    </a:cubicBezTo>
                    <a:cubicBezTo>
                      <a:pt x="3869" y="1852"/>
                      <a:pt x="3985" y="1828"/>
                      <a:pt x="4019" y="1761"/>
                    </a:cubicBezTo>
                    <a:cubicBezTo>
                      <a:pt x="4078" y="1628"/>
                      <a:pt x="3581" y="1514"/>
                      <a:pt x="3224" y="1450"/>
                    </a:cubicBezTo>
                    <a:lnTo>
                      <a:pt x="3224" y="1450"/>
                    </a:lnTo>
                    <a:cubicBezTo>
                      <a:pt x="3420" y="1477"/>
                      <a:pt x="3664" y="1504"/>
                      <a:pt x="3853" y="1504"/>
                    </a:cubicBezTo>
                    <a:cubicBezTo>
                      <a:pt x="4023" y="1504"/>
                      <a:pt x="4149" y="1482"/>
                      <a:pt x="4156" y="1419"/>
                    </a:cubicBezTo>
                    <a:cubicBezTo>
                      <a:pt x="4181" y="1317"/>
                      <a:pt x="3800" y="1223"/>
                      <a:pt x="3455" y="1159"/>
                    </a:cubicBezTo>
                    <a:lnTo>
                      <a:pt x="3455" y="1159"/>
                    </a:lnTo>
                    <a:cubicBezTo>
                      <a:pt x="3594" y="1176"/>
                      <a:pt x="3740" y="1188"/>
                      <a:pt x="3867" y="1188"/>
                    </a:cubicBezTo>
                    <a:cubicBezTo>
                      <a:pt x="4060" y="1188"/>
                      <a:pt x="4209" y="1160"/>
                      <a:pt x="4224" y="1076"/>
                    </a:cubicBezTo>
                    <a:cubicBezTo>
                      <a:pt x="4270" y="848"/>
                      <a:pt x="2969" y="711"/>
                      <a:pt x="2969" y="711"/>
                    </a:cubicBezTo>
                    <a:cubicBezTo>
                      <a:pt x="2969" y="711"/>
                      <a:pt x="3791" y="711"/>
                      <a:pt x="3745" y="528"/>
                    </a:cubicBezTo>
                    <a:cubicBezTo>
                      <a:pt x="3699" y="346"/>
                      <a:pt x="2010" y="460"/>
                      <a:pt x="732" y="26"/>
                    </a:cubicBezTo>
                    <a:cubicBezTo>
                      <a:pt x="679" y="9"/>
                      <a:pt x="631" y="0"/>
                      <a:pt x="58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8" name="Google Shape;948;p40"/>
              <p:cNvSpPr/>
              <p:nvPr/>
            </p:nvSpPr>
            <p:spPr>
              <a:xfrm>
                <a:off x="5855827" y="2348362"/>
                <a:ext cx="568289" cy="743712"/>
              </a:xfrm>
              <a:custGeom>
                <a:avLst/>
                <a:gdLst/>
                <a:ahLst/>
                <a:cxnLst/>
                <a:rect l="l" t="t" r="r" b="b"/>
                <a:pathLst>
                  <a:path w="6803" h="8903" extrusionOk="0">
                    <a:moveTo>
                      <a:pt x="6802" y="1"/>
                    </a:moveTo>
                    <a:cubicBezTo>
                      <a:pt x="6802" y="1"/>
                      <a:pt x="6026" y="115"/>
                      <a:pt x="4999" y="663"/>
                    </a:cubicBezTo>
                    <a:cubicBezTo>
                      <a:pt x="4246" y="1051"/>
                      <a:pt x="3333" y="1713"/>
                      <a:pt x="2557" y="2557"/>
                    </a:cubicBezTo>
                    <a:cubicBezTo>
                      <a:pt x="2123" y="3037"/>
                      <a:pt x="1735" y="3493"/>
                      <a:pt x="1415" y="4132"/>
                    </a:cubicBezTo>
                    <a:cubicBezTo>
                      <a:pt x="1119" y="4726"/>
                      <a:pt x="776" y="5205"/>
                      <a:pt x="617" y="5639"/>
                    </a:cubicBezTo>
                    <a:cubicBezTo>
                      <a:pt x="0" y="7602"/>
                      <a:pt x="822" y="8287"/>
                      <a:pt x="1781" y="8538"/>
                    </a:cubicBezTo>
                    <a:cubicBezTo>
                      <a:pt x="2945" y="8857"/>
                      <a:pt x="5752" y="8903"/>
                      <a:pt x="5752" y="8903"/>
                    </a:cubicBezTo>
                    <a:lnTo>
                      <a:pt x="6620" y="6643"/>
                    </a:lnTo>
                    <a:lnTo>
                      <a:pt x="3812" y="5753"/>
                    </a:lnTo>
                    <a:cubicBezTo>
                      <a:pt x="3812" y="5753"/>
                      <a:pt x="4223" y="4246"/>
                      <a:pt x="4542" y="3425"/>
                    </a:cubicBezTo>
                    <a:lnTo>
                      <a:pt x="680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9" name="Google Shape;949;p40"/>
              <p:cNvSpPr/>
              <p:nvPr/>
            </p:nvSpPr>
            <p:spPr>
              <a:xfrm>
                <a:off x="5813894" y="2348362"/>
                <a:ext cx="610223" cy="743712"/>
              </a:xfrm>
              <a:custGeom>
                <a:avLst/>
                <a:gdLst/>
                <a:ahLst/>
                <a:cxnLst/>
                <a:rect l="l" t="t" r="r" b="b"/>
                <a:pathLst>
                  <a:path w="7305" h="8903" fill="none" extrusionOk="0">
                    <a:moveTo>
                      <a:pt x="7304" y="1"/>
                    </a:moveTo>
                    <a:cubicBezTo>
                      <a:pt x="7304" y="1"/>
                      <a:pt x="4314" y="412"/>
                      <a:pt x="2100" y="3858"/>
                    </a:cubicBezTo>
                    <a:cubicBezTo>
                      <a:pt x="0" y="7077"/>
                      <a:pt x="1119" y="8241"/>
                      <a:pt x="2283" y="8538"/>
                    </a:cubicBezTo>
                    <a:cubicBezTo>
                      <a:pt x="3447" y="8857"/>
                      <a:pt x="6254" y="8903"/>
                      <a:pt x="6254" y="8903"/>
                    </a:cubicBezTo>
                    <a:lnTo>
                      <a:pt x="7122" y="6643"/>
                    </a:lnTo>
                    <a:lnTo>
                      <a:pt x="3515" y="5502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0" name="Google Shape;950;p40"/>
              <p:cNvSpPr/>
              <p:nvPr/>
            </p:nvSpPr>
            <p:spPr>
              <a:xfrm>
                <a:off x="6174256" y="2634381"/>
                <a:ext cx="61064" cy="194553"/>
              </a:xfrm>
              <a:custGeom>
                <a:avLst/>
                <a:gdLst/>
                <a:ahLst/>
                <a:cxnLst/>
                <a:rect l="l" t="t" r="r" b="b"/>
                <a:pathLst>
                  <a:path w="731" h="2329" fill="none" extrusionOk="0">
                    <a:moveTo>
                      <a:pt x="0" y="2329"/>
                    </a:moveTo>
                    <a:cubicBezTo>
                      <a:pt x="0" y="2329"/>
                      <a:pt x="411" y="822"/>
                      <a:pt x="730" y="1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1" name="Google Shape;951;p40"/>
              <p:cNvSpPr/>
              <p:nvPr/>
            </p:nvSpPr>
            <p:spPr>
              <a:xfrm>
                <a:off x="6271488" y="2882308"/>
                <a:ext cx="137332" cy="209756"/>
              </a:xfrm>
              <a:custGeom>
                <a:avLst/>
                <a:gdLst/>
                <a:ahLst/>
                <a:cxnLst/>
                <a:rect l="l" t="t" r="r" b="b"/>
                <a:pathLst>
                  <a:path w="1644" h="2511" extrusionOk="0">
                    <a:moveTo>
                      <a:pt x="868" y="0"/>
                    </a:moveTo>
                    <a:lnTo>
                      <a:pt x="0" y="2488"/>
                    </a:lnTo>
                    <a:cubicBezTo>
                      <a:pt x="457" y="2511"/>
                      <a:pt x="776" y="2511"/>
                      <a:pt x="776" y="2511"/>
                    </a:cubicBezTo>
                    <a:lnTo>
                      <a:pt x="1644" y="251"/>
                    </a:lnTo>
                    <a:lnTo>
                      <a:pt x="86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2" name="Google Shape;952;p40"/>
              <p:cNvSpPr/>
              <p:nvPr/>
            </p:nvSpPr>
            <p:spPr>
              <a:xfrm>
                <a:off x="6271488" y="2882308"/>
                <a:ext cx="137332" cy="209756"/>
              </a:xfrm>
              <a:custGeom>
                <a:avLst/>
                <a:gdLst/>
                <a:ahLst/>
                <a:cxnLst/>
                <a:rect l="l" t="t" r="r" b="b"/>
                <a:pathLst>
                  <a:path w="1644" h="2511" fill="none" extrusionOk="0">
                    <a:moveTo>
                      <a:pt x="1644" y="251"/>
                    </a:moveTo>
                    <a:lnTo>
                      <a:pt x="868" y="0"/>
                    </a:lnTo>
                    <a:lnTo>
                      <a:pt x="0" y="2488"/>
                    </a:lnTo>
                    <a:cubicBezTo>
                      <a:pt x="457" y="2511"/>
                      <a:pt x="776" y="2511"/>
                      <a:pt x="776" y="251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3" name="Google Shape;953;p40"/>
              <p:cNvSpPr/>
              <p:nvPr/>
            </p:nvSpPr>
            <p:spPr>
              <a:xfrm>
                <a:off x="6380165" y="2356047"/>
                <a:ext cx="156378" cy="110684"/>
              </a:xfrm>
              <a:custGeom>
                <a:avLst/>
                <a:gdLst/>
                <a:ahLst/>
                <a:cxnLst/>
                <a:rect l="l" t="t" r="r" b="b"/>
                <a:pathLst>
                  <a:path w="1872" h="1325" extrusionOk="0">
                    <a:moveTo>
                      <a:pt x="936" y="0"/>
                    </a:moveTo>
                    <a:cubicBezTo>
                      <a:pt x="411" y="0"/>
                      <a:pt x="0" y="297"/>
                      <a:pt x="0" y="662"/>
                    </a:cubicBezTo>
                    <a:cubicBezTo>
                      <a:pt x="0" y="1027"/>
                      <a:pt x="411" y="1324"/>
                      <a:pt x="936" y="1324"/>
                    </a:cubicBezTo>
                    <a:cubicBezTo>
                      <a:pt x="1438" y="1324"/>
                      <a:pt x="1872" y="1027"/>
                      <a:pt x="1872" y="662"/>
                    </a:cubicBezTo>
                    <a:cubicBezTo>
                      <a:pt x="1872" y="297"/>
                      <a:pt x="1438" y="0"/>
                      <a:pt x="9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4" name="Google Shape;954;p40"/>
              <p:cNvSpPr/>
              <p:nvPr/>
            </p:nvSpPr>
            <p:spPr>
              <a:xfrm>
                <a:off x="6380165" y="2356047"/>
                <a:ext cx="156378" cy="110684"/>
              </a:xfrm>
              <a:custGeom>
                <a:avLst/>
                <a:gdLst/>
                <a:ahLst/>
                <a:cxnLst/>
                <a:rect l="l" t="t" r="r" b="b"/>
                <a:pathLst>
                  <a:path w="1872" h="1325" fill="none" extrusionOk="0">
                    <a:moveTo>
                      <a:pt x="1872" y="662"/>
                    </a:moveTo>
                    <a:cubicBezTo>
                      <a:pt x="1872" y="1027"/>
                      <a:pt x="1438" y="1324"/>
                      <a:pt x="936" y="1324"/>
                    </a:cubicBezTo>
                    <a:cubicBezTo>
                      <a:pt x="411" y="1324"/>
                      <a:pt x="0" y="1027"/>
                      <a:pt x="0" y="662"/>
                    </a:cubicBezTo>
                    <a:cubicBezTo>
                      <a:pt x="0" y="297"/>
                      <a:pt x="411" y="0"/>
                      <a:pt x="936" y="0"/>
                    </a:cubicBezTo>
                    <a:cubicBezTo>
                      <a:pt x="1438" y="0"/>
                      <a:pt x="1872" y="297"/>
                      <a:pt x="1872" y="662"/>
                    </a:cubicBezTo>
                    <a:close/>
                  </a:path>
                </a:pathLst>
              </a:custGeom>
              <a:noFill/>
              <a:ln w="2275" cap="rnd" cmpd="sng">
                <a:solidFill>
                  <a:srgbClr val="01000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5" name="Google Shape;955;p40"/>
              <p:cNvSpPr/>
              <p:nvPr/>
            </p:nvSpPr>
            <p:spPr>
              <a:xfrm>
                <a:off x="6414497" y="2388458"/>
                <a:ext cx="95397" cy="74430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891" extrusionOk="0">
                    <a:moveTo>
                      <a:pt x="0" y="0"/>
                    </a:moveTo>
                    <a:lnTo>
                      <a:pt x="46" y="366"/>
                    </a:lnTo>
                    <a:lnTo>
                      <a:pt x="365" y="891"/>
                    </a:lnTo>
                    <a:lnTo>
                      <a:pt x="776" y="891"/>
                    </a:lnTo>
                    <a:lnTo>
                      <a:pt x="1096" y="366"/>
                    </a:lnTo>
                    <a:lnTo>
                      <a:pt x="1141" y="0"/>
                    </a:ln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6" name="Google Shape;956;p40"/>
              <p:cNvSpPr/>
              <p:nvPr/>
            </p:nvSpPr>
            <p:spPr>
              <a:xfrm>
                <a:off x="6441144" y="2458961"/>
                <a:ext cx="42018" cy="7769"/>
              </a:xfrm>
              <a:custGeom>
                <a:avLst/>
                <a:gdLst/>
                <a:ahLst/>
                <a:cxnLst/>
                <a:rect l="l" t="t" r="r" b="b"/>
                <a:pathLst>
                  <a:path w="503" h="93" extrusionOk="0">
                    <a:moveTo>
                      <a:pt x="69" y="1"/>
                    </a:moveTo>
                    <a:cubicBezTo>
                      <a:pt x="1" y="1"/>
                      <a:pt x="1" y="92"/>
                      <a:pt x="69" y="92"/>
                    </a:cubicBezTo>
                    <a:lnTo>
                      <a:pt x="434" y="92"/>
                    </a:lnTo>
                    <a:cubicBezTo>
                      <a:pt x="503" y="92"/>
                      <a:pt x="503" y="1"/>
                      <a:pt x="434" y="1"/>
                    </a:cubicBezTo>
                    <a:close/>
                  </a:path>
                </a:pathLst>
              </a:custGeom>
              <a:solidFill>
                <a:srgbClr val="0100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7" name="Google Shape;957;p40"/>
              <p:cNvSpPr/>
              <p:nvPr/>
            </p:nvSpPr>
            <p:spPr>
              <a:xfrm>
                <a:off x="6341990" y="2323636"/>
                <a:ext cx="230807" cy="158299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1895" extrusionOk="0">
                    <a:moveTo>
                      <a:pt x="1393" y="343"/>
                    </a:moveTo>
                    <a:cubicBezTo>
                      <a:pt x="1872" y="343"/>
                      <a:pt x="2283" y="617"/>
                      <a:pt x="2283" y="959"/>
                    </a:cubicBezTo>
                    <a:cubicBezTo>
                      <a:pt x="2283" y="1278"/>
                      <a:pt x="1872" y="1552"/>
                      <a:pt x="1393" y="1552"/>
                    </a:cubicBezTo>
                    <a:cubicBezTo>
                      <a:pt x="891" y="1552"/>
                      <a:pt x="480" y="1278"/>
                      <a:pt x="480" y="959"/>
                    </a:cubicBezTo>
                    <a:cubicBezTo>
                      <a:pt x="480" y="617"/>
                      <a:pt x="891" y="343"/>
                      <a:pt x="1393" y="343"/>
                    </a:cubicBezTo>
                    <a:close/>
                    <a:moveTo>
                      <a:pt x="1393" y="0"/>
                    </a:moveTo>
                    <a:cubicBezTo>
                      <a:pt x="617" y="0"/>
                      <a:pt x="1" y="434"/>
                      <a:pt x="1" y="959"/>
                    </a:cubicBezTo>
                    <a:cubicBezTo>
                      <a:pt x="1" y="1461"/>
                      <a:pt x="617" y="1895"/>
                      <a:pt x="1393" y="1895"/>
                    </a:cubicBezTo>
                    <a:cubicBezTo>
                      <a:pt x="2146" y="1895"/>
                      <a:pt x="2763" y="1461"/>
                      <a:pt x="2763" y="959"/>
                    </a:cubicBezTo>
                    <a:cubicBezTo>
                      <a:pt x="2763" y="434"/>
                      <a:pt x="2146" y="0"/>
                      <a:pt x="13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8" name="Google Shape;958;p40"/>
              <p:cNvSpPr/>
              <p:nvPr/>
            </p:nvSpPr>
            <p:spPr>
              <a:xfrm>
                <a:off x="6341990" y="2323636"/>
                <a:ext cx="230807" cy="158299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1895" fill="none" extrusionOk="0">
                    <a:moveTo>
                      <a:pt x="1393" y="1552"/>
                    </a:moveTo>
                    <a:cubicBezTo>
                      <a:pt x="891" y="1552"/>
                      <a:pt x="480" y="1278"/>
                      <a:pt x="480" y="959"/>
                    </a:cubicBezTo>
                    <a:cubicBezTo>
                      <a:pt x="480" y="617"/>
                      <a:pt x="891" y="343"/>
                      <a:pt x="1393" y="343"/>
                    </a:cubicBezTo>
                    <a:cubicBezTo>
                      <a:pt x="1872" y="343"/>
                      <a:pt x="2283" y="617"/>
                      <a:pt x="2283" y="959"/>
                    </a:cubicBezTo>
                    <a:cubicBezTo>
                      <a:pt x="2283" y="1278"/>
                      <a:pt x="1872" y="1552"/>
                      <a:pt x="1393" y="1552"/>
                    </a:cubicBezTo>
                    <a:close/>
                    <a:moveTo>
                      <a:pt x="1393" y="0"/>
                    </a:moveTo>
                    <a:cubicBezTo>
                      <a:pt x="617" y="0"/>
                      <a:pt x="1" y="434"/>
                      <a:pt x="1" y="959"/>
                    </a:cubicBezTo>
                    <a:cubicBezTo>
                      <a:pt x="1" y="1461"/>
                      <a:pt x="617" y="1895"/>
                      <a:pt x="1393" y="1895"/>
                    </a:cubicBezTo>
                    <a:cubicBezTo>
                      <a:pt x="2146" y="1895"/>
                      <a:pt x="2763" y="1461"/>
                      <a:pt x="2763" y="959"/>
                    </a:cubicBezTo>
                    <a:cubicBezTo>
                      <a:pt x="2763" y="434"/>
                      <a:pt x="2146" y="0"/>
                      <a:pt x="1393" y="0"/>
                    </a:cubicBezTo>
                    <a:close/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9" name="Google Shape;959;p40"/>
              <p:cNvSpPr/>
              <p:nvPr/>
            </p:nvSpPr>
            <p:spPr>
              <a:xfrm>
                <a:off x="6361036" y="2308350"/>
                <a:ext cx="196474" cy="143095"/>
              </a:xfrm>
              <a:custGeom>
                <a:avLst/>
                <a:gdLst/>
                <a:ahLst/>
                <a:cxnLst/>
                <a:rect l="l" t="t" r="r" b="b"/>
                <a:pathLst>
                  <a:path w="2352" h="1713" extrusionOk="0">
                    <a:moveTo>
                      <a:pt x="1256" y="1"/>
                    </a:moveTo>
                    <a:lnTo>
                      <a:pt x="1097" y="23"/>
                    </a:lnTo>
                    <a:lnTo>
                      <a:pt x="503" y="206"/>
                    </a:lnTo>
                    <a:lnTo>
                      <a:pt x="1" y="594"/>
                    </a:lnTo>
                    <a:lnTo>
                      <a:pt x="389" y="1713"/>
                    </a:lnTo>
                    <a:lnTo>
                      <a:pt x="1165" y="1119"/>
                    </a:lnTo>
                    <a:lnTo>
                      <a:pt x="1918" y="1713"/>
                    </a:lnTo>
                    <a:lnTo>
                      <a:pt x="2352" y="640"/>
                    </a:lnTo>
                    <a:lnTo>
                      <a:pt x="1804" y="206"/>
                    </a:lnTo>
                    <a:lnTo>
                      <a:pt x="1256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0" name="Google Shape;960;p40"/>
              <p:cNvSpPr/>
              <p:nvPr/>
            </p:nvSpPr>
            <p:spPr>
              <a:xfrm>
                <a:off x="6408733" y="2039539"/>
                <a:ext cx="204076" cy="343245"/>
              </a:xfrm>
              <a:custGeom>
                <a:avLst/>
                <a:gdLst/>
                <a:ahLst/>
                <a:cxnLst/>
                <a:rect l="l" t="t" r="r" b="b"/>
                <a:pathLst>
                  <a:path w="2443" h="4109" extrusionOk="0">
                    <a:moveTo>
                      <a:pt x="868" y="0"/>
                    </a:moveTo>
                    <a:cubicBezTo>
                      <a:pt x="389" y="0"/>
                      <a:pt x="1" y="457"/>
                      <a:pt x="1" y="982"/>
                    </a:cubicBezTo>
                    <a:lnTo>
                      <a:pt x="1" y="2100"/>
                    </a:lnTo>
                    <a:cubicBezTo>
                      <a:pt x="1" y="2123"/>
                      <a:pt x="1" y="2169"/>
                      <a:pt x="1" y="2192"/>
                    </a:cubicBezTo>
                    <a:cubicBezTo>
                      <a:pt x="1" y="2214"/>
                      <a:pt x="1" y="2260"/>
                      <a:pt x="1" y="2283"/>
                    </a:cubicBezTo>
                    <a:lnTo>
                      <a:pt x="1" y="2968"/>
                    </a:lnTo>
                    <a:lnTo>
                      <a:pt x="1" y="2990"/>
                    </a:lnTo>
                    <a:lnTo>
                      <a:pt x="1" y="3675"/>
                    </a:lnTo>
                    <a:cubicBezTo>
                      <a:pt x="1" y="3926"/>
                      <a:pt x="206" y="4109"/>
                      <a:pt x="434" y="4109"/>
                    </a:cubicBezTo>
                    <a:lnTo>
                      <a:pt x="731" y="4109"/>
                    </a:lnTo>
                    <a:cubicBezTo>
                      <a:pt x="959" y="4109"/>
                      <a:pt x="1165" y="3926"/>
                      <a:pt x="1165" y="3675"/>
                    </a:cubicBezTo>
                    <a:lnTo>
                      <a:pt x="1165" y="3082"/>
                    </a:lnTo>
                    <a:lnTo>
                      <a:pt x="1576" y="3082"/>
                    </a:lnTo>
                    <a:cubicBezTo>
                      <a:pt x="2055" y="3082"/>
                      <a:pt x="2443" y="2648"/>
                      <a:pt x="2443" y="2100"/>
                    </a:cubicBezTo>
                    <a:lnTo>
                      <a:pt x="2443" y="982"/>
                    </a:lnTo>
                    <a:cubicBezTo>
                      <a:pt x="2443" y="457"/>
                      <a:pt x="2055" y="0"/>
                      <a:pt x="157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1" name="Google Shape;961;p40"/>
              <p:cNvSpPr/>
              <p:nvPr/>
            </p:nvSpPr>
            <p:spPr>
              <a:xfrm>
                <a:off x="6408733" y="2039539"/>
                <a:ext cx="204076" cy="343245"/>
              </a:xfrm>
              <a:custGeom>
                <a:avLst/>
                <a:gdLst/>
                <a:ahLst/>
                <a:cxnLst/>
                <a:rect l="l" t="t" r="r" b="b"/>
                <a:pathLst>
                  <a:path w="2443" h="4109" fill="none" extrusionOk="0">
                    <a:moveTo>
                      <a:pt x="1576" y="0"/>
                    </a:moveTo>
                    <a:lnTo>
                      <a:pt x="868" y="0"/>
                    </a:lnTo>
                    <a:cubicBezTo>
                      <a:pt x="389" y="0"/>
                      <a:pt x="1" y="457"/>
                      <a:pt x="1" y="982"/>
                    </a:cubicBezTo>
                    <a:lnTo>
                      <a:pt x="1" y="2100"/>
                    </a:lnTo>
                    <a:cubicBezTo>
                      <a:pt x="1" y="2123"/>
                      <a:pt x="1" y="2169"/>
                      <a:pt x="1" y="2192"/>
                    </a:cubicBezTo>
                    <a:cubicBezTo>
                      <a:pt x="1" y="2214"/>
                      <a:pt x="1" y="2260"/>
                      <a:pt x="1" y="2283"/>
                    </a:cubicBezTo>
                    <a:lnTo>
                      <a:pt x="1" y="2968"/>
                    </a:lnTo>
                    <a:lnTo>
                      <a:pt x="1" y="2990"/>
                    </a:lnTo>
                    <a:lnTo>
                      <a:pt x="1" y="3675"/>
                    </a:lnTo>
                    <a:cubicBezTo>
                      <a:pt x="1" y="3926"/>
                      <a:pt x="206" y="4109"/>
                      <a:pt x="434" y="4109"/>
                    </a:cubicBezTo>
                    <a:lnTo>
                      <a:pt x="731" y="4109"/>
                    </a:lnTo>
                    <a:cubicBezTo>
                      <a:pt x="959" y="4109"/>
                      <a:pt x="1165" y="3926"/>
                      <a:pt x="1165" y="3675"/>
                    </a:cubicBezTo>
                    <a:lnTo>
                      <a:pt x="1165" y="3082"/>
                    </a:lnTo>
                    <a:lnTo>
                      <a:pt x="1576" y="3082"/>
                    </a:lnTo>
                    <a:cubicBezTo>
                      <a:pt x="2055" y="3082"/>
                      <a:pt x="2443" y="2648"/>
                      <a:pt x="2443" y="2100"/>
                    </a:cubicBezTo>
                    <a:lnTo>
                      <a:pt x="2443" y="982"/>
                    </a:lnTo>
                    <a:cubicBezTo>
                      <a:pt x="2443" y="457"/>
                      <a:pt x="2055" y="0"/>
                      <a:pt x="1576" y="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2" name="Google Shape;962;p40"/>
              <p:cNvSpPr/>
              <p:nvPr/>
            </p:nvSpPr>
            <p:spPr>
              <a:xfrm>
                <a:off x="6416335" y="2101270"/>
                <a:ext cx="200317" cy="196140"/>
              </a:xfrm>
              <a:custGeom>
                <a:avLst/>
                <a:gdLst/>
                <a:ahLst/>
                <a:cxnLst/>
                <a:rect l="l" t="t" r="r" b="b"/>
                <a:pathLst>
                  <a:path w="2398" h="2348" extrusionOk="0">
                    <a:moveTo>
                      <a:pt x="195" y="1"/>
                    </a:moveTo>
                    <a:cubicBezTo>
                      <a:pt x="140" y="1"/>
                      <a:pt x="1" y="813"/>
                      <a:pt x="1" y="813"/>
                    </a:cubicBezTo>
                    <a:cubicBezTo>
                      <a:pt x="1" y="813"/>
                      <a:pt x="47" y="1704"/>
                      <a:pt x="298" y="2046"/>
                    </a:cubicBezTo>
                    <a:cubicBezTo>
                      <a:pt x="497" y="2326"/>
                      <a:pt x="942" y="2343"/>
                      <a:pt x="1050" y="2343"/>
                    </a:cubicBezTo>
                    <a:cubicBezTo>
                      <a:pt x="1065" y="2343"/>
                      <a:pt x="1074" y="2343"/>
                      <a:pt x="1074" y="2343"/>
                    </a:cubicBezTo>
                    <a:cubicBezTo>
                      <a:pt x="1074" y="2343"/>
                      <a:pt x="1134" y="2347"/>
                      <a:pt x="1225" y="2347"/>
                    </a:cubicBezTo>
                    <a:cubicBezTo>
                      <a:pt x="1428" y="2347"/>
                      <a:pt x="1783" y="2325"/>
                      <a:pt x="1941" y="2183"/>
                    </a:cubicBezTo>
                    <a:cubicBezTo>
                      <a:pt x="2124" y="2046"/>
                      <a:pt x="2398" y="1726"/>
                      <a:pt x="2352" y="1498"/>
                    </a:cubicBezTo>
                    <a:cubicBezTo>
                      <a:pt x="2286" y="1279"/>
                      <a:pt x="1989" y="1018"/>
                      <a:pt x="1480" y="1018"/>
                    </a:cubicBezTo>
                    <a:cubicBezTo>
                      <a:pt x="1459" y="1018"/>
                      <a:pt x="1438" y="1018"/>
                      <a:pt x="1416" y="1019"/>
                    </a:cubicBezTo>
                    <a:cubicBezTo>
                      <a:pt x="917" y="1039"/>
                      <a:pt x="784" y="1409"/>
                      <a:pt x="560" y="1409"/>
                    </a:cubicBezTo>
                    <a:cubicBezTo>
                      <a:pt x="528" y="1409"/>
                      <a:pt x="494" y="1401"/>
                      <a:pt x="457" y="1384"/>
                    </a:cubicBezTo>
                    <a:cubicBezTo>
                      <a:pt x="252" y="1293"/>
                      <a:pt x="252" y="197"/>
                      <a:pt x="206" y="15"/>
                    </a:cubicBezTo>
                    <a:cubicBezTo>
                      <a:pt x="203" y="5"/>
                      <a:pt x="200" y="1"/>
                      <a:pt x="1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3" name="Google Shape;963;p40"/>
              <p:cNvSpPr/>
              <p:nvPr/>
            </p:nvSpPr>
            <p:spPr>
              <a:xfrm>
                <a:off x="6492601" y="2138693"/>
                <a:ext cx="26815" cy="26731"/>
              </a:xfrm>
              <a:custGeom>
                <a:avLst/>
                <a:gdLst/>
                <a:ahLst/>
                <a:cxnLst/>
                <a:rect l="l" t="t" r="r" b="b"/>
                <a:pathLst>
                  <a:path w="321" h="320" extrusionOk="0">
                    <a:moveTo>
                      <a:pt x="161" y="0"/>
                    </a:moveTo>
                    <a:cubicBezTo>
                      <a:pt x="69" y="0"/>
                      <a:pt x="1" y="69"/>
                      <a:pt x="1" y="160"/>
                    </a:cubicBezTo>
                    <a:cubicBezTo>
                      <a:pt x="1" y="251"/>
                      <a:pt x="69" y="320"/>
                      <a:pt x="161" y="320"/>
                    </a:cubicBezTo>
                    <a:cubicBezTo>
                      <a:pt x="252" y="320"/>
                      <a:pt x="320" y="251"/>
                      <a:pt x="320" y="160"/>
                    </a:cubicBezTo>
                    <a:cubicBezTo>
                      <a:pt x="320" y="69"/>
                      <a:pt x="252" y="0"/>
                      <a:pt x="1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4" name="Google Shape;964;p40"/>
              <p:cNvSpPr/>
              <p:nvPr/>
            </p:nvSpPr>
            <p:spPr>
              <a:xfrm>
                <a:off x="6580310" y="2138693"/>
                <a:ext cx="22972" cy="22972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75" extrusionOk="0">
                    <a:moveTo>
                      <a:pt x="138" y="0"/>
                    </a:moveTo>
                    <a:cubicBezTo>
                      <a:pt x="69" y="0"/>
                      <a:pt x="1" y="69"/>
                      <a:pt x="1" y="137"/>
                    </a:cubicBezTo>
                    <a:cubicBezTo>
                      <a:pt x="1" y="228"/>
                      <a:pt x="69" y="274"/>
                      <a:pt x="138" y="274"/>
                    </a:cubicBezTo>
                    <a:cubicBezTo>
                      <a:pt x="229" y="274"/>
                      <a:pt x="275" y="228"/>
                      <a:pt x="275" y="137"/>
                    </a:cubicBezTo>
                    <a:cubicBezTo>
                      <a:pt x="275" y="69"/>
                      <a:pt x="229" y="0"/>
                      <a:pt x="1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5" name="Google Shape;965;p40"/>
              <p:cNvSpPr/>
              <p:nvPr/>
            </p:nvSpPr>
            <p:spPr>
              <a:xfrm>
                <a:off x="6521252" y="2199673"/>
                <a:ext cx="47698" cy="26898"/>
              </a:xfrm>
              <a:custGeom>
                <a:avLst/>
                <a:gdLst/>
                <a:ahLst/>
                <a:cxnLst/>
                <a:rect l="l" t="t" r="r" b="b"/>
                <a:pathLst>
                  <a:path w="571" h="322" extrusionOk="0">
                    <a:moveTo>
                      <a:pt x="0" y="1"/>
                    </a:moveTo>
                    <a:cubicBezTo>
                      <a:pt x="0" y="130"/>
                      <a:pt x="123" y="322"/>
                      <a:pt x="292" y="322"/>
                    </a:cubicBezTo>
                    <a:cubicBezTo>
                      <a:pt x="301" y="322"/>
                      <a:pt x="310" y="321"/>
                      <a:pt x="320" y="320"/>
                    </a:cubicBezTo>
                    <a:cubicBezTo>
                      <a:pt x="480" y="297"/>
                      <a:pt x="571" y="69"/>
                      <a:pt x="571" y="69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6" name="Google Shape;966;p40"/>
              <p:cNvSpPr/>
              <p:nvPr/>
            </p:nvSpPr>
            <p:spPr>
              <a:xfrm>
                <a:off x="6483495" y="2123407"/>
                <a:ext cx="33999" cy="13783"/>
              </a:xfrm>
              <a:custGeom>
                <a:avLst/>
                <a:gdLst/>
                <a:ahLst/>
                <a:cxnLst/>
                <a:rect l="l" t="t" r="r" b="b"/>
                <a:pathLst>
                  <a:path w="407" h="165" extrusionOk="0">
                    <a:moveTo>
                      <a:pt x="338" y="1"/>
                    </a:moveTo>
                    <a:cubicBezTo>
                      <a:pt x="247" y="1"/>
                      <a:pt x="156" y="23"/>
                      <a:pt x="41" y="69"/>
                    </a:cubicBezTo>
                    <a:cubicBezTo>
                      <a:pt x="1" y="89"/>
                      <a:pt x="14" y="164"/>
                      <a:pt x="50" y="164"/>
                    </a:cubicBezTo>
                    <a:cubicBezTo>
                      <a:pt x="55" y="164"/>
                      <a:pt x="59" y="163"/>
                      <a:pt x="64" y="160"/>
                    </a:cubicBezTo>
                    <a:cubicBezTo>
                      <a:pt x="156" y="138"/>
                      <a:pt x="247" y="115"/>
                      <a:pt x="338" y="92"/>
                    </a:cubicBezTo>
                    <a:cubicBezTo>
                      <a:pt x="407" y="92"/>
                      <a:pt x="407" y="1"/>
                      <a:pt x="33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7" name="Google Shape;967;p40"/>
              <p:cNvSpPr/>
              <p:nvPr/>
            </p:nvSpPr>
            <p:spPr>
              <a:xfrm>
                <a:off x="6570871" y="2117727"/>
                <a:ext cx="31827" cy="11778"/>
              </a:xfrm>
              <a:custGeom>
                <a:avLst/>
                <a:gdLst/>
                <a:ahLst/>
                <a:cxnLst/>
                <a:rect l="l" t="t" r="r" b="b"/>
                <a:pathLst>
                  <a:path w="381" h="141" extrusionOk="0">
                    <a:moveTo>
                      <a:pt x="68" y="0"/>
                    </a:moveTo>
                    <a:cubicBezTo>
                      <a:pt x="6" y="0"/>
                      <a:pt x="0" y="94"/>
                      <a:pt x="51" y="94"/>
                    </a:cubicBezTo>
                    <a:cubicBezTo>
                      <a:pt x="56" y="94"/>
                      <a:pt x="62" y="94"/>
                      <a:pt x="68" y="91"/>
                    </a:cubicBezTo>
                    <a:cubicBezTo>
                      <a:pt x="160" y="91"/>
                      <a:pt x="228" y="114"/>
                      <a:pt x="296" y="137"/>
                    </a:cubicBezTo>
                    <a:cubicBezTo>
                      <a:pt x="304" y="140"/>
                      <a:pt x="311" y="141"/>
                      <a:pt x="317" y="141"/>
                    </a:cubicBezTo>
                    <a:cubicBezTo>
                      <a:pt x="369" y="141"/>
                      <a:pt x="380" y="66"/>
                      <a:pt x="319" y="46"/>
                    </a:cubicBezTo>
                    <a:cubicBezTo>
                      <a:pt x="251" y="23"/>
                      <a:pt x="160" y="0"/>
                      <a:pt x="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8" name="Google Shape;968;p40"/>
              <p:cNvSpPr/>
              <p:nvPr/>
            </p:nvSpPr>
            <p:spPr>
              <a:xfrm>
                <a:off x="6544725" y="2133347"/>
                <a:ext cx="28068" cy="43856"/>
              </a:xfrm>
              <a:custGeom>
                <a:avLst/>
                <a:gdLst/>
                <a:ahLst/>
                <a:cxnLst/>
                <a:rect l="l" t="t" r="r" b="b"/>
                <a:pathLst>
                  <a:path w="336" h="525" extrusionOk="0">
                    <a:moveTo>
                      <a:pt x="135" y="0"/>
                    </a:moveTo>
                    <a:cubicBezTo>
                      <a:pt x="99" y="0"/>
                      <a:pt x="68" y="38"/>
                      <a:pt x="84" y="87"/>
                    </a:cubicBezTo>
                    <a:cubicBezTo>
                      <a:pt x="107" y="156"/>
                      <a:pt x="176" y="224"/>
                      <a:pt x="199" y="315"/>
                    </a:cubicBezTo>
                    <a:cubicBezTo>
                      <a:pt x="221" y="338"/>
                      <a:pt x="244" y="384"/>
                      <a:pt x="199" y="407"/>
                    </a:cubicBezTo>
                    <a:cubicBezTo>
                      <a:pt x="153" y="407"/>
                      <a:pt x="107" y="429"/>
                      <a:pt x="62" y="429"/>
                    </a:cubicBezTo>
                    <a:cubicBezTo>
                      <a:pt x="1" y="450"/>
                      <a:pt x="30" y="524"/>
                      <a:pt x="70" y="524"/>
                    </a:cubicBezTo>
                    <a:cubicBezTo>
                      <a:pt x="74" y="524"/>
                      <a:pt x="79" y="523"/>
                      <a:pt x="84" y="521"/>
                    </a:cubicBezTo>
                    <a:cubicBezTo>
                      <a:pt x="176" y="498"/>
                      <a:pt x="244" y="498"/>
                      <a:pt x="313" y="475"/>
                    </a:cubicBezTo>
                    <a:cubicBezTo>
                      <a:pt x="336" y="452"/>
                      <a:pt x="336" y="452"/>
                      <a:pt x="336" y="429"/>
                    </a:cubicBezTo>
                    <a:cubicBezTo>
                      <a:pt x="336" y="292"/>
                      <a:pt x="221" y="156"/>
                      <a:pt x="176" y="19"/>
                    </a:cubicBezTo>
                    <a:cubicBezTo>
                      <a:pt x="163" y="6"/>
                      <a:pt x="149" y="0"/>
                      <a:pt x="13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9" name="Google Shape;969;p40"/>
              <p:cNvSpPr/>
              <p:nvPr/>
            </p:nvSpPr>
            <p:spPr>
              <a:xfrm>
                <a:off x="6288613" y="1909311"/>
                <a:ext cx="472557" cy="351515"/>
              </a:xfrm>
              <a:custGeom>
                <a:avLst/>
                <a:gdLst/>
                <a:ahLst/>
                <a:cxnLst/>
                <a:rect l="l" t="t" r="r" b="b"/>
                <a:pathLst>
                  <a:path w="5657" h="4208" extrusionOk="0">
                    <a:moveTo>
                      <a:pt x="4577" y="1"/>
                    </a:moveTo>
                    <a:cubicBezTo>
                      <a:pt x="4549" y="1"/>
                      <a:pt x="4522" y="3"/>
                      <a:pt x="4497" y="7"/>
                    </a:cubicBezTo>
                    <a:cubicBezTo>
                      <a:pt x="4109" y="76"/>
                      <a:pt x="3630" y="646"/>
                      <a:pt x="3630" y="646"/>
                    </a:cubicBezTo>
                    <a:cubicBezTo>
                      <a:pt x="3630" y="646"/>
                      <a:pt x="4018" y="144"/>
                      <a:pt x="3630" y="53"/>
                    </a:cubicBezTo>
                    <a:cubicBezTo>
                      <a:pt x="3601" y="47"/>
                      <a:pt x="3573" y="45"/>
                      <a:pt x="3544" y="45"/>
                    </a:cubicBezTo>
                    <a:cubicBezTo>
                      <a:pt x="3205" y="45"/>
                      <a:pt x="2859" y="403"/>
                      <a:pt x="2648" y="760"/>
                    </a:cubicBezTo>
                    <a:cubicBezTo>
                      <a:pt x="2648" y="760"/>
                      <a:pt x="2568" y="753"/>
                      <a:pt x="2437" y="753"/>
                    </a:cubicBezTo>
                    <a:cubicBezTo>
                      <a:pt x="1989" y="753"/>
                      <a:pt x="955" y="835"/>
                      <a:pt x="548" y="1559"/>
                    </a:cubicBezTo>
                    <a:cubicBezTo>
                      <a:pt x="1" y="2518"/>
                      <a:pt x="411" y="3226"/>
                      <a:pt x="1370" y="4207"/>
                    </a:cubicBezTo>
                    <a:lnTo>
                      <a:pt x="1644" y="3568"/>
                    </a:lnTo>
                    <a:lnTo>
                      <a:pt x="1621" y="3294"/>
                    </a:lnTo>
                    <a:lnTo>
                      <a:pt x="1758" y="2427"/>
                    </a:lnTo>
                    <a:cubicBezTo>
                      <a:pt x="1758" y="2427"/>
                      <a:pt x="2031" y="2460"/>
                      <a:pt x="2423" y="2460"/>
                    </a:cubicBezTo>
                    <a:cubicBezTo>
                      <a:pt x="3192" y="2460"/>
                      <a:pt x="4417" y="2330"/>
                      <a:pt x="4931" y="1559"/>
                    </a:cubicBezTo>
                    <a:cubicBezTo>
                      <a:pt x="5657" y="470"/>
                      <a:pt x="4985" y="1"/>
                      <a:pt x="45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70" name="Google Shape;970;p40"/>
              <p:cNvSpPr/>
              <p:nvPr/>
            </p:nvSpPr>
            <p:spPr>
              <a:xfrm>
                <a:off x="6336310" y="2142452"/>
                <a:ext cx="95397" cy="95481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1143" extrusionOk="0">
                    <a:moveTo>
                      <a:pt x="571" y="1"/>
                    </a:moveTo>
                    <a:cubicBezTo>
                      <a:pt x="251" y="1"/>
                      <a:pt x="0" y="252"/>
                      <a:pt x="0" y="572"/>
                    </a:cubicBezTo>
                    <a:cubicBezTo>
                      <a:pt x="0" y="891"/>
                      <a:pt x="251" y="1142"/>
                      <a:pt x="571" y="1142"/>
                    </a:cubicBezTo>
                    <a:cubicBezTo>
                      <a:pt x="868" y="1142"/>
                      <a:pt x="1141" y="891"/>
                      <a:pt x="1141" y="572"/>
                    </a:cubicBezTo>
                    <a:cubicBezTo>
                      <a:pt x="1141" y="252"/>
                      <a:pt x="868" y="1"/>
                      <a:pt x="57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71" name="Google Shape;971;p40"/>
              <p:cNvSpPr/>
              <p:nvPr/>
            </p:nvSpPr>
            <p:spPr>
              <a:xfrm>
                <a:off x="6336310" y="2142452"/>
                <a:ext cx="95397" cy="95481"/>
              </a:xfrm>
              <a:custGeom>
                <a:avLst/>
                <a:gdLst/>
                <a:ahLst/>
                <a:cxnLst/>
                <a:rect l="l" t="t" r="r" b="b"/>
                <a:pathLst>
                  <a:path w="1142" h="1143" fill="none" extrusionOk="0">
                    <a:moveTo>
                      <a:pt x="1141" y="572"/>
                    </a:moveTo>
                    <a:cubicBezTo>
                      <a:pt x="1141" y="891"/>
                      <a:pt x="868" y="1142"/>
                      <a:pt x="571" y="1142"/>
                    </a:cubicBezTo>
                    <a:cubicBezTo>
                      <a:pt x="251" y="1142"/>
                      <a:pt x="0" y="891"/>
                      <a:pt x="0" y="572"/>
                    </a:cubicBezTo>
                    <a:cubicBezTo>
                      <a:pt x="0" y="252"/>
                      <a:pt x="251" y="1"/>
                      <a:pt x="571" y="1"/>
                    </a:cubicBezTo>
                    <a:cubicBezTo>
                      <a:pt x="868" y="1"/>
                      <a:pt x="1141" y="252"/>
                      <a:pt x="1141" y="572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72" name="Google Shape;972;p40"/>
              <p:cNvSpPr/>
              <p:nvPr/>
            </p:nvSpPr>
            <p:spPr>
              <a:xfrm>
                <a:off x="6372480" y="2161331"/>
                <a:ext cx="38259" cy="3366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03" extrusionOk="0">
                    <a:moveTo>
                      <a:pt x="95" y="1"/>
                    </a:moveTo>
                    <a:cubicBezTo>
                      <a:pt x="79" y="1"/>
                      <a:pt x="63" y="1"/>
                      <a:pt x="47" y="3"/>
                    </a:cubicBezTo>
                    <a:cubicBezTo>
                      <a:pt x="1" y="3"/>
                      <a:pt x="1" y="72"/>
                      <a:pt x="47" y="72"/>
                    </a:cubicBezTo>
                    <a:cubicBezTo>
                      <a:pt x="252" y="72"/>
                      <a:pt x="389" y="163"/>
                      <a:pt x="366" y="368"/>
                    </a:cubicBezTo>
                    <a:cubicBezTo>
                      <a:pt x="366" y="391"/>
                      <a:pt x="389" y="403"/>
                      <a:pt x="412" y="403"/>
                    </a:cubicBezTo>
                    <a:cubicBezTo>
                      <a:pt x="435" y="403"/>
                      <a:pt x="457" y="391"/>
                      <a:pt x="457" y="368"/>
                    </a:cubicBezTo>
                    <a:cubicBezTo>
                      <a:pt x="457" y="135"/>
                      <a:pt x="300" y="1"/>
                      <a:pt x="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973" name="Google Shape;973;p40"/>
          <p:cNvSpPr/>
          <p:nvPr/>
        </p:nvSpPr>
        <p:spPr>
          <a:xfrm>
            <a:off x="5091167" y="4588837"/>
            <a:ext cx="3621811" cy="64"/>
          </a:xfrm>
          <a:custGeom>
            <a:avLst/>
            <a:gdLst/>
            <a:ahLst/>
            <a:cxnLst/>
            <a:rect l="l" t="t" r="r" b="b"/>
            <a:pathLst>
              <a:path w="56996" h="1" fill="none" extrusionOk="0">
                <a:moveTo>
                  <a:pt x="1" y="0"/>
                </a:moveTo>
                <a:lnTo>
                  <a:pt x="56995" y="0"/>
                </a:ln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2282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6" name="Google Shape;976;p40"/>
          <p:cNvSpPr/>
          <p:nvPr/>
        </p:nvSpPr>
        <p:spPr>
          <a:xfrm>
            <a:off x="1954775" y="2370416"/>
            <a:ext cx="2085299" cy="44015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Staatliches"/>
              </a:rPr>
              <a:t>OVERVIEW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p39"/>
          <p:cNvSpPr txBox="1">
            <a:spLocks noGrp="1"/>
          </p:cNvSpPr>
          <p:nvPr>
            <p:ph type="subTitle" idx="1"/>
          </p:nvPr>
        </p:nvSpPr>
        <p:spPr>
          <a:xfrm>
            <a:off x="1415301" y="1926000"/>
            <a:ext cx="4967400" cy="1291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Goal Post is the unique name I came up with for the place </a:t>
            </a:r>
            <a:r>
              <a:rPr lang="en-US" dirty="0"/>
              <a:t>I</a:t>
            </a:r>
            <a:r>
              <a:rPr lang="en" dirty="0"/>
              <a:t> want to establish for selling football gear to satisfy the passion and dream of football fans.</a:t>
            </a:r>
            <a:endParaRPr dirty="0"/>
          </a:p>
        </p:txBody>
      </p:sp>
      <p:pic>
        <p:nvPicPr>
          <p:cNvPr id="5" name="Graphic 4" descr="Soccer Goal outline">
            <a:extLst>
              <a:ext uri="{FF2B5EF4-FFF2-40B4-BE49-F238E27FC236}">
                <a16:creationId xmlns:a16="http://schemas.microsoft.com/office/drawing/2014/main" id="{A88AAC5D-4277-3949-2F14-FFEE6E332A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99001" y="893807"/>
            <a:ext cx="1496093" cy="1496093"/>
          </a:xfrm>
          <a:prstGeom prst="rect">
            <a:avLst/>
          </a:prstGeom>
        </p:spPr>
      </p:pic>
      <p:sp>
        <p:nvSpPr>
          <p:cNvPr id="6" name="Google Shape;792;p38">
            <a:extLst>
              <a:ext uri="{FF2B5EF4-FFF2-40B4-BE49-F238E27FC236}">
                <a16:creationId xmlns:a16="http://schemas.microsoft.com/office/drawing/2014/main" id="{4E8247F7-9DBF-3CE0-E5DC-D44D59AD8BA4}"/>
              </a:ext>
            </a:extLst>
          </p:cNvPr>
          <p:cNvSpPr txBox="1">
            <a:spLocks/>
          </p:cNvSpPr>
          <p:nvPr/>
        </p:nvSpPr>
        <p:spPr>
          <a:xfrm>
            <a:off x="1415301" y="1357707"/>
            <a:ext cx="5348741" cy="7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taatliches"/>
              <a:buNone/>
              <a:defRPr sz="4500" b="0" i="0" u="none" strike="noStrike" cap="none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algn="l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objectives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MISSION STATEMENT</a:t>
            </a:r>
            <a:endParaRPr dirty="0"/>
          </a:p>
        </p:txBody>
      </p:sp>
      <p:sp>
        <p:nvSpPr>
          <p:cNvPr id="793" name="Google Shape;793;p38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Providing the best and most unique original football gear and </a:t>
            </a:r>
            <a:r>
              <a:rPr lang="en-US" dirty="0"/>
              <a:t>accessories</a:t>
            </a:r>
            <a:r>
              <a:rPr lang="en" dirty="0"/>
              <a:t> for football fans </a:t>
            </a:r>
            <a:endParaRPr dirty="0"/>
          </a:p>
        </p:txBody>
      </p:sp>
      <p:grpSp>
        <p:nvGrpSpPr>
          <p:cNvPr id="794" name="Google Shape;794;p38"/>
          <p:cNvGrpSpPr/>
          <p:nvPr/>
        </p:nvGrpSpPr>
        <p:grpSpPr>
          <a:xfrm>
            <a:off x="942561" y="1476912"/>
            <a:ext cx="2653440" cy="2193825"/>
            <a:chOff x="942561" y="1476912"/>
            <a:chExt cx="2653440" cy="2193825"/>
          </a:xfrm>
        </p:grpSpPr>
        <p:sp>
          <p:nvSpPr>
            <p:cNvPr id="795" name="Google Shape;795;p38"/>
            <p:cNvSpPr/>
            <p:nvPr/>
          </p:nvSpPr>
          <p:spPr>
            <a:xfrm>
              <a:off x="942561" y="1476912"/>
              <a:ext cx="1742497" cy="1216056"/>
            </a:xfrm>
            <a:custGeom>
              <a:avLst/>
              <a:gdLst/>
              <a:ahLst/>
              <a:cxnLst/>
              <a:rect l="l" t="t" r="r" b="b"/>
              <a:pathLst>
                <a:path w="28555" h="19928" extrusionOk="0">
                  <a:moveTo>
                    <a:pt x="753" y="1"/>
                  </a:moveTo>
                  <a:cubicBezTo>
                    <a:pt x="342" y="1"/>
                    <a:pt x="0" y="320"/>
                    <a:pt x="0" y="731"/>
                  </a:cubicBezTo>
                  <a:lnTo>
                    <a:pt x="0" y="19174"/>
                  </a:lnTo>
                  <a:cubicBezTo>
                    <a:pt x="0" y="19585"/>
                    <a:pt x="342" y="19927"/>
                    <a:pt x="753" y="19927"/>
                  </a:cubicBezTo>
                  <a:lnTo>
                    <a:pt x="27801" y="19927"/>
                  </a:lnTo>
                  <a:cubicBezTo>
                    <a:pt x="28212" y="19927"/>
                    <a:pt x="28554" y="19585"/>
                    <a:pt x="28554" y="19174"/>
                  </a:cubicBezTo>
                  <a:lnTo>
                    <a:pt x="28554" y="731"/>
                  </a:lnTo>
                  <a:cubicBezTo>
                    <a:pt x="28554" y="320"/>
                    <a:pt x="28212" y="1"/>
                    <a:pt x="27801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6" name="Google Shape;796;p38"/>
            <p:cNvSpPr/>
            <p:nvPr/>
          </p:nvSpPr>
          <p:spPr>
            <a:xfrm>
              <a:off x="942561" y="1476912"/>
              <a:ext cx="1742497" cy="179772"/>
            </a:xfrm>
            <a:custGeom>
              <a:avLst/>
              <a:gdLst/>
              <a:ahLst/>
              <a:cxnLst/>
              <a:rect l="l" t="t" r="r" b="b"/>
              <a:pathLst>
                <a:path w="28555" h="2946" extrusionOk="0">
                  <a:moveTo>
                    <a:pt x="753" y="1"/>
                  </a:moveTo>
                  <a:cubicBezTo>
                    <a:pt x="342" y="1"/>
                    <a:pt x="0" y="320"/>
                    <a:pt x="0" y="731"/>
                  </a:cubicBezTo>
                  <a:lnTo>
                    <a:pt x="0" y="2945"/>
                  </a:lnTo>
                  <a:lnTo>
                    <a:pt x="28554" y="2945"/>
                  </a:lnTo>
                  <a:lnTo>
                    <a:pt x="28554" y="731"/>
                  </a:lnTo>
                  <a:cubicBezTo>
                    <a:pt x="28554" y="320"/>
                    <a:pt x="28212" y="1"/>
                    <a:pt x="2780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7" name="Google Shape;797;p38"/>
            <p:cNvSpPr/>
            <p:nvPr/>
          </p:nvSpPr>
          <p:spPr>
            <a:xfrm>
              <a:off x="2357671" y="1534029"/>
              <a:ext cx="55775" cy="57178"/>
            </a:xfrm>
            <a:custGeom>
              <a:avLst/>
              <a:gdLst/>
              <a:ahLst/>
              <a:cxnLst/>
              <a:rect l="l" t="t" r="r" b="b"/>
              <a:pathLst>
                <a:path w="914" h="937" extrusionOk="0">
                  <a:moveTo>
                    <a:pt x="457" y="115"/>
                  </a:moveTo>
                  <a:cubicBezTo>
                    <a:pt x="640" y="115"/>
                    <a:pt x="799" y="275"/>
                    <a:pt x="799" y="457"/>
                  </a:cubicBezTo>
                  <a:cubicBezTo>
                    <a:pt x="799" y="663"/>
                    <a:pt x="640" y="822"/>
                    <a:pt x="457" y="822"/>
                  </a:cubicBezTo>
                  <a:cubicBezTo>
                    <a:pt x="274" y="822"/>
                    <a:pt x="115" y="663"/>
                    <a:pt x="115" y="457"/>
                  </a:cubicBezTo>
                  <a:cubicBezTo>
                    <a:pt x="115" y="275"/>
                    <a:pt x="274" y="115"/>
                    <a:pt x="457" y="115"/>
                  </a:cubicBezTo>
                  <a:close/>
                  <a:moveTo>
                    <a:pt x="457" y="1"/>
                  </a:moveTo>
                  <a:cubicBezTo>
                    <a:pt x="206" y="1"/>
                    <a:pt x="1" y="206"/>
                    <a:pt x="1" y="457"/>
                  </a:cubicBezTo>
                  <a:cubicBezTo>
                    <a:pt x="1" y="731"/>
                    <a:pt x="206" y="936"/>
                    <a:pt x="457" y="936"/>
                  </a:cubicBezTo>
                  <a:cubicBezTo>
                    <a:pt x="708" y="936"/>
                    <a:pt x="914" y="731"/>
                    <a:pt x="914" y="457"/>
                  </a:cubicBezTo>
                  <a:cubicBezTo>
                    <a:pt x="914" y="206"/>
                    <a:pt x="708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8" name="Google Shape;798;p38"/>
            <p:cNvSpPr/>
            <p:nvPr/>
          </p:nvSpPr>
          <p:spPr>
            <a:xfrm>
              <a:off x="2457931" y="1534029"/>
              <a:ext cx="57178" cy="57178"/>
            </a:xfrm>
            <a:custGeom>
              <a:avLst/>
              <a:gdLst/>
              <a:ahLst/>
              <a:cxnLst/>
              <a:rect l="l" t="t" r="r" b="b"/>
              <a:pathLst>
                <a:path w="937" h="937" extrusionOk="0">
                  <a:moveTo>
                    <a:pt x="457" y="115"/>
                  </a:moveTo>
                  <a:cubicBezTo>
                    <a:pt x="663" y="115"/>
                    <a:pt x="800" y="275"/>
                    <a:pt x="800" y="457"/>
                  </a:cubicBezTo>
                  <a:cubicBezTo>
                    <a:pt x="800" y="663"/>
                    <a:pt x="663" y="822"/>
                    <a:pt x="457" y="822"/>
                  </a:cubicBezTo>
                  <a:cubicBezTo>
                    <a:pt x="275" y="822"/>
                    <a:pt x="115" y="663"/>
                    <a:pt x="115" y="457"/>
                  </a:cubicBezTo>
                  <a:cubicBezTo>
                    <a:pt x="115" y="275"/>
                    <a:pt x="275" y="115"/>
                    <a:pt x="457" y="115"/>
                  </a:cubicBezTo>
                  <a:close/>
                  <a:moveTo>
                    <a:pt x="457" y="1"/>
                  </a:moveTo>
                  <a:cubicBezTo>
                    <a:pt x="206" y="1"/>
                    <a:pt x="1" y="206"/>
                    <a:pt x="1" y="457"/>
                  </a:cubicBezTo>
                  <a:cubicBezTo>
                    <a:pt x="1" y="731"/>
                    <a:pt x="206" y="936"/>
                    <a:pt x="457" y="936"/>
                  </a:cubicBezTo>
                  <a:cubicBezTo>
                    <a:pt x="731" y="936"/>
                    <a:pt x="937" y="731"/>
                    <a:pt x="937" y="457"/>
                  </a:cubicBezTo>
                  <a:cubicBezTo>
                    <a:pt x="937" y="206"/>
                    <a:pt x="731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9" name="Google Shape;799;p38"/>
            <p:cNvSpPr/>
            <p:nvPr/>
          </p:nvSpPr>
          <p:spPr>
            <a:xfrm>
              <a:off x="2562402" y="1534029"/>
              <a:ext cx="55775" cy="57178"/>
            </a:xfrm>
            <a:custGeom>
              <a:avLst/>
              <a:gdLst/>
              <a:ahLst/>
              <a:cxnLst/>
              <a:rect l="l" t="t" r="r" b="b"/>
              <a:pathLst>
                <a:path w="914" h="937" extrusionOk="0">
                  <a:moveTo>
                    <a:pt x="457" y="115"/>
                  </a:moveTo>
                  <a:cubicBezTo>
                    <a:pt x="640" y="115"/>
                    <a:pt x="800" y="275"/>
                    <a:pt x="800" y="457"/>
                  </a:cubicBezTo>
                  <a:cubicBezTo>
                    <a:pt x="800" y="663"/>
                    <a:pt x="640" y="822"/>
                    <a:pt x="457" y="822"/>
                  </a:cubicBezTo>
                  <a:cubicBezTo>
                    <a:pt x="275" y="822"/>
                    <a:pt x="115" y="663"/>
                    <a:pt x="115" y="457"/>
                  </a:cubicBezTo>
                  <a:cubicBezTo>
                    <a:pt x="115" y="275"/>
                    <a:pt x="275" y="115"/>
                    <a:pt x="457" y="115"/>
                  </a:cubicBezTo>
                  <a:close/>
                  <a:moveTo>
                    <a:pt x="457" y="1"/>
                  </a:moveTo>
                  <a:cubicBezTo>
                    <a:pt x="206" y="1"/>
                    <a:pt x="1" y="206"/>
                    <a:pt x="1" y="457"/>
                  </a:cubicBezTo>
                  <a:cubicBezTo>
                    <a:pt x="1" y="731"/>
                    <a:pt x="206" y="936"/>
                    <a:pt x="457" y="936"/>
                  </a:cubicBezTo>
                  <a:cubicBezTo>
                    <a:pt x="708" y="936"/>
                    <a:pt x="914" y="731"/>
                    <a:pt x="914" y="457"/>
                  </a:cubicBezTo>
                  <a:cubicBezTo>
                    <a:pt x="914" y="206"/>
                    <a:pt x="708" y="1"/>
                    <a:pt x="4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0" name="Google Shape;800;p38"/>
            <p:cNvSpPr/>
            <p:nvPr/>
          </p:nvSpPr>
          <p:spPr>
            <a:xfrm>
              <a:off x="1023288" y="1715900"/>
              <a:ext cx="1581000" cy="893400"/>
            </a:xfrm>
            <a:prstGeom prst="roundRect">
              <a:avLst>
                <a:gd name="adj" fmla="val 4193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1" name="Google Shape;801;p38"/>
            <p:cNvSpPr/>
            <p:nvPr/>
          </p:nvSpPr>
          <p:spPr>
            <a:xfrm>
              <a:off x="1118061" y="1827914"/>
              <a:ext cx="356615" cy="703467"/>
            </a:xfrm>
            <a:custGeom>
              <a:avLst/>
              <a:gdLst/>
              <a:ahLst/>
              <a:cxnLst/>
              <a:rect l="l" t="t" r="r" b="b"/>
              <a:pathLst>
                <a:path w="5844" h="11528" extrusionOk="0">
                  <a:moveTo>
                    <a:pt x="5752" y="1"/>
                  </a:moveTo>
                  <a:cubicBezTo>
                    <a:pt x="2579" y="1"/>
                    <a:pt x="0" y="2580"/>
                    <a:pt x="0" y="5776"/>
                  </a:cubicBezTo>
                  <a:cubicBezTo>
                    <a:pt x="0" y="8948"/>
                    <a:pt x="2579" y="11528"/>
                    <a:pt x="5752" y="11528"/>
                  </a:cubicBezTo>
                  <a:cubicBezTo>
                    <a:pt x="5798" y="11528"/>
                    <a:pt x="5843" y="1"/>
                    <a:pt x="575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2" name="Google Shape;802;p38"/>
            <p:cNvSpPr/>
            <p:nvPr/>
          </p:nvSpPr>
          <p:spPr>
            <a:xfrm>
              <a:off x="1496889" y="1827914"/>
              <a:ext cx="353869" cy="354419"/>
            </a:xfrm>
            <a:custGeom>
              <a:avLst/>
              <a:gdLst/>
              <a:ahLst/>
              <a:cxnLst/>
              <a:rect l="l" t="t" r="r" b="b"/>
              <a:pathLst>
                <a:path w="5799" h="5808" extrusionOk="0">
                  <a:moveTo>
                    <a:pt x="46" y="1"/>
                  </a:moveTo>
                  <a:cubicBezTo>
                    <a:pt x="0" y="1"/>
                    <a:pt x="0" y="2808"/>
                    <a:pt x="0" y="5798"/>
                  </a:cubicBezTo>
                  <a:cubicBezTo>
                    <a:pt x="0" y="5805"/>
                    <a:pt x="498" y="5808"/>
                    <a:pt x="1201" y="5808"/>
                  </a:cubicBezTo>
                  <a:cubicBezTo>
                    <a:pt x="2899" y="5808"/>
                    <a:pt x="5798" y="5792"/>
                    <a:pt x="5798" y="5776"/>
                  </a:cubicBezTo>
                  <a:cubicBezTo>
                    <a:pt x="5798" y="2580"/>
                    <a:pt x="3219" y="1"/>
                    <a:pt x="46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3" name="Google Shape;803;p38"/>
            <p:cNvSpPr/>
            <p:nvPr/>
          </p:nvSpPr>
          <p:spPr>
            <a:xfrm>
              <a:off x="1956510" y="2000669"/>
              <a:ext cx="484824" cy="8421"/>
            </a:xfrm>
            <a:custGeom>
              <a:avLst/>
              <a:gdLst/>
              <a:ahLst/>
              <a:cxnLst/>
              <a:rect l="l" t="t" r="r" b="b"/>
              <a:pathLst>
                <a:path w="7945" h="138" extrusionOk="0">
                  <a:moveTo>
                    <a:pt x="46" y="0"/>
                  </a:moveTo>
                  <a:cubicBezTo>
                    <a:pt x="24" y="0"/>
                    <a:pt x="1" y="23"/>
                    <a:pt x="1" y="69"/>
                  </a:cubicBezTo>
                  <a:cubicBezTo>
                    <a:pt x="1" y="91"/>
                    <a:pt x="24" y="137"/>
                    <a:pt x="46" y="137"/>
                  </a:cubicBezTo>
                  <a:lnTo>
                    <a:pt x="7876" y="137"/>
                  </a:lnTo>
                  <a:cubicBezTo>
                    <a:pt x="7921" y="137"/>
                    <a:pt x="7944" y="91"/>
                    <a:pt x="7944" y="69"/>
                  </a:cubicBezTo>
                  <a:cubicBezTo>
                    <a:pt x="7944" y="23"/>
                    <a:pt x="7921" y="0"/>
                    <a:pt x="78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4" name="Google Shape;804;p38"/>
            <p:cNvSpPr/>
            <p:nvPr/>
          </p:nvSpPr>
          <p:spPr>
            <a:xfrm>
              <a:off x="1956510" y="2107886"/>
              <a:ext cx="236889" cy="7018"/>
            </a:xfrm>
            <a:custGeom>
              <a:avLst/>
              <a:gdLst/>
              <a:ahLst/>
              <a:cxnLst/>
              <a:rect l="l" t="t" r="r" b="b"/>
              <a:pathLst>
                <a:path w="3882" h="115" extrusionOk="0">
                  <a:moveTo>
                    <a:pt x="46" y="1"/>
                  </a:moveTo>
                  <a:cubicBezTo>
                    <a:pt x="24" y="1"/>
                    <a:pt x="1" y="23"/>
                    <a:pt x="1" y="69"/>
                  </a:cubicBezTo>
                  <a:cubicBezTo>
                    <a:pt x="1" y="92"/>
                    <a:pt x="24" y="115"/>
                    <a:pt x="46" y="115"/>
                  </a:cubicBezTo>
                  <a:lnTo>
                    <a:pt x="3835" y="115"/>
                  </a:lnTo>
                  <a:cubicBezTo>
                    <a:pt x="3858" y="115"/>
                    <a:pt x="3881" y="92"/>
                    <a:pt x="3881" y="69"/>
                  </a:cubicBezTo>
                  <a:cubicBezTo>
                    <a:pt x="3881" y="23"/>
                    <a:pt x="3858" y="1"/>
                    <a:pt x="38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5" name="Google Shape;805;p38"/>
            <p:cNvSpPr/>
            <p:nvPr/>
          </p:nvSpPr>
          <p:spPr>
            <a:xfrm>
              <a:off x="2225375" y="2107886"/>
              <a:ext cx="214555" cy="7018"/>
            </a:xfrm>
            <a:custGeom>
              <a:avLst/>
              <a:gdLst/>
              <a:ahLst/>
              <a:cxnLst/>
              <a:rect l="l" t="t" r="r" b="b"/>
              <a:pathLst>
                <a:path w="3516" h="115" extrusionOk="0">
                  <a:moveTo>
                    <a:pt x="69" y="1"/>
                  </a:moveTo>
                  <a:cubicBezTo>
                    <a:pt x="23" y="1"/>
                    <a:pt x="0" y="23"/>
                    <a:pt x="0" y="69"/>
                  </a:cubicBezTo>
                  <a:cubicBezTo>
                    <a:pt x="0" y="92"/>
                    <a:pt x="23" y="115"/>
                    <a:pt x="69" y="115"/>
                  </a:cubicBezTo>
                  <a:lnTo>
                    <a:pt x="3470" y="115"/>
                  </a:lnTo>
                  <a:cubicBezTo>
                    <a:pt x="3492" y="115"/>
                    <a:pt x="3515" y="92"/>
                    <a:pt x="3515" y="69"/>
                  </a:cubicBezTo>
                  <a:cubicBezTo>
                    <a:pt x="3515" y="23"/>
                    <a:pt x="3492" y="1"/>
                    <a:pt x="34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6" name="Google Shape;806;p38"/>
            <p:cNvSpPr/>
            <p:nvPr/>
          </p:nvSpPr>
          <p:spPr>
            <a:xfrm>
              <a:off x="1587446" y="2241587"/>
              <a:ext cx="1236865" cy="454129"/>
            </a:xfrm>
            <a:custGeom>
              <a:avLst/>
              <a:gdLst/>
              <a:ahLst/>
              <a:cxnLst/>
              <a:rect l="l" t="t" r="r" b="b"/>
              <a:pathLst>
                <a:path w="20269" h="7442" extrusionOk="0">
                  <a:moveTo>
                    <a:pt x="5570" y="1"/>
                  </a:moveTo>
                  <a:cubicBezTo>
                    <a:pt x="4040" y="1"/>
                    <a:pt x="2785" y="1119"/>
                    <a:pt x="2534" y="2580"/>
                  </a:cubicBezTo>
                  <a:lnTo>
                    <a:pt x="2534" y="2671"/>
                  </a:lnTo>
                  <a:cubicBezTo>
                    <a:pt x="2511" y="2808"/>
                    <a:pt x="2511" y="2945"/>
                    <a:pt x="2511" y="3105"/>
                  </a:cubicBezTo>
                  <a:lnTo>
                    <a:pt x="2511" y="4269"/>
                  </a:lnTo>
                  <a:cubicBezTo>
                    <a:pt x="2511" y="5205"/>
                    <a:pt x="2146" y="6095"/>
                    <a:pt x="1461" y="6689"/>
                  </a:cubicBezTo>
                  <a:cubicBezTo>
                    <a:pt x="1050" y="7054"/>
                    <a:pt x="571" y="7305"/>
                    <a:pt x="23" y="7396"/>
                  </a:cubicBezTo>
                  <a:cubicBezTo>
                    <a:pt x="0" y="7419"/>
                    <a:pt x="183" y="7419"/>
                    <a:pt x="365" y="7419"/>
                  </a:cubicBezTo>
                  <a:lnTo>
                    <a:pt x="845" y="7419"/>
                  </a:lnTo>
                  <a:lnTo>
                    <a:pt x="14700" y="7442"/>
                  </a:lnTo>
                  <a:cubicBezTo>
                    <a:pt x="16229" y="7419"/>
                    <a:pt x="17484" y="6301"/>
                    <a:pt x="17713" y="4840"/>
                  </a:cubicBezTo>
                  <a:lnTo>
                    <a:pt x="17735" y="4840"/>
                  </a:lnTo>
                  <a:lnTo>
                    <a:pt x="17735" y="4749"/>
                  </a:lnTo>
                  <a:cubicBezTo>
                    <a:pt x="17758" y="4612"/>
                    <a:pt x="17758" y="4475"/>
                    <a:pt x="17758" y="4315"/>
                  </a:cubicBezTo>
                  <a:lnTo>
                    <a:pt x="17758" y="2694"/>
                  </a:lnTo>
                  <a:cubicBezTo>
                    <a:pt x="17918" y="1370"/>
                    <a:pt x="18945" y="275"/>
                    <a:pt x="20246" y="24"/>
                  </a:cubicBezTo>
                  <a:cubicBezTo>
                    <a:pt x="20269" y="24"/>
                    <a:pt x="20086" y="1"/>
                    <a:pt x="19904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7" name="Google Shape;807;p38"/>
            <p:cNvSpPr/>
            <p:nvPr/>
          </p:nvSpPr>
          <p:spPr>
            <a:xfrm>
              <a:off x="1931429" y="2241587"/>
              <a:ext cx="1431954" cy="1423594"/>
            </a:xfrm>
            <a:custGeom>
              <a:avLst/>
              <a:gdLst/>
              <a:ahLst/>
              <a:cxnLst/>
              <a:rect l="l" t="t" r="r" b="b"/>
              <a:pathLst>
                <a:path w="23466" h="23329" extrusionOk="0">
                  <a:moveTo>
                    <a:pt x="1" y="1"/>
                  </a:moveTo>
                  <a:cubicBezTo>
                    <a:pt x="2124" y="1"/>
                    <a:pt x="3858" y="1781"/>
                    <a:pt x="3858" y="4018"/>
                  </a:cubicBezTo>
                  <a:lnTo>
                    <a:pt x="3858" y="20749"/>
                  </a:lnTo>
                  <a:cubicBezTo>
                    <a:pt x="3858" y="22164"/>
                    <a:pt x="4954" y="23328"/>
                    <a:pt x="6346" y="23328"/>
                  </a:cubicBezTo>
                  <a:lnTo>
                    <a:pt x="23260" y="23328"/>
                  </a:lnTo>
                  <a:lnTo>
                    <a:pt x="23260" y="5776"/>
                  </a:lnTo>
                  <a:cubicBezTo>
                    <a:pt x="23465" y="2740"/>
                    <a:pt x="21776" y="1"/>
                    <a:pt x="17713" y="1"/>
                  </a:cubicBez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8" name="Google Shape;808;p38"/>
            <p:cNvSpPr/>
            <p:nvPr/>
          </p:nvSpPr>
          <p:spPr>
            <a:xfrm>
              <a:off x="2308914" y="3362878"/>
              <a:ext cx="1287087" cy="307859"/>
            </a:xfrm>
            <a:custGeom>
              <a:avLst/>
              <a:gdLst/>
              <a:ahLst/>
              <a:cxnLst/>
              <a:rect l="l" t="t" r="r" b="b"/>
              <a:pathLst>
                <a:path w="21092" h="5045" extrusionOk="0">
                  <a:moveTo>
                    <a:pt x="21091" y="0"/>
                  </a:moveTo>
                  <a:lnTo>
                    <a:pt x="2626" y="23"/>
                  </a:lnTo>
                  <a:lnTo>
                    <a:pt x="2648" y="1826"/>
                  </a:lnTo>
                  <a:cubicBezTo>
                    <a:pt x="2648" y="3378"/>
                    <a:pt x="1507" y="4725"/>
                    <a:pt x="46" y="4999"/>
                  </a:cubicBezTo>
                  <a:cubicBezTo>
                    <a:pt x="1" y="5022"/>
                    <a:pt x="206" y="5022"/>
                    <a:pt x="389" y="5022"/>
                  </a:cubicBezTo>
                  <a:lnTo>
                    <a:pt x="868" y="5022"/>
                  </a:lnTo>
                  <a:lnTo>
                    <a:pt x="15179" y="5045"/>
                  </a:lnTo>
                  <a:lnTo>
                    <a:pt x="17919" y="5045"/>
                  </a:lnTo>
                  <a:cubicBezTo>
                    <a:pt x="19676" y="5022"/>
                    <a:pt x="21091" y="3584"/>
                    <a:pt x="21091" y="1826"/>
                  </a:cubicBezTo>
                  <a:lnTo>
                    <a:pt x="210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9" name="Google Shape;809;p38"/>
            <p:cNvSpPr/>
            <p:nvPr/>
          </p:nvSpPr>
          <p:spPr>
            <a:xfrm>
              <a:off x="2356268" y="2681743"/>
              <a:ext cx="838571" cy="7018"/>
            </a:xfrm>
            <a:custGeom>
              <a:avLst/>
              <a:gdLst/>
              <a:ahLst/>
              <a:cxnLst/>
              <a:rect l="l" t="t" r="r" b="b"/>
              <a:pathLst>
                <a:path w="13742" h="115" extrusionOk="0">
                  <a:moveTo>
                    <a:pt x="46" y="1"/>
                  </a:moveTo>
                  <a:cubicBezTo>
                    <a:pt x="24" y="1"/>
                    <a:pt x="1" y="23"/>
                    <a:pt x="1" y="69"/>
                  </a:cubicBezTo>
                  <a:cubicBezTo>
                    <a:pt x="1" y="92"/>
                    <a:pt x="24" y="115"/>
                    <a:pt x="46" y="115"/>
                  </a:cubicBezTo>
                  <a:lnTo>
                    <a:pt x="13673" y="115"/>
                  </a:lnTo>
                  <a:cubicBezTo>
                    <a:pt x="13719" y="115"/>
                    <a:pt x="13742" y="92"/>
                    <a:pt x="13742" y="69"/>
                  </a:cubicBezTo>
                  <a:cubicBezTo>
                    <a:pt x="13742" y="23"/>
                    <a:pt x="13719" y="1"/>
                    <a:pt x="136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0" name="Google Shape;810;p38"/>
            <p:cNvSpPr/>
            <p:nvPr/>
          </p:nvSpPr>
          <p:spPr>
            <a:xfrm>
              <a:off x="2368838" y="2502093"/>
              <a:ext cx="452726" cy="13974"/>
            </a:xfrm>
            <a:custGeom>
              <a:avLst/>
              <a:gdLst/>
              <a:ahLst/>
              <a:cxnLst/>
              <a:rect l="l" t="t" r="r" b="b"/>
              <a:pathLst>
                <a:path w="7419" h="229" extrusionOk="0">
                  <a:moveTo>
                    <a:pt x="114" y="0"/>
                  </a:moveTo>
                  <a:cubicBezTo>
                    <a:pt x="46" y="0"/>
                    <a:pt x="0" y="46"/>
                    <a:pt x="0" y="114"/>
                  </a:cubicBezTo>
                  <a:cubicBezTo>
                    <a:pt x="0" y="183"/>
                    <a:pt x="46" y="228"/>
                    <a:pt x="114" y="228"/>
                  </a:cubicBezTo>
                  <a:lnTo>
                    <a:pt x="7304" y="228"/>
                  </a:lnTo>
                  <a:cubicBezTo>
                    <a:pt x="7373" y="228"/>
                    <a:pt x="7418" y="183"/>
                    <a:pt x="7418" y="114"/>
                  </a:cubicBezTo>
                  <a:cubicBezTo>
                    <a:pt x="7418" y="46"/>
                    <a:pt x="7373" y="0"/>
                    <a:pt x="730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1" name="Google Shape;811;p38"/>
            <p:cNvSpPr/>
            <p:nvPr/>
          </p:nvSpPr>
          <p:spPr>
            <a:xfrm>
              <a:off x="2356268" y="3028596"/>
              <a:ext cx="406776" cy="7018"/>
            </a:xfrm>
            <a:custGeom>
              <a:avLst/>
              <a:gdLst/>
              <a:ahLst/>
              <a:cxnLst/>
              <a:rect l="l" t="t" r="r" b="b"/>
              <a:pathLst>
                <a:path w="6666" h="115" extrusionOk="0">
                  <a:moveTo>
                    <a:pt x="46" y="0"/>
                  </a:moveTo>
                  <a:cubicBezTo>
                    <a:pt x="24" y="0"/>
                    <a:pt x="1" y="23"/>
                    <a:pt x="1" y="69"/>
                  </a:cubicBezTo>
                  <a:cubicBezTo>
                    <a:pt x="1" y="91"/>
                    <a:pt x="24" y="114"/>
                    <a:pt x="46" y="114"/>
                  </a:cubicBezTo>
                  <a:lnTo>
                    <a:pt x="6597" y="114"/>
                  </a:lnTo>
                  <a:cubicBezTo>
                    <a:pt x="6643" y="114"/>
                    <a:pt x="6666" y="91"/>
                    <a:pt x="6666" y="69"/>
                  </a:cubicBezTo>
                  <a:cubicBezTo>
                    <a:pt x="6666" y="23"/>
                    <a:pt x="6643" y="0"/>
                    <a:pt x="65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2" name="Google Shape;812;p38"/>
            <p:cNvSpPr/>
            <p:nvPr/>
          </p:nvSpPr>
          <p:spPr>
            <a:xfrm>
              <a:off x="2356268" y="2844735"/>
              <a:ext cx="278629" cy="7018"/>
            </a:xfrm>
            <a:custGeom>
              <a:avLst/>
              <a:gdLst/>
              <a:ahLst/>
              <a:cxnLst/>
              <a:rect l="l" t="t" r="r" b="b"/>
              <a:pathLst>
                <a:path w="4566" h="115" extrusionOk="0">
                  <a:moveTo>
                    <a:pt x="46" y="0"/>
                  </a:moveTo>
                  <a:cubicBezTo>
                    <a:pt x="24" y="0"/>
                    <a:pt x="1" y="23"/>
                    <a:pt x="1" y="69"/>
                  </a:cubicBezTo>
                  <a:cubicBezTo>
                    <a:pt x="1" y="91"/>
                    <a:pt x="24" y="114"/>
                    <a:pt x="46" y="114"/>
                  </a:cubicBezTo>
                  <a:lnTo>
                    <a:pt x="4497" y="114"/>
                  </a:lnTo>
                  <a:cubicBezTo>
                    <a:pt x="4543" y="114"/>
                    <a:pt x="4566" y="91"/>
                    <a:pt x="4566" y="69"/>
                  </a:cubicBezTo>
                  <a:cubicBezTo>
                    <a:pt x="4566" y="23"/>
                    <a:pt x="4543" y="0"/>
                    <a:pt x="44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3" name="Google Shape;813;p38"/>
            <p:cNvSpPr/>
            <p:nvPr/>
          </p:nvSpPr>
          <p:spPr>
            <a:xfrm>
              <a:off x="2722586" y="2844735"/>
              <a:ext cx="472253" cy="7018"/>
            </a:xfrm>
            <a:custGeom>
              <a:avLst/>
              <a:gdLst/>
              <a:ahLst/>
              <a:cxnLst/>
              <a:rect l="l" t="t" r="r" b="b"/>
              <a:pathLst>
                <a:path w="7739" h="115" extrusionOk="0">
                  <a:moveTo>
                    <a:pt x="46" y="0"/>
                  </a:moveTo>
                  <a:cubicBezTo>
                    <a:pt x="24" y="0"/>
                    <a:pt x="1" y="23"/>
                    <a:pt x="1" y="69"/>
                  </a:cubicBezTo>
                  <a:cubicBezTo>
                    <a:pt x="1" y="91"/>
                    <a:pt x="24" y="114"/>
                    <a:pt x="46" y="114"/>
                  </a:cubicBezTo>
                  <a:lnTo>
                    <a:pt x="7670" y="114"/>
                  </a:lnTo>
                  <a:cubicBezTo>
                    <a:pt x="7716" y="114"/>
                    <a:pt x="7739" y="91"/>
                    <a:pt x="7739" y="69"/>
                  </a:cubicBezTo>
                  <a:cubicBezTo>
                    <a:pt x="7739" y="23"/>
                    <a:pt x="7716" y="0"/>
                    <a:pt x="76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4" name="Google Shape;814;p38"/>
            <p:cNvSpPr/>
            <p:nvPr/>
          </p:nvSpPr>
          <p:spPr>
            <a:xfrm>
              <a:off x="2356268" y="3226371"/>
              <a:ext cx="278629" cy="7018"/>
            </a:xfrm>
            <a:custGeom>
              <a:avLst/>
              <a:gdLst/>
              <a:ahLst/>
              <a:cxnLst/>
              <a:rect l="l" t="t" r="r" b="b"/>
              <a:pathLst>
                <a:path w="4566" h="115" extrusionOk="0">
                  <a:moveTo>
                    <a:pt x="46" y="0"/>
                  </a:moveTo>
                  <a:cubicBezTo>
                    <a:pt x="24" y="0"/>
                    <a:pt x="1" y="23"/>
                    <a:pt x="1" y="46"/>
                  </a:cubicBezTo>
                  <a:cubicBezTo>
                    <a:pt x="1" y="92"/>
                    <a:pt x="24" y="114"/>
                    <a:pt x="46" y="114"/>
                  </a:cubicBezTo>
                  <a:lnTo>
                    <a:pt x="4497" y="114"/>
                  </a:lnTo>
                  <a:cubicBezTo>
                    <a:pt x="4543" y="114"/>
                    <a:pt x="4566" y="92"/>
                    <a:pt x="4566" y="46"/>
                  </a:cubicBezTo>
                  <a:cubicBezTo>
                    <a:pt x="4566" y="23"/>
                    <a:pt x="4543" y="0"/>
                    <a:pt x="44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5" name="Google Shape;815;p38"/>
            <p:cNvSpPr/>
            <p:nvPr/>
          </p:nvSpPr>
          <p:spPr>
            <a:xfrm>
              <a:off x="2689145" y="3226371"/>
              <a:ext cx="73898" cy="7018"/>
            </a:xfrm>
            <a:custGeom>
              <a:avLst/>
              <a:gdLst/>
              <a:ahLst/>
              <a:cxnLst/>
              <a:rect l="l" t="t" r="r" b="b"/>
              <a:pathLst>
                <a:path w="1211" h="115" extrusionOk="0">
                  <a:moveTo>
                    <a:pt x="69" y="0"/>
                  </a:moveTo>
                  <a:cubicBezTo>
                    <a:pt x="24" y="0"/>
                    <a:pt x="1" y="23"/>
                    <a:pt x="1" y="46"/>
                  </a:cubicBezTo>
                  <a:cubicBezTo>
                    <a:pt x="1" y="92"/>
                    <a:pt x="24" y="114"/>
                    <a:pt x="69" y="114"/>
                  </a:cubicBezTo>
                  <a:lnTo>
                    <a:pt x="1142" y="114"/>
                  </a:lnTo>
                  <a:cubicBezTo>
                    <a:pt x="1188" y="114"/>
                    <a:pt x="1211" y="92"/>
                    <a:pt x="1211" y="46"/>
                  </a:cubicBezTo>
                  <a:cubicBezTo>
                    <a:pt x="1211" y="23"/>
                    <a:pt x="1188" y="0"/>
                    <a:pt x="1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6" name="Google Shape;816;p38"/>
            <p:cNvSpPr/>
            <p:nvPr/>
          </p:nvSpPr>
          <p:spPr>
            <a:xfrm>
              <a:off x="2847987" y="2981243"/>
              <a:ext cx="87811" cy="277225"/>
            </a:xfrm>
            <a:custGeom>
              <a:avLst/>
              <a:gdLst/>
              <a:ahLst/>
              <a:cxnLst/>
              <a:rect l="l" t="t" r="r" b="b"/>
              <a:pathLst>
                <a:path w="1439" h="4543" extrusionOk="0">
                  <a:moveTo>
                    <a:pt x="0" y="0"/>
                  </a:moveTo>
                  <a:lnTo>
                    <a:pt x="0" y="4542"/>
                  </a:lnTo>
                  <a:lnTo>
                    <a:pt x="1438" y="4542"/>
                  </a:lnTo>
                  <a:lnTo>
                    <a:pt x="1438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7" name="Google Shape;817;p38"/>
            <p:cNvSpPr/>
            <p:nvPr/>
          </p:nvSpPr>
          <p:spPr>
            <a:xfrm>
              <a:off x="2973327" y="3089863"/>
              <a:ext cx="94768" cy="172755"/>
            </a:xfrm>
            <a:custGeom>
              <a:avLst/>
              <a:gdLst/>
              <a:ahLst/>
              <a:cxnLst/>
              <a:rect l="l" t="t" r="r" b="b"/>
              <a:pathLst>
                <a:path w="1553" h="2831" extrusionOk="0">
                  <a:moveTo>
                    <a:pt x="1438" y="115"/>
                  </a:moveTo>
                  <a:lnTo>
                    <a:pt x="1438" y="2717"/>
                  </a:lnTo>
                  <a:lnTo>
                    <a:pt x="114" y="2717"/>
                  </a:lnTo>
                  <a:lnTo>
                    <a:pt x="114" y="115"/>
                  </a:lnTo>
                  <a:close/>
                  <a:moveTo>
                    <a:pt x="46" y="0"/>
                  </a:moveTo>
                  <a:cubicBezTo>
                    <a:pt x="23" y="0"/>
                    <a:pt x="0" y="23"/>
                    <a:pt x="0" y="46"/>
                  </a:cubicBezTo>
                  <a:lnTo>
                    <a:pt x="0" y="2762"/>
                  </a:lnTo>
                  <a:cubicBezTo>
                    <a:pt x="0" y="2808"/>
                    <a:pt x="23" y="2831"/>
                    <a:pt x="46" y="2831"/>
                  </a:cubicBezTo>
                  <a:lnTo>
                    <a:pt x="1484" y="2831"/>
                  </a:lnTo>
                  <a:cubicBezTo>
                    <a:pt x="1530" y="2831"/>
                    <a:pt x="1552" y="2808"/>
                    <a:pt x="1552" y="2762"/>
                  </a:cubicBezTo>
                  <a:lnTo>
                    <a:pt x="1552" y="46"/>
                  </a:lnTo>
                  <a:cubicBezTo>
                    <a:pt x="1552" y="23"/>
                    <a:pt x="1530" y="0"/>
                    <a:pt x="14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8" name="Google Shape;818;p38"/>
            <p:cNvSpPr/>
            <p:nvPr/>
          </p:nvSpPr>
          <p:spPr>
            <a:xfrm>
              <a:off x="3104220" y="2953355"/>
              <a:ext cx="86469" cy="305113"/>
            </a:xfrm>
            <a:custGeom>
              <a:avLst/>
              <a:gdLst/>
              <a:ahLst/>
              <a:cxnLst/>
              <a:rect l="l" t="t" r="r" b="b"/>
              <a:pathLst>
                <a:path w="1417" h="5000" extrusionOk="0">
                  <a:moveTo>
                    <a:pt x="1" y="1"/>
                  </a:moveTo>
                  <a:lnTo>
                    <a:pt x="1" y="4999"/>
                  </a:lnTo>
                  <a:lnTo>
                    <a:pt x="1416" y="4999"/>
                  </a:lnTo>
                  <a:lnTo>
                    <a:pt x="1416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9" name="Google Shape;819;p38"/>
            <p:cNvSpPr/>
            <p:nvPr/>
          </p:nvSpPr>
          <p:spPr>
            <a:xfrm>
              <a:off x="2399472" y="1865565"/>
              <a:ext cx="720127" cy="225661"/>
            </a:xfrm>
            <a:custGeom>
              <a:avLst/>
              <a:gdLst/>
              <a:ahLst/>
              <a:cxnLst/>
              <a:rect l="l" t="t" r="r" b="b"/>
              <a:pathLst>
                <a:path w="11801" h="3698" extrusionOk="0">
                  <a:moveTo>
                    <a:pt x="7282" y="0"/>
                  </a:moveTo>
                  <a:lnTo>
                    <a:pt x="3515" y="3538"/>
                  </a:lnTo>
                  <a:lnTo>
                    <a:pt x="114" y="46"/>
                  </a:lnTo>
                  <a:cubicBezTo>
                    <a:pt x="103" y="34"/>
                    <a:pt x="86" y="29"/>
                    <a:pt x="69" y="29"/>
                  </a:cubicBezTo>
                  <a:cubicBezTo>
                    <a:pt x="52" y="29"/>
                    <a:pt x="35" y="34"/>
                    <a:pt x="23" y="46"/>
                  </a:cubicBezTo>
                  <a:cubicBezTo>
                    <a:pt x="0" y="69"/>
                    <a:pt x="0" y="91"/>
                    <a:pt x="23" y="114"/>
                  </a:cubicBezTo>
                  <a:lnTo>
                    <a:pt x="3515" y="3698"/>
                  </a:lnTo>
                  <a:lnTo>
                    <a:pt x="7304" y="160"/>
                  </a:lnTo>
                  <a:lnTo>
                    <a:pt x="11687" y="3561"/>
                  </a:lnTo>
                  <a:cubicBezTo>
                    <a:pt x="11698" y="3572"/>
                    <a:pt x="11715" y="3578"/>
                    <a:pt x="11732" y="3578"/>
                  </a:cubicBezTo>
                  <a:cubicBezTo>
                    <a:pt x="11750" y="3578"/>
                    <a:pt x="11767" y="3572"/>
                    <a:pt x="11778" y="3561"/>
                  </a:cubicBezTo>
                  <a:cubicBezTo>
                    <a:pt x="11801" y="3515"/>
                    <a:pt x="11778" y="3492"/>
                    <a:pt x="11755" y="3469"/>
                  </a:cubicBezTo>
                  <a:lnTo>
                    <a:pt x="72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20" name="Google Shape;820;p38"/>
            <p:cNvSpPr/>
            <p:nvPr/>
          </p:nvSpPr>
          <p:spPr>
            <a:xfrm>
              <a:off x="2346504" y="1812598"/>
              <a:ext cx="114295" cy="115699"/>
            </a:xfrm>
            <a:custGeom>
              <a:avLst/>
              <a:gdLst/>
              <a:ahLst/>
              <a:cxnLst/>
              <a:rect l="l" t="t" r="r" b="b"/>
              <a:pathLst>
                <a:path w="1873" h="1896" extrusionOk="0">
                  <a:moveTo>
                    <a:pt x="937" y="1"/>
                  </a:moveTo>
                  <a:cubicBezTo>
                    <a:pt x="412" y="1"/>
                    <a:pt x="1" y="434"/>
                    <a:pt x="1" y="937"/>
                  </a:cubicBezTo>
                  <a:cubicBezTo>
                    <a:pt x="1" y="1461"/>
                    <a:pt x="412" y="1895"/>
                    <a:pt x="937" y="1895"/>
                  </a:cubicBezTo>
                  <a:cubicBezTo>
                    <a:pt x="1462" y="1895"/>
                    <a:pt x="1873" y="1461"/>
                    <a:pt x="1873" y="937"/>
                  </a:cubicBezTo>
                  <a:cubicBezTo>
                    <a:pt x="1873" y="434"/>
                    <a:pt x="1462" y="1"/>
                    <a:pt x="937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21" name="Google Shape;821;p38"/>
            <p:cNvSpPr/>
            <p:nvPr/>
          </p:nvSpPr>
          <p:spPr>
            <a:xfrm>
              <a:off x="2786659" y="1812598"/>
              <a:ext cx="115699" cy="115699"/>
            </a:xfrm>
            <a:custGeom>
              <a:avLst/>
              <a:gdLst/>
              <a:ahLst/>
              <a:cxnLst/>
              <a:rect l="l" t="t" r="r" b="b"/>
              <a:pathLst>
                <a:path w="1896" h="1896" extrusionOk="0">
                  <a:moveTo>
                    <a:pt x="937" y="1"/>
                  </a:moveTo>
                  <a:cubicBezTo>
                    <a:pt x="434" y="1"/>
                    <a:pt x="1" y="434"/>
                    <a:pt x="1" y="937"/>
                  </a:cubicBezTo>
                  <a:cubicBezTo>
                    <a:pt x="1" y="1461"/>
                    <a:pt x="434" y="1895"/>
                    <a:pt x="937" y="1895"/>
                  </a:cubicBezTo>
                  <a:cubicBezTo>
                    <a:pt x="1462" y="1895"/>
                    <a:pt x="1895" y="1461"/>
                    <a:pt x="1895" y="937"/>
                  </a:cubicBezTo>
                  <a:cubicBezTo>
                    <a:pt x="1895" y="434"/>
                    <a:pt x="1462" y="1"/>
                    <a:pt x="937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22" name="Google Shape;822;p38"/>
            <p:cNvSpPr/>
            <p:nvPr/>
          </p:nvSpPr>
          <p:spPr>
            <a:xfrm>
              <a:off x="2556849" y="2022943"/>
              <a:ext cx="114295" cy="114234"/>
            </a:xfrm>
            <a:custGeom>
              <a:avLst/>
              <a:gdLst/>
              <a:ahLst/>
              <a:cxnLst/>
              <a:rect l="l" t="t" r="r" b="b"/>
              <a:pathLst>
                <a:path w="1873" h="1872" extrusionOk="0">
                  <a:moveTo>
                    <a:pt x="936" y="0"/>
                  </a:moveTo>
                  <a:cubicBezTo>
                    <a:pt x="411" y="0"/>
                    <a:pt x="1" y="411"/>
                    <a:pt x="1" y="936"/>
                  </a:cubicBezTo>
                  <a:cubicBezTo>
                    <a:pt x="1" y="1461"/>
                    <a:pt x="411" y="1872"/>
                    <a:pt x="936" y="1872"/>
                  </a:cubicBezTo>
                  <a:cubicBezTo>
                    <a:pt x="1461" y="1872"/>
                    <a:pt x="1872" y="1461"/>
                    <a:pt x="1872" y="936"/>
                  </a:cubicBezTo>
                  <a:cubicBezTo>
                    <a:pt x="1872" y="411"/>
                    <a:pt x="1461" y="0"/>
                    <a:pt x="936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23" name="Google Shape;823;p38"/>
            <p:cNvSpPr/>
            <p:nvPr/>
          </p:nvSpPr>
          <p:spPr>
            <a:xfrm>
              <a:off x="3056867" y="2022943"/>
              <a:ext cx="115699" cy="114234"/>
            </a:xfrm>
            <a:custGeom>
              <a:avLst/>
              <a:gdLst/>
              <a:ahLst/>
              <a:cxnLst/>
              <a:rect l="l" t="t" r="r" b="b"/>
              <a:pathLst>
                <a:path w="1896" h="1872" extrusionOk="0">
                  <a:moveTo>
                    <a:pt x="959" y="0"/>
                  </a:moveTo>
                  <a:cubicBezTo>
                    <a:pt x="435" y="0"/>
                    <a:pt x="1" y="411"/>
                    <a:pt x="1" y="936"/>
                  </a:cubicBezTo>
                  <a:cubicBezTo>
                    <a:pt x="1" y="1461"/>
                    <a:pt x="435" y="1872"/>
                    <a:pt x="959" y="1872"/>
                  </a:cubicBezTo>
                  <a:cubicBezTo>
                    <a:pt x="1462" y="1872"/>
                    <a:pt x="1895" y="1461"/>
                    <a:pt x="1895" y="936"/>
                  </a:cubicBezTo>
                  <a:cubicBezTo>
                    <a:pt x="1895" y="411"/>
                    <a:pt x="1462" y="0"/>
                    <a:pt x="959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24" name="Google Shape;824;p38"/>
            <p:cNvSpPr/>
            <p:nvPr/>
          </p:nvSpPr>
          <p:spPr>
            <a:xfrm rot="5400000">
              <a:off x="1497102" y="2204828"/>
              <a:ext cx="262477" cy="262870"/>
            </a:xfrm>
            <a:custGeom>
              <a:avLst/>
              <a:gdLst/>
              <a:ahLst/>
              <a:cxnLst/>
              <a:rect l="l" t="t" r="r" b="b"/>
              <a:pathLst>
                <a:path w="5799" h="5808" extrusionOk="0">
                  <a:moveTo>
                    <a:pt x="46" y="1"/>
                  </a:moveTo>
                  <a:cubicBezTo>
                    <a:pt x="0" y="1"/>
                    <a:pt x="0" y="2808"/>
                    <a:pt x="0" y="5798"/>
                  </a:cubicBezTo>
                  <a:cubicBezTo>
                    <a:pt x="0" y="5805"/>
                    <a:pt x="498" y="5808"/>
                    <a:pt x="1201" y="5808"/>
                  </a:cubicBezTo>
                  <a:cubicBezTo>
                    <a:pt x="2899" y="5808"/>
                    <a:pt x="5798" y="5792"/>
                    <a:pt x="5798" y="5776"/>
                  </a:cubicBezTo>
                  <a:cubicBezTo>
                    <a:pt x="5798" y="2580"/>
                    <a:pt x="3219" y="1"/>
                    <a:pt x="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829" name="Google Shape;829;p38"/>
          <p:cNvSpPr/>
          <p:nvPr/>
        </p:nvSpPr>
        <p:spPr>
          <a:xfrm>
            <a:off x="6218909" y="-106450"/>
            <a:ext cx="50" cy="553992"/>
          </a:xfrm>
          <a:custGeom>
            <a:avLst/>
            <a:gdLst/>
            <a:ahLst/>
            <a:cxnLst/>
            <a:rect l="l" t="t" r="r" b="b"/>
            <a:pathLst>
              <a:path w="1" h="11140" extrusionOk="0">
                <a:moveTo>
                  <a:pt x="0" y="11139"/>
                </a:moveTo>
                <a:lnTo>
                  <a:pt x="0" y="1"/>
                </a:lnTo>
              </a:path>
            </a:pathLst>
          </a:custGeom>
          <a:solidFill>
            <a:srgbClr val="F6EE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7" name="Google Shape;837;p38"/>
          <p:cNvSpPr/>
          <p:nvPr/>
        </p:nvSpPr>
        <p:spPr>
          <a:xfrm>
            <a:off x="7221294" y="-106450"/>
            <a:ext cx="63" cy="703575"/>
          </a:xfrm>
          <a:custGeom>
            <a:avLst/>
            <a:gdLst/>
            <a:ahLst/>
            <a:cxnLst/>
            <a:rect l="l" t="t" r="r" b="b"/>
            <a:pathLst>
              <a:path w="1" h="11140" extrusionOk="0">
                <a:moveTo>
                  <a:pt x="0" y="11139"/>
                </a:moveTo>
                <a:lnTo>
                  <a:pt x="0" y="1"/>
                </a:lnTo>
              </a:path>
            </a:pathLst>
          </a:custGeom>
          <a:solidFill>
            <a:srgbClr val="F6EE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vision STATEMENT</a:t>
            </a:r>
            <a:endParaRPr dirty="0"/>
          </a:p>
        </p:txBody>
      </p:sp>
      <p:sp>
        <p:nvSpPr>
          <p:cNvPr id="793" name="Google Shape;793;p38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To become the most prefered destination for football gear and </a:t>
            </a:r>
            <a:r>
              <a:rPr lang="en-US" dirty="0"/>
              <a:t>accessories in Jordan</a:t>
            </a:r>
            <a:endParaRPr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E12147E-5B8E-A006-729A-BC48D748BA29}"/>
              </a:ext>
            </a:extLst>
          </p:cNvPr>
          <p:cNvSpPr/>
          <p:nvPr/>
        </p:nvSpPr>
        <p:spPr>
          <a:xfrm>
            <a:off x="887754" y="1636617"/>
            <a:ext cx="2723280" cy="1635164"/>
          </a:xfrm>
          <a:custGeom>
            <a:avLst/>
            <a:gdLst>
              <a:gd name="connsiteX0" fmla="*/ 1834969 w 2723280"/>
              <a:gd name="connsiteY0" fmla="*/ 1308132 h 1635164"/>
              <a:gd name="connsiteX1" fmla="*/ 1862222 w 2723280"/>
              <a:gd name="connsiteY1" fmla="*/ 357692 h 1635164"/>
              <a:gd name="connsiteX2" fmla="*/ 2482221 w 2723280"/>
              <a:gd name="connsiteY2" fmla="*/ 855055 h 1635164"/>
              <a:gd name="connsiteX3" fmla="*/ 1834969 w 2723280"/>
              <a:gd name="connsiteY3" fmla="*/ 1308132 h 1635164"/>
              <a:gd name="connsiteX4" fmla="*/ 496178 w 2723280"/>
              <a:gd name="connsiteY4" fmla="*/ 606374 h 1635164"/>
              <a:gd name="connsiteX5" fmla="*/ 857277 w 2723280"/>
              <a:gd name="connsiteY5" fmla="*/ 361099 h 1635164"/>
              <a:gd name="connsiteX6" fmla="*/ 887936 w 2723280"/>
              <a:gd name="connsiteY6" fmla="*/ 1308132 h 1635164"/>
              <a:gd name="connsiteX7" fmla="*/ 240683 w 2723280"/>
              <a:gd name="connsiteY7" fmla="*/ 855055 h 1635164"/>
              <a:gd name="connsiteX8" fmla="*/ 496178 w 2723280"/>
              <a:gd name="connsiteY8" fmla="*/ 606374 h 1635164"/>
              <a:gd name="connsiteX9" fmla="*/ 496178 w 2723280"/>
              <a:gd name="connsiteY9" fmla="*/ 606374 h 1635164"/>
              <a:gd name="connsiteX10" fmla="*/ 1361452 w 2723280"/>
              <a:gd name="connsiteY10" fmla="*/ 1362637 h 1635164"/>
              <a:gd name="connsiteX11" fmla="*/ 816397 w 2723280"/>
              <a:gd name="connsiteY11" fmla="*/ 817582 h 1635164"/>
              <a:gd name="connsiteX12" fmla="*/ 1361452 w 2723280"/>
              <a:gd name="connsiteY12" fmla="*/ 272527 h 1635164"/>
              <a:gd name="connsiteX13" fmla="*/ 1906507 w 2723280"/>
              <a:gd name="connsiteY13" fmla="*/ 817582 h 1635164"/>
              <a:gd name="connsiteX14" fmla="*/ 1361452 w 2723280"/>
              <a:gd name="connsiteY14" fmla="*/ 1362637 h 1635164"/>
              <a:gd name="connsiteX15" fmla="*/ 2686617 w 2723280"/>
              <a:gd name="connsiteY15" fmla="*/ 759670 h 1635164"/>
              <a:gd name="connsiteX16" fmla="*/ 1361452 w 2723280"/>
              <a:gd name="connsiteY16" fmla="*/ 0 h 1635164"/>
              <a:gd name="connsiteX17" fmla="*/ 36288 w 2723280"/>
              <a:gd name="connsiteY17" fmla="*/ 759670 h 1635164"/>
              <a:gd name="connsiteX18" fmla="*/ 43101 w 2723280"/>
              <a:gd name="connsiteY18" fmla="*/ 964066 h 1635164"/>
              <a:gd name="connsiteX19" fmla="*/ 1361452 w 2723280"/>
              <a:gd name="connsiteY19" fmla="*/ 1635165 h 1635164"/>
              <a:gd name="connsiteX20" fmla="*/ 2683210 w 2723280"/>
              <a:gd name="connsiteY20" fmla="*/ 964066 h 1635164"/>
              <a:gd name="connsiteX21" fmla="*/ 2686617 w 2723280"/>
              <a:gd name="connsiteY21" fmla="*/ 759670 h 163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723280" h="1635164">
                <a:moveTo>
                  <a:pt x="1834969" y="1308132"/>
                </a:moveTo>
                <a:cubicBezTo>
                  <a:pt x="2100683" y="1052637"/>
                  <a:pt x="2114309" y="630220"/>
                  <a:pt x="1862222" y="357692"/>
                </a:cubicBezTo>
                <a:cubicBezTo>
                  <a:pt x="2131342" y="497362"/>
                  <a:pt x="2352771" y="711978"/>
                  <a:pt x="2482221" y="855055"/>
                </a:cubicBezTo>
                <a:cubicBezTo>
                  <a:pt x="2345958" y="987912"/>
                  <a:pt x="2114309" y="1185494"/>
                  <a:pt x="1834969" y="1308132"/>
                </a:cubicBezTo>
                <a:close/>
                <a:moveTo>
                  <a:pt x="496178" y="606374"/>
                </a:moveTo>
                <a:cubicBezTo>
                  <a:pt x="608595" y="510989"/>
                  <a:pt x="727826" y="429231"/>
                  <a:pt x="857277" y="361099"/>
                </a:cubicBezTo>
                <a:cubicBezTo>
                  <a:pt x="608595" y="633626"/>
                  <a:pt x="622222" y="1052637"/>
                  <a:pt x="887936" y="1308132"/>
                </a:cubicBezTo>
                <a:cubicBezTo>
                  <a:pt x="608595" y="1185494"/>
                  <a:pt x="373540" y="987912"/>
                  <a:pt x="240683" y="855055"/>
                </a:cubicBezTo>
                <a:cubicBezTo>
                  <a:pt x="319035" y="766483"/>
                  <a:pt x="404200" y="684725"/>
                  <a:pt x="496178" y="606374"/>
                </a:cubicBezTo>
                <a:lnTo>
                  <a:pt x="496178" y="606374"/>
                </a:lnTo>
                <a:close/>
                <a:moveTo>
                  <a:pt x="1361452" y="1362637"/>
                </a:moveTo>
                <a:cubicBezTo>
                  <a:pt x="1061672" y="1362637"/>
                  <a:pt x="816397" y="1117362"/>
                  <a:pt x="816397" y="817582"/>
                </a:cubicBezTo>
                <a:cubicBezTo>
                  <a:pt x="816397" y="517802"/>
                  <a:pt x="1061672" y="272527"/>
                  <a:pt x="1361452" y="272527"/>
                </a:cubicBezTo>
                <a:cubicBezTo>
                  <a:pt x="1661232" y="272527"/>
                  <a:pt x="1906507" y="517802"/>
                  <a:pt x="1906507" y="817582"/>
                </a:cubicBezTo>
                <a:cubicBezTo>
                  <a:pt x="1906507" y="1117362"/>
                  <a:pt x="1661232" y="1362637"/>
                  <a:pt x="1361452" y="1362637"/>
                </a:cubicBezTo>
                <a:close/>
                <a:moveTo>
                  <a:pt x="2686617" y="759670"/>
                </a:moveTo>
                <a:cubicBezTo>
                  <a:pt x="2489035" y="528022"/>
                  <a:pt x="1971232" y="0"/>
                  <a:pt x="1361452" y="0"/>
                </a:cubicBezTo>
                <a:cubicBezTo>
                  <a:pt x="751672" y="0"/>
                  <a:pt x="233870" y="528022"/>
                  <a:pt x="36288" y="759670"/>
                </a:cubicBezTo>
                <a:cubicBezTo>
                  <a:pt x="-14811" y="820989"/>
                  <a:pt x="-11405" y="906154"/>
                  <a:pt x="43101" y="964066"/>
                </a:cubicBezTo>
                <a:cubicBezTo>
                  <a:pt x="244090" y="1175275"/>
                  <a:pt x="758485" y="1635165"/>
                  <a:pt x="1361452" y="1635165"/>
                </a:cubicBezTo>
                <a:cubicBezTo>
                  <a:pt x="1964419" y="1635165"/>
                  <a:pt x="2478815" y="1175275"/>
                  <a:pt x="2683210" y="964066"/>
                </a:cubicBezTo>
                <a:cubicBezTo>
                  <a:pt x="2734309" y="909560"/>
                  <a:pt x="2737716" y="820989"/>
                  <a:pt x="2686617" y="759670"/>
                </a:cubicBezTo>
                <a:close/>
              </a:path>
            </a:pathLst>
          </a:custGeom>
          <a:solidFill>
            <a:srgbClr val="000000"/>
          </a:solidFill>
          <a:ln w="340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8E2494E-65F7-BF84-25D5-80082D1A4271}"/>
              </a:ext>
            </a:extLst>
          </p:cNvPr>
          <p:cNvSpPr/>
          <p:nvPr/>
        </p:nvSpPr>
        <p:spPr>
          <a:xfrm>
            <a:off x="1908547" y="2113540"/>
            <a:ext cx="681318" cy="681318"/>
          </a:xfrm>
          <a:custGeom>
            <a:avLst/>
            <a:gdLst>
              <a:gd name="connsiteX0" fmla="*/ 681319 w 681318"/>
              <a:gd name="connsiteY0" fmla="*/ 340659 h 681318"/>
              <a:gd name="connsiteX1" fmla="*/ 340659 w 681318"/>
              <a:gd name="connsiteY1" fmla="*/ 681319 h 681318"/>
              <a:gd name="connsiteX2" fmla="*/ 0 w 681318"/>
              <a:gd name="connsiteY2" fmla="*/ 340659 h 681318"/>
              <a:gd name="connsiteX3" fmla="*/ 340659 w 681318"/>
              <a:gd name="connsiteY3" fmla="*/ 0 h 681318"/>
              <a:gd name="connsiteX4" fmla="*/ 681319 w 681318"/>
              <a:gd name="connsiteY4" fmla="*/ 340659 h 681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1318" h="681318">
                <a:moveTo>
                  <a:pt x="681319" y="340659"/>
                </a:moveTo>
                <a:cubicBezTo>
                  <a:pt x="681319" y="528800"/>
                  <a:pt x="528800" y="681319"/>
                  <a:pt x="340659" y="681319"/>
                </a:cubicBezTo>
                <a:cubicBezTo>
                  <a:pt x="152518" y="681319"/>
                  <a:pt x="0" y="528800"/>
                  <a:pt x="0" y="340659"/>
                </a:cubicBezTo>
                <a:cubicBezTo>
                  <a:pt x="0" y="152518"/>
                  <a:pt x="152518" y="0"/>
                  <a:pt x="340659" y="0"/>
                </a:cubicBezTo>
                <a:cubicBezTo>
                  <a:pt x="528800" y="0"/>
                  <a:pt x="681319" y="152518"/>
                  <a:pt x="681319" y="340659"/>
                </a:cubicBezTo>
                <a:close/>
              </a:path>
            </a:pathLst>
          </a:custGeom>
          <a:solidFill>
            <a:schemeClr val="bg2"/>
          </a:solidFill>
          <a:ln w="340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9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Google Shape;1281;p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TARGET market &amp; </a:t>
            </a:r>
            <a:r>
              <a:rPr lang="en-US" dirty="0"/>
              <a:t>Demographics</a:t>
            </a:r>
            <a:endParaRPr dirty="0"/>
          </a:p>
        </p:txBody>
      </p:sp>
      <p:sp>
        <p:nvSpPr>
          <p:cNvPr id="1282" name="Google Shape;1282;p47"/>
          <p:cNvSpPr/>
          <p:nvPr/>
        </p:nvSpPr>
        <p:spPr>
          <a:xfrm>
            <a:off x="1564106" y="1777213"/>
            <a:ext cx="724200" cy="724200"/>
          </a:xfrm>
          <a:prstGeom prst="donut">
            <a:avLst>
              <a:gd name="adj" fmla="val 1215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3" name="Google Shape;1283;p47"/>
          <p:cNvSpPr/>
          <p:nvPr/>
        </p:nvSpPr>
        <p:spPr>
          <a:xfrm>
            <a:off x="1564106" y="1777213"/>
            <a:ext cx="724199" cy="724200"/>
          </a:xfrm>
          <a:prstGeom prst="blockArc">
            <a:avLst>
              <a:gd name="adj1" fmla="val 19972022"/>
              <a:gd name="adj2" fmla="val 1575869"/>
              <a:gd name="adj3" fmla="val 12343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4" name="Google Shape;1284;p47"/>
          <p:cNvSpPr txBox="1"/>
          <p:nvPr/>
        </p:nvSpPr>
        <p:spPr>
          <a:xfrm>
            <a:off x="967851" y="1173900"/>
            <a:ext cx="3028500" cy="3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rPr>
              <a:t>GENDER</a:t>
            </a:r>
            <a:endParaRPr sz="2500" dirty="0">
              <a:solidFill>
                <a:schemeClr val="dk2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285" name="Google Shape;1285;p47"/>
          <p:cNvSpPr txBox="1"/>
          <p:nvPr/>
        </p:nvSpPr>
        <p:spPr>
          <a:xfrm>
            <a:off x="967831" y="1968025"/>
            <a:ext cx="459300" cy="3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10%</a:t>
            </a:r>
            <a:endParaRPr sz="2000" dirty="0">
              <a:solidFill>
                <a:schemeClr val="dk1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286" name="Google Shape;1286;p47"/>
          <p:cNvSpPr/>
          <p:nvPr/>
        </p:nvSpPr>
        <p:spPr>
          <a:xfrm>
            <a:off x="3272231" y="1793075"/>
            <a:ext cx="724200" cy="724200"/>
          </a:xfrm>
          <a:prstGeom prst="donut">
            <a:avLst>
              <a:gd name="adj" fmla="val 12153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7" name="Google Shape;1287;p47"/>
          <p:cNvSpPr/>
          <p:nvPr/>
        </p:nvSpPr>
        <p:spPr>
          <a:xfrm>
            <a:off x="3272230" y="1793075"/>
            <a:ext cx="739529" cy="724200"/>
          </a:xfrm>
          <a:prstGeom prst="blockArc">
            <a:avLst>
              <a:gd name="adj1" fmla="val 1911790"/>
              <a:gd name="adj2" fmla="val 20520973"/>
              <a:gd name="adj3" fmla="val 12564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8" name="Google Shape;1288;p47"/>
          <p:cNvSpPr txBox="1"/>
          <p:nvPr/>
        </p:nvSpPr>
        <p:spPr>
          <a:xfrm>
            <a:off x="2675931" y="1983888"/>
            <a:ext cx="459300" cy="3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90%</a:t>
            </a:r>
            <a:endParaRPr sz="2000" dirty="0">
              <a:solidFill>
                <a:schemeClr val="dk1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grpSp>
        <p:nvGrpSpPr>
          <p:cNvPr id="1289" name="Google Shape;1289;p47"/>
          <p:cNvGrpSpPr/>
          <p:nvPr/>
        </p:nvGrpSpPr>
        <p:grpSpPr>
          <a:xfrm>
            <a:off x="3517233" y="2005306"/>
            <a:ext cx="234200" cy="299828"/>
            <a:chOff x="7606248" y="2431303"/>
            <a:chExt cx="284984" cy="364843"/>
          </a:xfrm>
        </p:grpSpPr>
        <p:sp>
          <p:nvSpPr>
            <p:cNvPr id="1290" name="Google Shape;1290;p47"/>
            <p:cNvSpPr/>
            <p:nvPr/>
          </p:nvSpPr>
          <p:spPr>
            <a:xfrm>
              <a:off x="7611281" y="2636586"/>
              <a:ext cx="274340" cy="154316"/>
            </a:xfrm>
            <a:custGeom>
              <a:avLst/>
              <a:gdLst/>
              <a:ahLst/>
              <a:cxnLst/>
              <a:rect l="l" t="t" r="r" b="b"/>
              <a:pathLst>
                <a:path w="10464" h="5886" extrusionOk="0">
                  <a:moveTo>
                    <a:pt x="3705" y="0"/>
                  </a:moveTo>
                  <a:lnTo>
                    <a:pt x="3705" y="1036"/>
                  </a:lnTo>
                  <a:cubicBezTo>
                    <a:pt x="3705" y="1326"/>
                    <a:pt x="3517" y="1583"/>
                    <a:pt x="3238" y="1663"/>
                  </a:cubicBezTo>
                  <a:lnTo>
                    <a:pt x="942" y="2340"/>
                  </a:lnTo>
                  <a:cubicBezTo>
                    <a:pt x="384" y="2503"/>
                    <a:pt x="0" y="3013"/>
                    <a:pt x="0" y="3593"/>
                  </a:cubicBezTo>
                  <a:lnTo>
                    <a:pt x="0" y="5886"/>
                  </a:lnTo>
                  <a:lnTo>
                    <a:pt x="10464" y="5886"/>
                  </a:lnTo>
                  <a:lnTo>
                    <a:pt x="10464" y="3593"/>
                  </a:lnTo>
                  <a:cubicBezTo>
                    <a:pt x="10464" y="3013"/>
                    <a:pt x="10080" y="2503"/>
                    <a:pt x="9526" y="2340"/>
                  </a:cubicBezTo>
                  <a:lnTo>
                    <a:pt x="7229" y="1663"/>
                  </a:lnTo>
                  <a:cubicBezTo>
                    <a:pt x="6951" y="1583"/>
                    <a:pt x="6759" y="1326"/>
                    <a:pt x="6759" y="1036"/>
                  </a:cubicBezTo>
                  <a:lnTo>
                    <a:pt x="67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1" name="Google Shape;1291;p47"/>
            <p:cNvSpPr/>
            <p:nvPr/>
          </p:nvSpPr>
          <p:spPr>
            <a:xfrm>
              <a:off x="7611281" y="2684617"/>
              <a:ext cx="274340" cy="106286"/>
            </a:xfrm>
            <a:custGeom>
              <a:avLst/>
              <a:gdLst/>
              <a:ahLst/>
              <a:cxnLst/>
              <a:rect l="l" t="t" r="r" b="b"/>
              <a:pathLst>
                <a:path w="10464" h="4054" extrusionOk="0">
                  <a:moveTo>
                    <a:pt x="2670" y="1"/>
                  </a:moveTo>
                  <a:lnTo>
                    <a:pt x="942" y="508"/>
                  </a:lnTo>
                  <a:cubicBezTo>
                    <a:pt x="384" y="671"/>
                    <a:pt x="0" y="1181"/>
                    <a:pt x="0" y="1761"/>
                  </a:cubicBezTo>
                  <a:lnTo>
                    <a:pt x="0" y="4054"/>
                  </a:lnTo>
                  <a:lnTo>
                    <a:pt x="10464" y="4054"/>
                  </a:lnTo>
                  <a:lnTo>
                    <a:pt x="10464" y="1761"/>
                  </a:lnTo>
                  <a:cubicBezTo>
                    <a:pt x="10464" y="1181"/>
                    <a:pt x="10080" y="671"/>
                    <a:pt x="9526" y="508"/>
                  </a:cubicBezTo>
                  <a:lnTo>
                    <a:pt x="7794" y="1"/>
                  </a:lnTo>
                  <a:cubicBezTo>
                    <a:pt x="7548" y="1218"/>
                    <a:pt x="6476" y="2091"/>
                    <a:pt x="5234" y="2091"/>
                  </a:cubicBezTo>
                  <a:cubicBezTo>
                    <a:pt x="3992" y="2091"/>
                    <a:pt x="2920" y="1218"/>
                    <a:pt x="26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2" name="Google Shape;1292;p47"/>
            <p:cNvSpPr/>
            <p:nvPr/>
          </p:nvSpPr>
          <p:spPr>
            <a:xfrm>
              <a:off x="7708522" y="2636586"/>
              <a:ext cx="79963" cy="28551"/>
            </a:xfrm>
            <a:custGeom>
              <a:avLst/>
              <a:gdLst/>
              <a:ahLst/>
              <a:cxnLst/>
              <a:rect l="l" t="t" r="r" b="b"/>
              <a:pathLst>
                <a:path w="3050" h="1089" extrusionOk="0">
                  <a:moveTo>
                    <a:pt x="0" y="0"/>
                  </a:moveTo>
                  <a:lnTo>
                    <a:pt x="0" y="703"/>
                  </a:lnTo>
                  <a:cubicBezTo>
                    <a:pt x="475" y="960"/>
                    <a:pt x="999" y="1089"/>
                    <a:pt x="1523" y="1089"/>
                  </a:cubicBezTo>
                  <a:cubicBezTo>
                    <a:pt x="2048" y="1089"/>
                    <a:pt x="2573" y="960"/>
                    <a:pt x="3050" y="703"/>
                  </a:cubicBezTo>
                  <a:lnTo>
                    <a:pt x="30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3" name="Google Shape;1293;p47"/>
            <p:cNvSpPr/>
            <p:nvPr/>
          </p:nvSpPr>
          <p:spPr>
            <a:xfrm>
              <a:off x="7651342" y="2487986"/>
              <a:ext cx="194298" cy="160110"/>
            </a:xfrm>
            <a:custGeom>
              <a:avLst/>
              <a:gdLst/>
              <a:ahLst/>
              <a:cxnLst/>
              <a:rect l="l" t="t" r="r" b="b"/>
              <a:pathLst>
                <a:path w="7411" h="6107" extrusionOk="0">
                  <a:moveTo>
                    <a:pt x="870" y="0"/>
                  </a:moveTo>
                  <a:lnTo>
                    <a:pt x="870" y="2398"/>
                  </a:lnTo>
                  <a:lnTo>
                    <a:pt x="544" y="2398"/>
                  </a:lnTo>
                  <a:cubicBezTo>
                    <a:pt x="243" y="2398"/>
                    <a:pt x="1" y="2640"/>
                    <a:pt x="1" y="2945"/>
                  </a:cubicBezTo>
                  <a:cubicBezTo>
                    <a:pt x="1" y="3245"/>
                    <a:pt x="243" y="3488"/>
                    <a:pt x="544" y="3488"/>
                  </a:cubicBezTo>
                  <a:lnTo>
                    <a:pt x="881" y="3488"/>
                  </a:lnTo>
                  <a:cubicBezTo>
                    <a:pt x="993" y="4966"/>
                    <a:pt x="2225" y="6106"/>
                    <a:pt x="3706" y="6106"/>
                  </a:cubicBezTo>
                  <a:cubicBezTo>
                    <a:pt x="5187" y="6106"/>
                    <a:pt x="6415" y="4966"/>
                    <a:pt x="6527" y="3488"/>
                  </a:cubicBezTo>
                  <a:lnTo>
                    <a:pt x="6864" y="3488"/>
                  </a:lnTo>
                  <a:cubicBezTo>
                    <a:pt x="7165" y="3488"/>
                    <a:pt x="7411" y="3245"/>
                    <a:pt x="7411" y="2945"/>
                  </a:cubicBezTo>
                  <a:cubicBezTo>
                    <a:pt x="7411" y="2640"/>
                    <a:pt x="7165" y="2398"/>
                    <a:pt x="6864" y="2398"/>
                  </a:cubicBezTo>
                  <a:lnTo>
                    <a:pt x="6538" y="2398"/>
                  </a:lnTo>
                  <a:lnTo>
                    <a:pt x="65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4" name="Google Shape;1294;p47"/>
            <p:cNvSpPr/>
            <p:nvPr/>
          </p:nvSpPr>
          <p:spPr>
            <a:xfrm>
              <a:off x="7650503" y="2487986"/>
              <a:ext cx="172249" cy="160136"/>
            </a:xfrm>
            <a:custGeom>
              <a:avLst/>
              <a:gdLst/>
              <a:ahLst/>
              <a:cxnLst/>
              <a:rect l="l" t="t" r="r" b="b"/>
              <a:pathLst>
                <a:path w="6570" h="6108" extrusionOk="0">
                  <a:moveTo>
                    <a:pt x="902" y="0"/>
                  </a:moveTo>
                  <a:lnTo>
                    <a:pt x="902" y="2401"/>
                  </a:lnTo>
                  <a:lnTo>
                    <a:pt x="609" y="2401"/>
                  </a:lnTo>
                  <a:cubicBezTo>
                    <a:pt x="323" y="2401"/>
                    <a:pt x="65" y="2604"/>
                    <a:pt x="36" y="2890"/>
                  </a:cubicBezTo>
                  <a:cubicBezTo>
                    <a:pt x="0" y="3213"/>
                    <a:pt x="254" y="3492"/>
                    <a:pt x="580" y="3492"/>
                  </a:cubicBezTo>
                  <a:lnTo>
                    <a:pt x="916" y="3492"/>
                  </a:lnTo>
                  <a:cubicBezTo>
                    <a:pt x="1021" y="4987"/>
                    <a:pt x="2269" y="6108"/>
                    <a:pt x="3717" y="6108"/>
                  </a:cubicBezTo>
                  <a:cubicBezTo>
                    <a:pt x="3868" y="6108"/>
                    <a:pt x="4021" y="6096"/>
                    <a:pt x="4176" y="6070"/>
                  </a:cubicBezTo>
                  <a:cubicBezTo>
                    <a:pt x="2796" y="5857"/>
                    <a:pt x="1778" y="4669"/>
                    <a:pt x="1775" y="3274"/>
                  </a:cubicBezTo>
                  <a:lnTo>
                    <a:pt x="1775" y="1525"/>
                  </a:lnTo>
                  <a:cubicBezTo>
                    <a:pt x="1775" y="1043"/>
                    <a:pt x="2166" y="656"/>
                    <a:pt x="2648" y="656"/>
                  </a:cubicBezTo>
                  <a:lnTo>
                    <a:pt x="3962" y="656"/>
                  </a:lnTo>
                  <a:cubicBezTo>
                    <a:pt x="4151" y="799"/>
                    <a:pt x="4379" y="872"/>
                    <a:pt x="4607" y="872"/>
                  </a:cubicBezTo>
                  <a:cubicBezTo>
                    <a:pt x="4777" y="872"/>
                    <a:pt x="4947" y="832"/>
                    <a:pt x="5103" y="750"/>
                  </a:cubicBezTo>
                  <a:cubicBezTo>
                    <a:pt x="5403" y="972"/>
                    <a:pt x="5764" y="1090"/>
                    <a:pt x="6131" y="1090"/>
                  </a:cubicBezTo>
                  <a:cubicBezTo>
                    <a:pt x="6277" y="1090"/>
                    <a:pt x="6425" y="1071"/>
                    <a:pt x="6570" y="1032"/>
                  </a:cubicBezTo>
                  <a:lnTo>
                    <a:pt x="65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5" name="Google Shape;1295;p47"/>
            <p:cNvSpPr/>
            <p:nvPr/>
          </p:nvSpPr>
          <p:spPr>
            <a:xfrm>
              <a:off x="7659338" y="2436599"/>
              <a:ext cx="173874" cy="114256"/>
            </a:xfrm>
            <a:custGeom>
              <a:avLst/>
              <a:gdLst/>
              <a:ahLst/>
              <a:cxnLst/>
              <a:rect l="l" t="t" r="r" b="b"/>
              <a:pathLst>
                <a:path w="6632" h="4358" extrusionOk="0">
                  <a:moveTo>
                    <a:pt x="1840" y="1"/>
                  </a:moveTo>
                  <a:cubicBezTo>
                    <a:pt x="808" y="1"/>
                    <a:pt x="0" y="892"/>
                    <a:pt x="105" y="1917"/>
                  </a:cubicBezTo>
                  <a:lnTo>
                    <a:pt x="348" y="4358"/>
                  </a:lnTo>
                  <a:lnTo>
                    <a:pt x="565" y="4358"/>
                  </a:lnTo>
                  <a:cubicBezTo>
                    <a:pt x="804" y="4358"/>
                    <a:pt x="1000" y="4162"/>
                    <a:pt x="1000" y="3923"/>
                  </a:cubicBezTo>
                  <a:lnTo>
                    <a:pt x="1000" y="2960"/>
                  </a:lnTo>
                  <a:cubicBezTo>
                    <a:pt x="1000" y="2478"/>
                    <a:pt x="1391" y="2087"/>
                    <a:pt x="1872" y="2087"/>
                  </a:cubicBezTo>
                  <a:lnTo>
                    <a:pt x="5795" y="2087"/>
                  </a:lnTo>
                  <a:lnTo>
                    <a:pt x="5795" y="3923"/>
                  </a:lnTo>
                  <a:cubicBezTo>
                    <a:pt x="5795" y="4162"/>
                    <a:pt x="5990" y="4358"/>
                    <a:pt x="6233" y="4358"/>
                  </a:cubicBezTo>
                  <a:lnTo>
                    <a:pt x="6450" y="4358"/>
                  </a:lnTo>
                  <a:lnTo>
                    <a:pt x="6631" y="2000"/>
                  </a:lnTo>
                  <a:lnTo>
                    <a:pt x="6617" y="1996"/>
                  </a:lnTo>
                  <a:lnTo>
                    <a:pt x="579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6" name="Google Shape;1296;p47"/>
            <p:cNvSpPr/>
            <p:nvPr/>
          </p:nvSpPr>
          <p:spPr>
            <a:xfrm>
              <a:off x="7659417" y="2436599"/>
              <a:ext cx="71915" cy="114256"/>
            </a:xfrm>
            <a:custGeom>
              <a:avLst/>
              <a:gdLst/>
              <a:ahLst/>
              <a:cxnLst/>
              <a:rect l="l" t="t" r="r" b="b"/>
              <a:pathLst>
                <a:path w="2743" h="4358" extrusionOk="0">
                  <a:moveTo>
                    <a:pt x="1837" y="1"/>
                  </a:moveTo>
                  <a:cubicBezTo>
                    <a:pt x="805" y="1"/>
                    <a:pt x="1" y="888"/>
                    <a:pt x="102" y="1917"/>
                  </a:cubicBezTo>
                  <a:lnTo>
                    <a:pt x="348" y="4358"/>
                  </a:lnTo>
                  <a:lnTo>
                    <a:pt x="566" y="4358"/>
                  </a:lnTo>
                  <a:cubicBezTo>
                    <a:pt x="805" y="4358"/>
                    <a:pt x="1000" y="4162"/>
                    <a:pt x="1000" y="3923"/>
                  </a:cubicBezTo>
                  <a:lnTo>
                    <a:pt x="1000" y="1743"/>
                  </a:lnTo>
                  <a:cubicBezTo>
                    <a:pt x="1000" y="780"/>
                    <a:pt x="1779" y="1"/>
                    <a:pt x="27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7" name="Google Shape;1297;p47"/>
            <p:cNvSpPr/>
            <p:nvPr/>
          </p:nvSpPr>
          <p:spPr>
            <a:xfrm>
              <a:off x="7777055" y="2436599"/>
              <a:ext cx="68585" cy="68585"/>
            </a:xfrm>
            <a:custGeom>
              <a:avLst/>
              <a:gdLst/>
              <a:ahLst/>
              <a:cxnLst/>
              <a:rect l="l" t="t" r="r" b="b"/>
              <a:pathLst>
                <a:path w="2616" h="2616" extrusionOk="0">
                  <a:moveTo>
                    <a:pt x="1308" y="1"/>
                  </a:moveTo>
                  <a:cubicBezTo>
                    <a:pt x="584" y="1"/>
                    <a:pt x="1" y="584"/>
                    <a:pt x="1" y="1308"/>
                  </a:cubicBezTo>
                  <a:cubicBezTo>
                    <a:pt x="1" y="2029"/>
                    <a:pt x="584" y="2616"/>
                    <a:pt x="1308" y="2616"/>
                  </a:cubicBezTo>
                  <a:cubicBezTo>
                    <a:pt x="2029" y="2616"/>
                    <a:pt x="2616" y="2029"/>
                    <a:pt x="2616" y="1308"/>
                  </a:cubicBezTo>
                  <a:cubicBezTo>
                    <a:pt x="2616" y="584"/>
                    <a:pt x="2029" y="1"/>
                    <a:pt x="13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8" name="Google Shape;1298;p47"/>
            <p:cNvSpPr/>
            <p:nvPr/>
          </p:nvSpPr>
          <p:spPr>
            <a:xfrm>
              <a:off x="7754193" y="2465203"/>
              <a:ext cx="34292" cy="34292"/>
            </a:xfrm>
            <a:custGeom>
              <a:avLst/>
              <a:gdLst/>
              <a:ahLst/>
              <a:cxnLst/>
              <a:rect l="l" t="t" r="r" b="b"/>
              <a:pathLst>
                <a:path w="1308" h="1308" extrusionOk="0">
                  <a:moveTo>
                    <a:pt x="652" y="0"/>
                  </a:moveTo>
                  <a:cubicBezTo>
                    <a:pt x="293" y="0"/>
                    <a:pt x="0" y="290"/>
                    <a:pt x="0" y="652"/>
                  </a:cubicBezTo>
                  <a:cubicBezTo>
                    <a:pt x="0" y="1014"/>
                    <a:pt x="293" y="1307"/>
                    <a:pt x="652" y="1307"/>
                  </a:cubicBezTo>
                  <a:cubicBezTo>
                    <a:pt x="1014" y="1307"/>
                    <a:pt x="1308" y="1014"/>
                    <a:pt x="1308" y="652"/>
                  </a:cubicBezTo>
                  <a:cubicBezTo>
                    <a:pt x="1308" y="290"/>
                    <a:pt x="1014" y="0"/>
                    <a:pt x="65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9" name="Google Shape;1299;p47"/>
            <p:cNvSpPr/>
            <p:nvPr/>
          </p:nvSpPr>
          <p:spPr>
            <a:xfrm>
              <a:off x="7659338" y="2684538"/>
              <a:ext cx="178227" cy="77682"/>
            </a:xfrm>
            <a:custGeom>
              <a:avLst/>
              <a:gdLst/>
              <a:ahLst/>
              <a:cxnLst/>
              <a:rect l="l" t="t" r="r" b="b"/>
              <a:pathLst>
                <a:path w="6798" h="2963" extrusionOk="0">
                  <a:moveTo>
                    <a:pt x="837" y="0"/>
                  </a:moveTo>
                  <a:lnTo>
                    <a:pt x="0" y="246"/>
                  </a:lnTo>
                  <a:cubicBezTo>
                    <a:pt x="362" y="1836"/>
                    <a:pt x="1771" y="2963"/>
                    <a:pt x="3401" y="2963"/>
                  </a:cubicBezTo>
                  <a:cubicBezTo>
                    <a:pt x="5027" y="2963"/>
                    <a:pt x="6439" y="1836"/>
                    <a:pt x="6798" y="246"/>
                  </a:cubicBezTo>
                  <a:lnTo>
                    <a:pt x="5961" y="0"/>
                  </a:lnTo>
                  <a:cubicBezTo>
                    <a:pt x="5715" y="1221"/>
                    <a:pt x="4643" y="2094"/>
                    <a:pt x="3401" y="2094"/>
                  </a:cubicBezTo>
                  <a:cubicBezTo>
                    <a:pt x="2159" y="2094"/>
                    <a:pt x="1087" y="1221"/>
                    <a:pt x="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0" name="Google Shape;1300;p47"/>
            <p:cNvSpPr/>
            <p:nvPr/>
          </p:nvSpPr>
          <p:spPr>
            <a:xfrm>
              <a:off x="7709073" y="2551222"/>
              <a:ext cx="10671" cy="16386"/>
            </a:xfrm>
            <a:custGeom>
              <a:avLst/>
              <a:gdLst/>
              <a:ahLst/>
              <a:cxnLst/>
              <a:rect l="l" t="t" r="r" b="b"/>
              <a:pathLst>
                <a:path w="407" h="625" extrusionOk="0">
                  <a:moveTo>
                    <a:pt x="204" y="0"/>
                  </a:moveTo>
                  <a:cubicBezTo>
                    <a:pt x="91" y="0"/>
                    <a:pt x="1" y="91"/>
                    <a:pt x="1" y="203"/>
                  </a:cubicBezTo>
                  <a:lnTo>
                    <a:pt x="1" y="420"/>
                  </a:lnTo>
                  <a:cubicBezTo>
                    <a:pt x="1" y="556"/>
                    <a:pt x="102" y="624"/>
                    <a:pt x="204" y="624"/>
                  </a:cubicBezTo>
                  <a:cubicBezTo>
                    <a:pt x="305" y="624"/>
                    <a:pt x="406" y="556"/>
                    <a:pt x="406" y="420"/>
                  </a:cubicBezTo>
                  <a:lnTo>
                    <a:pt x="406" y="203"/>
                  </a:lnTo>
                  <a:cubicBezTo>
                    <a:pt x="406" y="91"/>
                    <a:pt x="316" y="0"/>
                    <a:pt x="2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1" name="Google Shape;1301;p47"/>
            <p:cNvSpPr/>
            <p:nvPr/>
          </p:nvSpPr>
          <p:spPr>
            <a:xfrm>
              <a:off x="7777631" y="2551222"/>
              <a:ext cx="10671" cy="16386"/>
            </a:xfrm>
            <a:custGeom>
              <a:avLst/>
              <a:gdLst/>
              <a:ahLst/>
              <a:cxnLst/>
              <a:rect l="l" t="t" r="r" b="b"/>
              <a:pathLst>
                <a:path w="407" h="625" extrusionOk="0">
                  <a:moveTo>
                    <a:pt x="203" y="0"/>
                  </a:moveTo>
                  <a:cubicBezTo>
                    <a:pt x="91" y="0"/>
                    <a:pt x="1" y="91"/>
                    <a:pt x="1" y="203"/>
                  </a:cubicBezTo>
                  <a:lnTo>
                    <a:pt x="1" y="420"/>
                  </a:lnTo>
                  <a:cubicBezTo>
                    <a:pt x="1" y="556"/>
                    <a:pt x="102" y="624"/>
                    <a:pt x="203" y="624"/>
                  </a:cubicBezTo>
                  <a:cubicBezTo>
                    <a:pt x="305" y="624"/>
                    <a:pt x="406" y="556"/>
                    <a:pt x="406" y="420"/>
                  </a:cubicBezTo>
                  <a:lnTo>
                    <a:pt x="406" y="203"/>
                  </a:lnTo>
                  <a:cubicBezTo>
                    <a:pt x="406" y="91"/>
                    <a:pt x="316" y="0"/>
                    <a:pt x="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2" name="Google Shape;1302;p47"/>
            <p:cNvSpPr/>
            <p:nvPr/>
          </p:nvSpPr>
          <p:spPr>
            <a:xfrm>
              <a:off x="7723912" y="2591151"/>
              <a:ext cx="49630" cy="16491"/>
            </a:xfrm>
            <a:custGeom>
              <a:avLst/>
              <a:gdLst/>
              <a:ahLst/>
              <a:cxnLst/>
              <a:rect l="l" t="t" r="r" b="b"/>
              <a:pathLst>
                <a:path w="1893" h="629" extrusionOk="0">
                  <a:moveTo>
                    <a:pt x="293" y="1"/>
                  </a:moveTo>
                  <a:cubicBezTo>
                    <a:pt x="136" y="1"/>
                    <a:pt x="1" y="206"/>
                    <a:pt x="148" y="353"/>
                  </a:cubicBezTo>
                  <a:cubicBezTo>
                    <a:pt x="326" y="527"/>
                    <a:pt x="623" y="629"/>
                    <a:pt x="945" y="629"/>
                  </a:cubicBezTo>
                  <a:cubicBezTo>
                    <a:pt x="1271" y="629"/>
                    <a:pt x="1568" y="527"/>
                    <a:pt x="1742" y="353"/>
                  </a:cubicBezTo>
                  <a:cubicBezTo>
                    <a:pt x="1892" y="206"/>
                    <a:pt x="1758" y="1"/>
                    <a:pt x="1599" y="1"/>
                  </a:cubicBezTo>
                  <a:cubicBezTo>
                    <a:pt x="1551" y="1"/>
                    <a:pt x="1501" y="19"/>
                    <a:pt x="1456" y="64"/>
                  </a:cubicBezTo>
                  <a:cubicBezTo>
                    <a:pt x="1383" y="136"/>
                    <a:pt x="1206" y="223"/>
                    <a:pt x="945" y="223"/>
                  </a:cubicBezTo>
                  <a:cubicBezTo>
                    <a:pt x="688" y="223"/>
                    <a:pt x="510" y="136"/>
                    <a:pt x="434" y="64"/>
                  </a:cubicBezTo>
                  <a:cubicBezTo>
                    <a:pt x="390" y="19"/>
                    <a:pt x="340" y="1"/>
                    <a:pt x="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3" name="Google Shape;1303;p47"/>
            <p:cNvSpPr/>
            <p:nvPr/>
          </p:nvSpPr>
          <p:spPr>
            <a:xfrm>
              <a:off x="7606248" y="2431303"/>
              <a:ext cx="284984" cy="364843"/>
            </a:xfrm>
            <a:custGeom>
              <a:avLst/>
              <a:gdLst/>
              <a:ahLst/>
              <a:cxnLst/>
              <a:rect l="l" t="t" r="r" b="b"/>
              <a:pathLst>
                <a:path w="10870" h="13916" extrusionOk="0">
                  <a:moveTo>
                    <a:pt x="8410" y="2897"/>
                  </a:moveTo>
                  <a:lnTo>
                    <a:pt x="8298" y="4357"/>
                  </a:lnTo>
                  <a:lnTo>
                    <a:pt x="8269" y="4357"/>
                  </a:lnTo>
                  <a:cubicBezTo>
                    <a:pt x="8138" y="4357"/>
                    <a:pt x="8037" y="4252"/>
                    <a:pt x="8037" y="4125"/>
                  </a:cubicBezTo>
                  <a:lnTo>
                    <a:pt x="8037" y="3006"/>
                  </a:lnTo>
                  <a:cubicBezTo>
                    <a:pt x="8164" y="2984"/>
                    <a:pt x="8291" y="2948"/>
                    <a:pt x="8410" y="2897"/>
                  </a:cubicBezTo>
                  <a:close/>
                  <a:moveTo>
                    <a:pt x="7813" y="406"/>
                  </a:moveTo>
                  <a:cubicBezTo>
                    <a:pt x="8664" y="406"/>
                    <a:pt x="9192" y="1329"/>
                    <a:pt x="8765" y="2064"/>
                  </a:cubicBezTo>
                  <a:cubicBezTo>
                    <a:pt x="8552" y="2430"/>
                    <a:pt x="8182" y="2613"/>
                    <a:pt x="7812" y="2613"/>
                  </a:cubicBezTo>
                  <a:cubicBezTo>
                    <a:pt x="7438" y="2613"/>
                    <a:pt x="7064" y="2427"/>
                    <a:pt x="6853" y="2054"/>
                  </a:cubicBezTo>
                  <a:cubicBezTo>
                    <a:pt x="6811" y="1980"/>
                    <a:pt x="6747" y="1949"/>
                    <a:pt x="6683" y="1949"/>
                  </a:cubicBezTo>
                  <a:cubicBezTo>
                    <a:pt x="6544" y="1949"/>
                    <a:pt x="6406" y="2095"/>
                    <a:pt x="6498" y="2256"/>
                  </a:cubicBezTo>
                  <a:cubicBezTo>
                    <a:pt x="6509" y="2278"/>
                    <a:pt x="6523" y="2300"/>
                    <a:pt x="6534" y="2318"/>
                  </a:cubicBezTo>
                  <a:cubicBezTo>
                    <a:pt x="6456" y="2371"/>
                    <a:pt x="6370" y="2394"/>
                    <a:pt x="6286" y="2394"/>
                  </a:cubicBezTo>
                  <a:cubicBezTo>
                    <a:pt x="6053" y="2394"/>
                    <a:pt x="5835" y="2209"/>
                    <a:pt x="5835" y="1945"/>
                  </a:cubicBezTo>
                  <a:cubicBezTo>
                    <a:pt x="5835" y="1809"/>
                    <a:pt x="5734" y="1741"/>
                    <a:pt x="5632" y="1741"/>
                  </a:cubicBezTo>
                  <a:cubicBezTo>
                    <a:pt x="5531" y="1741"/>
                    <a:pt x="5429" y="1809"/>
                    <a:pt x="5429" y="1945"/>
                  </a:cubicBezTo>
                  <a:cubicBezTo>
                    <a:pt x="5429" y="2452"/>
                    <a:pt x="5846" y="2804"/>
                    <a:pt x="6290" y="2804"/>
                  </a:cubicBezTo>
                  <a:cubicBezTo>
                    <a:pt x="6464" y="2804"/>
                    <a:pt x="6643" y="2750"/>
                    <a:pt x="6802" y="2629"/>
                  </a:cubicBezTo>
                  <a:cubicBezTo>
                    <a:pt x="7030" y="2840"/>
                    <a:pt x="7320" y="2970"/>
                    <a:pt x="7628" y="3010"/>
                  </a:cubicBezTo>
                  <a:lnTo>
                    <a:pt x="7628" y="4125"/>
                  </a:lnTo>
                  <a:cubicBezTo>
                    <a:pt x="7628" y="4477"/>
                    <a:pt x="7914" y="4763"/>
                    <a:pt x="8265" y="4763"/>
                  </a:cubicBezTo>
                  <a:lnTo>
                    <a:pt x="8595" y="4763"/>
                  </a:lnTo>
                  <a:cubicBezTo>
                    <a:pt x="8798" y="4763"/>
                    <a:pt x="8953" y="4940"/>
                    <a:pt x="8932" y="5139"/>
                  </a:cubicBezTo>
                  <a:cubicBezTo>
                    <a:pt x="8917" y="5313"/>
                    <a:pt x="8751" y="5447"/>
                    <a:pt x="8562" y="5447"/>
                  </a:cubicBezTo>
                  <a:lnTo>
                    <a:pt x="8472" y="5447"/>
                  </a:lnTo>
                  <a:lnTo>
                    <a:pt x="8472" y="5433"/>
                  </a:lnTo>
                  <a:cubicBezTo>
                    <a:pt x="8472" y="5320"/>
                    <a:pt x="8381" y="5230"/>
                    <a:pt x="8269" y="5230"/>
                  </a:cubicBezTo>
                  <a:cubicBezTo>
                    <a:pt x="8157" y="5230"/>
                    <a:pt x="8066" y="5320"/>
                    <a:pt x="8066" y="5433"/>
                  </a:cubicBezTo>
                  <a:cubicBezTo>
                    <a:pt x="8062" y="6885"/>
                    <a:pt x="6885" y="8062"/>
                    <a:pt x="5437" y="8062"/>
                  </a:cubicBezTo>
                  <a:cubicBezTo>
                    <a:pt x="3984" y="8062"/>
                    <a:pt x="2807" y="6885"/>
                    <a:pt x="2807" y="5433"/>
                  </a:cubicBezTo>
                  <a:lnTo>
                    <a:pt x="2804" y="5433"/>
                  </a:lnTo>
                  <a:cubicBezTo>
                    <a:pt x="2804" y="5297"/>
                    <a:pt x="2702" y="5229"/>
                    <a:pt x="2601" y="5229"/>
                  </a:cubicBezTo>
                  <a:cubicBezTo>
                    <a:pt x="2499" y="5229"/>
                    <a:pt x="2398" y="5297"/>
                    <a:pt x="2398" y="5433"/>
                  </a:cubicBezTo>
                  <a:lnTo>
                    <a:pt x="2398" y="5447"/>
                  </a:lnTo>
                  <a:lnTo>
                    <a:pt x="2275" y="5447"/>
                  </a:lnTo>
                  <a:cubicBezTo>
                    <a:pt x="2072" y="5447"/>
                    <a:pt x="1913" y="5270"/>
                    <a:pt x="1934" y="5070"/>
                  </a:cubicBezTo>
                  <a:cubicBezTo>
                    <a:pt x="1953" y="4897"/>
                    <a:pt x="2116" y="4763"/>
                    <a:pt x="2304" y="4763"/>
                  </a:cubicBezTo>
                  <a:lnTo>
                    <a:pt x="2601" y="4763"/>
                  </a:lnTo>
                  <a:cubicBezTo>
                    <a:pt x="2952" y="4763"/>
                    <a:pt x="3238" y="4477"/>
                    <a:pt x="3242" y="4125"/>
                  </a:cubicBezTo>
                  <a:lnTo>
                    <a:pt x="3242" y="3173"/>
                  </a:lnTo>
                  <a:cubicBezTo>
                    <a:pt x="3242" y="2803"/>
                    <a:pt x="3539" y="2503"/>
                    <a:pt x="3908" y="2503"/>
                  </a:cubicBezTo>
                  <a:lnTo>
                    <a:pt x="4763" y="2503"/>
                  </a:lnTo>
                  <a:cubicBezTo>
                    <a:pt x="5035" y="2503"/>
                    <a:pt x="5035" y="2097"/>
                    <a:pt x="4763" y="2097"/>
                  </a:cubicBezTo>
                  <a:lnTo>
                    <a:pt x="3908" y="2097"/>
                  </a:lnTo>
                  <a:cubicBezTo>
                    <a:pt x="3314" y="2097"/>
                    <a:pt x="2833" y="2579"/>
                    <a:pt x="2833" y="3173"/>
                  </a:cubicBezTo>
                  <a:lnTo>
                    <a:pt x="2833" y="4125"/>
                  </a:lnTo>
                  <a:cubicBezTo>
                    <a:pt x="2833" y="4252"/>
                    <a:pt x="2728" y="4357"/>
                    <a:pt x="2601" y="4357"/>
                  </a:cubicBezTo>
                  <a:lnTo>
                    <a:pt x="2568" y="4357"/>
                  </a:lnTo>
                  <a:lnTo>
                    <a:pt x="2340" y="2097"/>
                  </a:lnTo>
                  <a:cubicBezTo>
                    <a:pt x="2250" y="1192"/>
                    <a:pt x="2963" y="406"/>
                    <a:pt x="3872" y="406"/>
                  </a:cubicBezTo>
                  <a:close/>
                  <a:moveTo>
                    <a:pt x="6755" y="8167"/>
                  </a:moveTo>
                  <a:lnTo>
                    <a:pt x="6755" y="8866"/>
                  </a:lnTo>
                  <a:cubicBezTo>
                    <a:pt x="6759" y="9246"/>
                    <a:pt x="7009" y="9580"/>
                    <a:pt x="7371" y="9688"/>
                  </a:cubicBezTo>
                  <a:lnTo>
                    <a:pt x="7733" y="9797"/>
                  </a:lnTo>
                  <a:cubicBezTo>
                    <a:pt x="7635" y="10145"/>
                    <a:pt x="7461" y="10463"/>
                    <a:pt x="7222" y="10731"/>
                  </a:cubicBezTo>
                  <a:cubicBezTo>
                    <a:pt x="7087" y="10886"/>
                    <a:pt x="7223" y="11077"/>
                    <a:pt x="7376" y="11077"/>
                  </a:cubicBezTo>
                  <a:cubicBezTo>
                    <a:pt x="7427" y="11077"/>
                    <a:pt x="7481" y="11055"/>
                    <a:pt x="7526" y="11003"/>
                  </a:cubicBezTo>
                  <a:cubicBezTo>
                    <a:pt x="7805" y="10688"/>
                    <a:pt x="8008" y="10318"/>
                    <a:pt x="8124" y="9913"/>
                  </a:cubicBezTo>
                  <a:lnTo>
                    <a:pt x="8569" y="10043"/>
                  </a:lnTo>
                  <a:cubicBezTo>
                    <a:pt x="8381" y="10695"/>
                    <a:pt x="7997" y="11274"/>
                    <a:pt x="7468" y="11702"/>
                  </a:cubicBezTo>
                  <a:cubicBezTo>
                    <a:pt x="6867" y="12182"/>
                    <a:pt x="6140" y="12422"/>
                    <a:pt x="5414" y="12422"/>
                  </a:cubicBezTo>
                  <a:cubicBezTo>
                    <a:pt x="4687" y="12422"/>
                    <a:pt x="3961" y="12182"/>
                    <a:pt x="3361" y="11702"/>
                  </a:cubicBezTo>
                  <a:cubicBezTo>
                    <a:pt x="2836" y="11278"/>
                    <a:pt x="2449" y="10702"/>
                    <a:pt x="2260" y="10054"/>
                  </a:cubicBezTo>
                  <a:lnTo>
                    <a:pt x="2706" y="9924"/>
                  </a:lnTo>
                  <a:cubicBezTo>
                    <a:pt x="3072" y="11183"/>
                    <a:pt x="4217" y="11959"/>
                    <a:pt x="5420" y="11959"/>
                  </a:cubicBezTo>
                  <a:cubicBezTo>
                    <a:pt x="5895" y="11959"/>
                    <a:pt x="6379" y="11838"/>
                    <a:pt x="6827" y="11579"/>
                  </a:cubicBezTo>
                  <a:cubicBezTo>
                    <a:pt x="7026" y="11466"/>
                    <a:pt x="6911" y="11196"/>
                    <a:pt x="6729" y="11196"/>
                  </a:cubicBezTo>
                  <a:cubicBezTo>
                    <a:pt x="6695" y="11196"/>
                    <a:pt x="6658" y="11206"/>
                    <a:pt x="6621" y="11227"/>
                  </a:cubicBezTo>
                  <a:cubicBezTo>
                    <a:pt x="6239" y="11448"/>
                    <a:pt x="5826" y="11551"/>
                    <a:pt x="5421" y="11551"/>
                  </a:cubicBezTo>
                  <a:cubicBezTo>
                    <a:pt x="4392" y="11551"/>
                    <a:pt x="3412" y="10886"/>
                    <a:pt x="3097" y="9808"/>
                  </a:cubicBezTo>
                  <a:lnTo>
                    <a:pt x="3495" y="9692"/>
                  </a:lnTo>
                  <a:cubicBezTo>
                    <a:pt x="3861" y="9583"/>
                    <a:pt x="4111" y="9246"/>
                    <a:pt x="4111" y="8870"/>
                  </a:cubicBezTo>
                  <a:lnTo>
                    <a:pt x="4111" y="8167"/>
                  </a:lnTo>
                  <a:cubicBezTo>
                    <a:pt x="4529" y="8368"/>
                    <a:pt x="4982" y="8469"/>
                    <a:pt x="5434" y="8469"/>
                  </a:cubicBezTo>
                  <a:cubicBezTo>
                    <a:pt x="5887" y="8469"/>
                    <a:pt x="6338" y="8368"/>
                    <a:pt x="6755" y="8167"/>
                  </a:cubicBezTo>
                  <a:close/>
                  <a:moveTo>
                    <a:pt x="3876" y="0"/>
                  </a:moveTo>
                  <a:cubicBezTo>
                    <a:pt x="2724" y="0"/>
                    <a:pt x="1822" y="992"/>
                    <a:pt x="1938" y="2141"/>
                  </a:cubicBezTo>
                  <a:lnTo>
                    <a:pt x="2163" y="4371"/>
                  </a:lnTo>
                  <a:cubicBezTo>
                    <a:pt x="1829" y="4433"/>
                    <a:pt x="1565" y="4701"/>
                    <a:pt x="1532" y="5031"/>
                  </a:cubicBezTo>
                  <a:cubicBezTo>
                    <a:pt x="1485" y="5472"/>
                    <a:pt x="1833" y="5856"/>
                    <a:pt x="2279" y="5856"/>
                  </a:cubicBezTo>
                  <a:lnTo>
                    <a:pt x="2431" y="5856"/>
                  </a:lnTo>
                  <a:cubicBezTo>
                    <a:pt x="2550" y="6697"/>
                    <a:pt x="3010" y="7446"/>
                    <a:pt x="3709" y="7928"/>
                  </a:cubicBezTo>
                  <a:lnTo>
                    <a:pt x="3709" y="8866"/>
                  </a:lnTo>
                  <a:cubicBezTo>
                    <a:pt x="3705" y="9065"/>
                    <a:pt x="3575" y="9239"/>
                    <a:pt x="3387" y="9297"/>
                  </a:cubicBezTo>
                  <a:lnTo>
                    <a:pt x="1087" y="9974"/>
                  </a:lnTo>
                  <a:cubicBezTo>
                    <a:pt x="446" y="10163"/>
                    <a:pt x="4" y="10753"/>
                    <a:pt x="0" y="11423"/>
                  </a:cubicBezTo>
                  <a:lnTo>
                    <a:pt x="0" y="13712"/>
                  </a:lnTo>
                  <a:cubicBezTo>
                    <a:pt x="0" y="13848"/>
                    <a:pt x="103" y="13916"/>
                    <a:pt x="205" y="13916"/>
                  </a:cubicBezTo>
                  <a:cubicBezTo>
                    <a:pt x="307" y="13916"/>
                    <a:pt x="410" y="13848"/>
                    <a:pt x="410" y="13712"/>
                  </a:cubicBezTo>
                  <a:lnTo>
                    <a:pt x="410" y="11423"/>
                  </a:lnTo>
                  <a:cubicBezTo>
                    <a:pt x="410" y="10934"/>
                    <a:pt x="732" y="10503"/>
                    <a:pt x="1203" y="10362"/>
                  </a:cubicBezTo>
                  <a:lnTo>
                    <a:pt x="1873" y="10166"/>
                  </a:lnTo>
                  <a:cubicBezTo>
                    <a:pt x="2333" y="11745"/>
                    <a:pt x="3778" y="12828"/>
                    <a:pt x="5422" y="12828"/>
                  </a:cubicBezTo>
                  <a:cubicBezTo>
                    <a:pt x="7066" y="12825"/>
                    <a:pt x="8512" y="11734"/>
                    <a:pt x="8968" y="10155"/>
                  </a:cubicBezTo>
                  <a:lnTo>
                    <a:pt x="9670" y="10362"/>
                  </a:lnTo>
                  <a:cubicBezTo>
                    <a:pt x="10138" y="10503"/>
                    <a:pt x="10460" y="10934"/>
                    <a:pt x="10464" y="11423"/>
                  </a:cubicBezTo>
                  <a:lnTo>
                    <a:pt x="10464" y="13712"/>
                  </a:lnTo>
                  <a:cubicBezTo>
                    <a:pt x="10464" y="13848"/>
                    <a:pt x="10565" y="13916"/>
                    <a:pt x="10666" y="13916"/>
                  </a:cubicBezTo>
                  <a:cubicBezTo>
                    <a:pt x="10768" y="13916"/>
                    <a:pt x="10869" y="13848"/>
                    <a:pt x="10869" y="13712"/>
                  </a:cubicBezTo>
                  <a:lnTo>
                    <a:pt x="10869" y="11423"/>
                  </a:lnTo>
                  <a:cubicBezTo>
                    <a:pt x="10866" y="10753"/>
                    <a:pt x="10424" y="10163"/>
                    <a:pt x="9783" y="9974"/>
                  </a:cubicBezTo>
                  <a:lnTo>
                    <a:pt x="7487" y="9297"/>
                  </a:lnTo>
                  <a:cubicBezTo>
                    <a:pt x="7295" y="9239"/>
                    <a:pt x="7164" y="9065"/>
                    <a:pt x="7164" y="8866"/>
                  </a:cubicBezTo>
                  <a:lnTo>
                    <a:pt x="7164" y="7928"/>
                  </a:lnTo>
                  <a:cubicBezTo>
                    <a:pt x="7860" y="7443"/>
                    <a:pt x="8323" y="6693"/>
                    <a:pt x="8443" y="5853"/>
                  </a:cubicBezTo>
                  <a:lnTo>
                    <a:pt x="8562" y="5853"/>
                  </a:lnTo>
                  <a:cubicBezTo>
                    <a:pt x="8961" y="5853"/>
                    <a:pt x="9301" y="5559"/>
                    <a:pt x="9341" y="5183"/>
                  </a:cubicBezTo>
                  <a:cubicBezTo>
                    <a:pt x="9381" y="4784"/>
                    <a:pt x="9102" y="4426"/>
                    <a:pt x="8707" y="4368"/>
                  </a:cubicBezTo>
                  <a:lnTo>
                    <a:pt x="8841" y="2619"/>
                  </a:lnTo>
                  <a:cubicBezTo>
                    <a:pt x="9297" y="2198"/>
                    <a:pt x="9450" y="1539"/>
                    <a:pt x="9221" y="960"/>
                  </a:cubicBezTo>
                  <a:cubicBezTo>
                    <a:pt x="8997" y="380"/>
                    <a:pt x="8439" y="0"/>
                    <a:pt x="78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4" name="Google Shape;1304;p47"/>
            <p:cNvSpPr/>
            <p:nvPr/>
          </p:nvSpPr>
          <p:spPr>
            <a:xfrm>
              <a:off x="7701574" y="2534128"/>
              <a:ext cx="25667" cy="10749"/>
            </a:xfrm>
            <a:custGeom>
              <a:avLst/>
              <a:gdLst/>
              <a:ahLst/>
              <a:cxnLst/>
              <a:rect l="l" t="t" r="r" b="b"/>
              <a:pathLst>
                <a:path w="979" h="410" extrusionOk="0">
                  <a:moveTo>
                    <a:pt x="272" y="0"/>
                  </a:moveTo>
                  <a:cubicBezTo>
                    <a:pt x="1" y="0"/>
                    <a:pt x="1" y="410"/>
                    <a:pt x="272" y="410"/>
                  </a:cubicBezTo>
                  <a:lnTo>
                    <a:pt x="707" y="410"/>
                  </a:lnTo>
                  <a:cubicBezTo>
                    <a:pt x="979" y="410"/>
                    <a:pt x="979" y="0"/>
                    <a:pt x="7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5" name="Google Shape;1305;p47"/>
            <p:cNvSpPr/>
            <p:nvPr/>
          </p:nvSpPr>
          <p:spPr>
            <a:xfrm>
              <a:off x="7770133" y="2534128"/>
              <a:ext cx="25667" cy="10749"/>
            </a:xfrm>
            <a:custGeom>
              <a:avLst/>
              <a:gdLst/>
              <a:ahLst/>
              <a:cxnLst/>
              <a:rect l="l" t="t" r="r" b="b"/>
              <a:pathLst>
                <a:path w="979" h="410" extrusionOk="0">
                  <a:moveTo>
                    <a:pt x="272" y="0"/>
                  </a:moveTo>
                  <a:cubicBezTo>
                    <a:pt x="1" y="0"/>
                    <a:pt x="1" y="410"/>
                    <a:pt x="272" y="410"/>
                  </a:cubicBezTo>
                  <a:lnTo>
                    <a:pt x="710" y="410"/>
                  </a:lnTo>
                  <a:cubicBezTo>
                    <a:pt x="978" y="410"/>
                    <a:pt x="978" y="0"/>
                    <a:pt x="7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306" name="Google Shape;1306;p47"/>
          <p:cNvGrpSpPr/>
          <p:nvPr/>
        </p:nvGrpSpPr>
        <p:grpSpPr>
          <a:xfrm>
            <a:off x="1784368" y="1988081"/>
            <a:ext cx="283685" cy="302527"/>
            <a:chOff x="1694062" y="2253056"/>
            <a:chExt cx="283685" cy="302527"/>
          </a:xfrm>
        </p:grpSpPr>
        <p:sp>
          <p:nvSpPr>
            <p:cNvPr id="1307" name="Google Shape;1307;p47"/>
            <p:cNvSpPr/>
            <p:nvPr/>
          </p:nvSpPr>
          <p:spPr>
            <a:xfrm>
              <a:off x="1695322" y="2257445"/>
              <a:ext cx="281099" cy="284229"/>
            </a:xfrm>
            <a:custGeom>
              <a:avLst/>
              <a:gdLst/>
              <a:ahLst/>
              <a:cxnLst/>
              <a:rect l="l" t="t" r="r" b="b"/>
              <a:pathLst>
                <a:path w="12935" h="13079" extrusionOk="0">
                  <a:moveTo>
                    <a:pt x="5633" y="1"/>
                  </a:moveTo>
                  <a:cubicBezTo>
                    <a:pt x="4651" y="1"/>
                    <a:pt x="2674" y="946"/>
                    <a:pt x="2453" y="2782"/>
                  </a:cubicBezTo>
                  <a:cubicBezTo>
                    <a:pt x="2326" y="3865"/>
                    <a:pt x="1906" y="3992"/>
                    <a:pt x="1674" y="4756"/>
                  </a:cubicBezTo>
                  <a:cubicBezTo>
                    <a:pt x="1424" y="5575"/>
                    <a:pt x="1638" y="6082"/>
                    <a:pt x="1428" y="6821"/>
                  </a:cubicBezTo>
                  <a:cubicBezTo>
                    <a:pt x="1218" y="7563"/>
                    <a:pt x="801" y="7777"/>
                    <a:pt x="819" y="9030"/>
                  </a:cubicBezTo>
                  <a:cubicBezTo>
                    <a:pt x="841" y="10482"/>
                    <a:pt x="1" y="10808"/>
                    <a:pt x="330" y="11771"/>
                  </a:cubicBezTo>
                  <a:cubicBezTo>
                    <a:pt x="573" y="12488"/>
                    <a:pt x="1891" y="13079"/>
                    <a:pt x="1891" y="13079"/>
                  </a:cubicBezTo>
                  <a:lnTo>
                    <a:pt x="11044" y="13079"/>
                  </a:lnTo>
                  <a:cubicBezTo>
                    <a:pt x="11044" y="13079"/>
                    <a:pt x="12362" y="12492"/>
                    <a:pt x="12608" y="11771"/>
                  </a:cubicBezTo>
                  <a:cubicBezTo>
                    <a:pt x="12934" y="10808"/>
                    <a:pt x="12097" y="10482"/>
                    <a:pt x="12116" y="9030"/>
                  </a:cubicBezTo>
                  <a:cubicBezTo>
                    <a:pt x="12134" y="7777"/>
                    <a:pt x="11717" y="7559"/>
                    <a:pt x="11507" y="6821"/>
                  </a:cubicBezTo>
                  <a:cubicBezTo>
                    <a:pt x="11301" y="6085"/>
                    <a:pt x="11511" y="5575"/>
                    <a:pt x="11264" y="4756"/>
                  </a:cubicBezTo>
                  <a:cubicBezTo>
                    <a:pt x="11033" y="3992"/>
                    <a:pt x="10613" y="3865"/>
                    <a:pt x="10482" y="2782"/>
                  </a:cubicBezTo>
                  <a:cubicBezTo>
                    <a:pt x="10265" y="946"/>
                    <a:pt x="8284" y="1"/>
                    <a:pt x="7302" y="1"/>
                  </a:cubicBezTo>
                  <a:cubicBezTo>
                    <a:pt x="7027" y="1"/>
                    <a:pt x="6839" y="73"/>
                    <a:pt x="6708" y="157"/>
                  </a:cubicBezTo>
                  <a:cubicBezTo>
                    <a:pt x="6636" y="205"/>
                    <a:pt x="6552" y="230"/>
                    <a:pt x="6467" y="230"/>
                  </a:cubicBezTo>
                  <a:cubicBezTo>
                    <a:pt x="6383" y="230"/>
                    <a:pt x="6299" y="205"/>
                    <a:pt x="6227" y="157"/>
                  </a:cubicBezTo>
                  <a:cubicBezTo>
                    <a:pt x="6100" y="73"/>
                    <a:pt x="5912" y="1"/>
                    <a:pt x="56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8" name="Google Shape;1308;p47"/>
            <p:cNvSpPr/>
            <p:nvPr/>
          </p:nvSpPr>
          <p:spPr>
            <a:xfrm>
              <a:off x="1695409" y="2257445"/>
              <a:ext cx="140517" cy="284229"/>
            </a:xfrm>
            <a:custGeom>
              <a:avLst/>
              <a:gdLst/>
              <a:ahLst/>
              <a:cxnLst/>
              <a:rect l="l" t="t" r="r" b="b"/>
              <a:pathLst>
                <a:path w="6466" h="13079" extrusionOk="0">
                  <a:moveTo>
                    <a:pt x="5629" y="1"/>
                  </a:moveTo>
                  <a:cubicBezTo>
                    <a:pt x="4647" y="1"/>
                    <a:pt x="2670" y="946"/>
                    <a:pt x="2452" y="2782"/>
                  </a:cubicBezTo>
                  <a:cubicBezTo>
                    <a:pt x="2322" y="3865"/>
                    <a:pt x="1902" y="3992"/>
                    <a:pt x="1670" y="4756"/>
                  </a:cubicBezTo>
                  <a:cubicBezTo>
                    <a:pt x="1420" y="5575"/>
                    <a:pt x="1634" y="6082"/>
                    <a:pt x="1424" y="6824"/>
                  </a:cubicBezTo>
                  <a:cubicBezTo>
                    <a:pt x="1214" y="7563"/>
                    <a:pt x="797" y="7777"/>
                    <a:pt x="815" y="9030"/>
                  </a:cubicBezTo>
                  <a:cubicBezTo>
                    <a:pt x="837" y="10482"/>
                    <a:pt x="1" y="10808"/>
                    <a:pt x="326" y="11771"/>
                  </a:cubicBezTo>
                  <a:cubicBezTo>
                    <a:pt x="569" y="12492"/>
                    <a:pt x="1887" y="13079"/>
                    <a:pt x="1887" y="13079"/>
                  </a:cubicBezTo>
                  <a:lnTo>
                    <a:pt x="6465" y="13079"/>
                  </a:lnTo>
                  <a:lnTo>
                    <a:pt x="6465" y="229"/>
                  </a:lnTo>
                  <a:cubicBezTo>
                    <a:pt x="6378" y="229"/>
                    <a:pt x="6295" y="204"/>
                    <a:pt x="6223" y="157"/>
                  </a:cubicBezTo>
                  <a:cubicBezTo>
                    <a:pt x="6096" y="73"/>
                    <a:pt x="5908" y="1"/>
                    <a:pt x="56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9" name="Google Shape;1309;p47"/>
            <p:cNvSpPr/>
            <p:nvPr/>
          </p:nvSpPr>
          <p:spPr>
            <a:xfrm>
              <a:off x="1726963" y="2428017"/>
              <a:ext cx="217882" cy="123197"/>
            </a:xfrm>
            <a:custGeom>
              <a:avLst/>
              <a:gdLst/>
              <a:ahLst/>
              <a:cxnLst/>
              <a:rect l="l" t="t" r="r" b="b"/>
              <a:pathLst>
                <a:path w="10026" h="5669" extrusionOk="0">
                  <a:moveTo>
                    <a:pt x="3706" y="0"/>
                  </a:moveTo>
                  <a:lnTo>
                    <a:pt x="3706" y="1126"/>
                  </a:lnTo>
                  <a:cubicBezTo>
                    <a:pt x="3706" y="1496"/>
                    <a:pt x="3470" y="1825"/>
                    <a:pt x="3123" y="1949"/>
                  </a:cubicBezTo>
                  <a:lnTo>
                    <a:pt x="874" y="2742"/>
                  </a:lnTo>
                  <a:cubicBezTo>
                    <a:pt x="349" y="2926"/>
                    <a:pt x="1" y="3423"/>
                    <a:pt x="1" y="3977"/>
                  </a:cubicBezTo>
                  <a:lnTo>
                    <a:pt x="1" y="5668"/>
                  </a:lnTo>
                  <a:lnTo>
                    <a:pt x="10026" y="5668"/>
                  </a:lnTo>
                  <a:lnTo>
                    <a:pt x="10026" y="3977"/>
                  </a:lnTo>
                  <a:cubicBezTo>
                    <a:pt x="10026" y="3423"/>
                    <a:pt x="9674" y="2926"/>
                    <a:pt x="9153" y="2742"/>
                  </a:cubicBezTo>
                  <a:lnTo>
                    <a:pt x="6904" y="1949"/>
                  </a:lnTo>
                  <a:cubicBezTo>
                    <a:pt x="6553" y="1825"/>
                    <a:pt x="6321" y="1496"/>
                    <a:pt x="6321" y="1126"/>
                  </a:cubicBezTo>
                  <a:lnTo>
                    <a:pt x="63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0" name="Google Shape;1310;p47"/>
            <p:cNvSpPr/>
            <p:nvPr/>
          </p:nvSpPr>
          <p:spPr>
            <a:xfrm>
              <a:off x="1726963" y="2476088"/>
              <a:ext cx="217882" cy="75126"/>
            </a:xfrm>
            <a:custGeom>
              <a:avLst/>
              <a:gdLst/>
              <a:ahLst/>
              <a:cxnLst/>
              <a:rect l="l" t="t" r="r" b="b"/>
              <a:pathLst>
                <a:path w="10026" h="3457" extrusionOk="0">
                  <a:moveTo>
                    <a:pt x="2373" y="1"/>
                  </a:moveTo>
                  <a:lnTo>
                    <a:pt x="874" y="530"/>
                  </a:lnTo>
                  <a:cubicBezTo>
                    <a:pt x="349" y="714"/>
                    <a:pt x="1" y="1211"/>
                    <a:pt x="1" y="1765"/>
                  </a:cubicBezTo>
                  <a:lnTo>
                    <a:pt x="1" y="3456"/>
                  </a:lnTo>
                  <a:lnTo>
                    <a:pt x="10026" y="3456"/>
                  </a:lnTo>
                  <a:lnTo>
                    <a:pt x="10026" y="1765"/>
                  </a:lnTo>
                  <a:cubicBezTo>
                    <a:pt x="10026" y="1211"/>
                    <a:pt x="9674" y="714"/>
                    <a:pt x="9153" y="530"/>
                  </a:cubicBezTo>
                  <a:lnTo>
                    <a:pt x="7650" y="1"/>
                  </a:lnTo>
                  <a:cubicBezTo>
                    <a:pt x="7060" y="816"/>
                    <a:pt x="6256" y="1721"/>
                    <a:pt x="5318" y="2217"/>
                  </a:cubicBezTo>
                  <a:cubicBezTo>
                    <a:pt x="5222" y="2268"/>
                    <a:pt x="5117" y="2293"/>
                    <a:pt x="5011" y="2293"/>
                  </a:cubicBezTo>
                  <a:cubicBezTo>
                    <a:pt x="4906" y="2293"/>
                    <a:pt x="4801" y="2268"/>
                    <a:pt x="4705" y="2217"/>
                  </a:cubicBezTo>
                  <a:cubicBezTo>
                    <a:pt x="3771" y="1721"/>
                    <a:pt x="2967" y="819"/>
                    <a:pt x="23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1" name="Google Shape;1311;p47"/>
            <p:cNvSpPr/>
            <p:nvPr/>
          </p:nvSpPr>
          <p:spPr>
            <a:xfrm>
              <a:off x="1807479" y="2428017"/>
              <a:ext cx="56850" cy="23666"/>
            </a:xfrm>
            <a:custGeom>
              <a:avLst/>
              <a:gdLst/>
              <a:ahLst/>
              <a:cxnLst/>
              <a:rect l="l" t="t" r="r" b="b"/>
              <a:pathLst>
                <a:path w="2616" h="1089" extrusionOk="0">
                  <a:moveTo>
                    <a:pt x="1" y="0"/>
                  </a:moveTo>
                  <a:lnTo>
                    <a:pt x="1" y="811"/>
                  </a:lnTo>
                  <a:cubicBezTo>
                    <a:pt x="416" y="996"/>
                    <a:pt x="861" y="1088"/>
                    <a:pt x="1307" y="1088"/>
                  </a:cubicBezTo>
                  <a:cubicBezTo>
                    <a:pt x="1753" y="1088"/>
                    <a:pt x="2199" y="996"/>
                    <a:pt x="2616" y="811"/>
                  </a:cubicBezTo>
                  <a:lnTo>
                    <a:pt x="261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2" name="Google Shape;1312;p47"/>
            <p:cNvSpPr/>
            <p:nvPr/>
          </p:nvSpPr>
          <p:spPr>
            <a:xfrm>
              <a:off x="1774273" y="2295389"/>
              <a:ext cx="123197" cy="142082"/>
            </a:xfrm>
            <a:custGeom>
              <a:avLst/>
              <a:gdLst/>
              <a:ahLst/>
              <a:cxnLst/>
              <a:rect l="l" t="t" r="r" b="b"/>
              <a:pathLst>
                <a:path w="5669" h="6538" extrusionOk="0">
                  <a:moveTo>
                    <a:pt x="1" y="0"/>
                  </a:moveTo>
                  <a:lnTo>
                    <a:pt x="1" y="3705"/>
                  </a:lnTo>
                  <a:cubicBezTo>
                    <a:pt x="1" y="5270"/>
                    <a:pt x="1272" y="6538"/>
                    <a:pt x="2836" y="6538"/>
                  </a:cubicBezTo>
                  <a:cubicBezTo>
                    <a:pt x="4401" y="6538"/>
                    <a:pt x="5668" y="5270"/>
                    <a:pt x="5668" y="3705"/>
                  </a:cubicBezTo>
                  <a:lnTo>
                    <a:pt x="56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3" name="Google Shape;1313;p47"/>
            <p:cNvSpPr/>
            <p:nvPr/>
          </p:nvSpPr>
          <p:spPr>
            <a:xfrm>
              <a:off x="1774056" y="2295389"/>
              <a:ext cx="123414" cy="142103"/>
            </a:xfrm>
            <a:custGeom>
              <a:avLst/>
              <a:gdLst/>
              <a:ahLst/>
              <a:cxnLst/>
              <a:rect l="l" t="t" r="r" b="b"/>
              <a:pathLst>
                <a:path w="5679" h="6539" extrusionOk="0">
                  <a:moveTo>
                    <a:pt x="11" y="0"/>
                  </a:moveTo>
                  <a:lnTo>
                    <a:pt x="11" y="3705"/>
                  </a:lnTo>
                  <a:cubicBezTo>
                    <a:pt x="1" y="5292"/>
                    <a:pt x="1294" y="6538"/>
                    <a:pt x="2824" y="6538"/>
                  </a:cubicBezTo>
                  <a:cubicBezTo>
                    <a:pt x="2974" y="6538"/>
                    <a:pt x="3127" y="6526"/>
                    <a:pt x="3281" y="6501"/>
                  </a:cubicBezTo>
                  <a:cubicBezTo>
                    <a:pt x="1901" y="6288"/>
                    <a:pt x="883" y="5100"/>
                    <a:pt x="883" y="3705"/>
                  </a:cubicBezTo>
                  <a:lnTo>
                    <a:pt x="883" y="3293"/>
                  </a:lnTo>
                  <a:cubicBezTo>
                    <a:pt x="887" y="2898"/>
                    <a:pt x="1003" y="2514"/>
                    <a:pt x="1217" y="2184"/>
                  </a:cubicBezTo>
                  <a:lnTo>
                    <a:pt x="1220" y="2177"/>
                  </a:lnTo>
                  <a:cubicBezTo>
                    <a:pt x="1532" y="1681"/>
                    <a:pt x="1785" y="1616"/>
                    <a:pt x="2169" y="1518"/>
                  </a:cubicBezTo>
                  <a:cubicBezTo>
                    <a:pt x="2404" y="1467"/>
                    <a:pt x="2633" y="1388"/>
                    <a:pt x="2846" y="1275"/>
                  </a:cubicBezTo>
                  <a:cubicBezTo>
                    <a:pt x="3056" y="1388"/>
                    <a:pt x="3285" y="1467"/>
                    <a:pt x="3520" y="1518"/>
                  </a:cubicBezTo>
                  <a:cubicBezTo>
                    <a:pt x="3904" y="1616"/>
                    <a:pt x="4157" y="1681"/>
                    <a:pt x="4472" y="2181"/>
                  </a:cubicBezTo>
                  <a:cubicBezTo>
                    <a:pt x="4867" y="2818"/>
                    <a:pt x="5331" y="3144"/>
                    <a:pt x="5668" y="3383"/>
                  </a:cubicBezTo>
                  <a:lnTo>
                    <a:pt x="5678" y="3390"/>
                  </a:lnTo>
                  <a:lnTo>
                    <a:pt x="567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4" name="Google Shape;1314;p47"/>
            <p:cNvSpPr/>
            <p:nvPr/>
          </p:nvSpPr>
          <p:spPr>
            <a:xfrm>
              <a:off x="1711534" y="2257445"/>
              <a:ext cx="124392" cy="212210"/>
            </a:xfrm>
            <a:custGeom>
              <a:avLst/>
              <a:gdLst/>
              <a:ahLst/>
              <a:cxnLst/>
              <a:rect l="l" t="t" r="r" b="b"/>
              <a:pathLst>
                <a:path w="5724" h="9765" extrusionOk="0">
                  <a:moveTo>
                    <a:pt x="4887" y="1"/>
                  </a:moveTo>
                  <a:cubicBezTo>
                    <a:pt x="3909" y="1"/>
                    <a:pt x="1928" y="946"/>
                    <a:pt x="1710" y="2782"/>
                  </a:cubicBezTo>
                  <a:cubicBezTo>
                    <a:pt x="1580" y="3865"/>
                    <a:pt x="1160" y="3992"/>
                    <a:pt x="928" y="4756"/>
                  </a:cubicBezTo>
                  <a:cubicBezTo>
                    <a:pt x="678" y="5575"/>
                    <a:pt x="892" y="6082"/>
                    <a:pt x="682" y="6821"/>
                  </a:cubicBezTo>
                  <a:cubicBezTo>
                    <a:pt x="472" y="7559"/>
                    <a:pt x="55" y="7777"/>
                    <a:pt x="73" y="9030"/>
                  </a:cubicBezTo>
                  <a:cubicBezTo>
                    <a:pt x="77" y="9276"/>
                    <a:pt x="55" y="9526"/>
                    <a:pt x="1" y="9765"/>
                  </a:cubicBezTo>
                  <a:cubicBezTo>
                    <a:pt x="490" y="8284"/>
                    <a:pt x="1580" y="7632"/>
                    <a:pt x="1692" y="6208"/>
                  </a:cubicBezTo>
                  <a:cubicBezTo>
                    <a:pt x="1714" y="5955"/>
                    <a:pt x="1667" y="5698"/>
                    <a:pt x="1750" y="5459"/>
                  </a:cubicBezTo>
                  <a:cubicBezTo>
                    <a:pt x="2044" y="4618"/>
                    <a:pt x="2880" y="4644"/>
                    <a:pt x="3543" y="3579"/>
                  </a:cubicBezTo>
                  <a:cubicBezTo>
                    <a:pt x="4325" y="2326"/>
                    <a:pt x="5158" y="2891"/>
                    <a:pt x="5723" y="2181"/>
                  </a:cubicBezTo>
                  <a:lnTo>
                    <a:pt x="5723" y="229"/>
                  </a:lnTo>
                  <a:cubicBezTo>
                    <a:pt x="5636" y="229"/>
                    <a:pt x="5553" y="204"/>
                    <a:pt x="5481" y="157"/>
                  </a:cubicBezTo>
                  <a:cubicBezTo>
                    <a:pt x="5354" y="73"/>
                    <a:pt x="5166" y="1"/>
                    <a:pt x="48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5" name="Google Shape;1315;p47"/>
            <p:cNvSpPr/>
            <p:nvPr/>
          </p:nvSpPr>
          <p:spPr>
            <a:xfrm>
              <a:off x="1815324" y="2395072"/>
              <a:ext cx="41116" cy="13669"/>
            </a:xfrm>
            <a:custGeom>
              <a:avLst/>
              <a:gdLst/>
              <a:ahLst/>
              <a:cxnLst/>
              <a:rect l="l" t="t" r="r" b="b"/>
              <a:pathLst>
                <a:path w="1892" h="629" extrusionOk="0">
                  <a:moveTo>
                    <a:pt x="293" y="1"/>
                  </a:moveTo>
                  <a:cubicBezTo>
                    <a:pt x="134" y="1"/>
                    <a:pt x="0" y="206"/>
                    <a:pt x="151" y="353"/>
                  </a:cubicBezTo>
                  <a:cubicBezTo>
                    <a:pt x="324" y="527"/>
                    <a:pt x="625" y="629"/>
                    <a:pt x="947" y="629"/>
                  </a:cubicBezTo>
                  <a:cubicBezTo>
                    <a:pt x="1270" y="629"/>
                    <a:pt x="1567" y="527"/>
                    <a:pt x="1744" y="353"/>
                  </a:cubicBezTo>
                  <a:cubicBezTo>
                    <a:pt x="1892" y="206"/>
                    <a:pt x="1757" y="1"/>
                    <a:pt x="1599" y="1"/>
                  </a:cubicBezTo>
                  <a:cubicBezTo>
                    <a:pt x="1552" y="1"/>
                    <a:pt x="1502" y="19"/>
                    <a:pt x="1458" y="64"/>
                  </a:cubicBezTo>
                  <a:cubicBezTo>
                    <a:pt x="1382" y="136"/>
                    <a:pt x="1204" y="223"/>
                    <a:pt x="947" y="223"/>
                  </a:cubicBezTo>
                  <a:cubicBezTo>
                    <a:pt x="687" y="223"/>
                    <a:pt x="509" y="136"/>
                    <a:pt x="437" y="64"/>
                  </a:cubicBezTo>
                  <a:cubicBezTo>
                    <a:pt x="391" y="19"/>
                    <a:pt x="341" y="1"/>
                    <a:pt x="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6" name="Google Shape;1316;p47"/>
            <p:cNvSpPr/>
            <p:nvPr/>
          </p:nvSpPr>
          <p:spPr>
            <a:xfrm>
              <a:off x="1803002" y="2361975"/>
              <a:ext cx="8910" cy="13582"/>
            </a:xfrm>
            <a:custGeom>
              <a:avLst/>
              <a:gdLst/>
              <a:ahLst/>
              <a:cxnLst/>
              <a:rect l="l" t="t" r="r" b="b"/>
              <a:pathLst>
                <a:path w="410" h="625" extrusionOk="0">
                  <a:moveTo>
                    <a:pt x="207" y="0"/>
                  </a:moveTo>
                  <a:cubicBezTo>
                    <a:pt x="95" y="0"/>
                    <a:pt x="0" y="91"/>
                    <a:pt x="0" y="203"/>
                  </a:cubicBezTo>
                  <a:lnTo>
                    <a:pt x="0" y="421"/>
                  </a:lnTo>
                  <a:cubicBezTo>
                    <a:pt x="0" y="556"/>
                    <a:pt x="103" y="624"/>
                    <a:pt x="205" y="624"/>
                  </a:cubicBezTo>
                  <a:cubicBezTo>
                    <a:pt x="307" y="624"/>
                    <a:pt x="410" y="556"/>
                    <a:pt x="410" y="421"/>
                  </a:cubicBezTo>
                  <a:lnTo>
                    <a:pt x="410" y="203"/>
                  </a:lnTo>
                  <a:cubicBezTo>
                    <a:pt x="410" y="91"/>
                    <a:pt x="316" y="0"/>
                    <a:pt x="2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7" name="Google Shape;1317;p47"/>
            <p:cNvSpPr/>
            <p:nvPr/>
          </p:nvSpPr>
          <p:spPr>
            <a:xfrm>
              <a:off x="1859896" y="2361975"/>
              <a:ext cx="8845" cy="13582"/>
            </a:xfrm>
            <a:custGeom>
              <a:avLst/>
              <a:gdLst/>
              <a:ahLst/>
              <a:cxnLst/>
              <a:rect l="l" t="t" r="r" b="b"/>
              <a:pathLst>
                <a:path w="407" h="625" extrusionOk="0">
                  <a:moveTo>
                    <a:pt x="204" y="0"/>
                  </a:moveTo>
                  <a:cubicBezTo>
                    <a:pt x="91" y="0"/>
                    <a:pt x="1" y="91"/>
                    <a:pt x="1" y="203"/>
                  </a:cubicBezTo>
                  <a:lnTo>
                    <a:pt x="1" y="421"/>
                  </a:lnTo>
                  <a:cubicBezTo>
                    <a:pt x="1" y="556"/>
                    <a:pt x="102" y="624"/>
                    <a:pt x="204" y="624"/>
                  </a:cubicBezTo>
                  <a:cubicBezTo>
                    <a:pt x="305" y="624"/>
                    <a:pt x="407" y="556"/>
                    <a:pt x="407" y="421"/>
                  </a:cubicBezTo>
                  <a:lnTo>
                    <a:pt x="407" y="203"/>
                  </a:lnTo>
                  <a:cubicBezTo>
                    <a:pt x="407" y="91"/>
                    <a:pt x="316" y="0"/>
                    <a:pt x="2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8" name="Google Shape;1318;p47"/>
            <p:cNvSpPr/>
            <p:nvPr/>
          </p:nvSpPr>
          <p:spPr>
            <a:xfrm>
              <a:off x="1796787" y="2347806"/>
              <a:ext cx="21275" cy="8845"/>
            </a:xfrm>
            <a:custGeom>
              <a:avLst/>
              <a:gdLst/>
              <a:ahLst/>
              <a:cxnLst/>
              <a:rect l="l" t="t" r="r" b="b"/>
              <a:pathLst>
                <a:path w="979" h="407" extrusionOk="0">
                  <a:moveTo>
                    <a:pt x="272" y="1"/>
                  </a:moveTo>
                  <a:cubicBezTo>
                    <a:pt x="0" y="1"/>
                    <a:pt x="0" y="406"/>
                    <a:pt x="272" y="406"/>
                  </a:cubicBezTo>
                  <a:lnTo>
                    <a:pt x="710" y="406"/>
                  </a:lnTo>
                  <a:cubicBezTo>
                    <a:pt x="978" y="406"/>
                    <a:pt x="978" y="1"/>
                    <a:pt x="7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9" name="Google Shape;1319;p47"/>
            <p:cNvSpPr/>
            <p:nvPr/>
          </p:nvSpPr>
          <p:spPr>
            <a:xfrm>
              <a:off x="1853681" y="2347806"/>
              <a:ext cx="21275" cy="8845"/>
            </a:xfrm>
            <a:custGeom>
              <a:avLst/>
              <a:gdLst/>
              <a:ahLst/>
              <a:cxnLst/>
              <a:rect l="l" t="t" r="r" b="b"/>
              <a:pathLst>
                <a:path w="979" h="407" extrusionOk="0">
                  <a:moveTo>
                    <a:pt x="272" y="1"/>
                  </a:moveTo>
                  <a:cubicBezTo>
                    <a:pt x="1" y="1"/>
                    <a:pt x="1" y="406"/>
                    <a:pt x="272" y="406"/>
                  </a:cubicBezTo>
                  <a:lnTo>
                    <a:pt x="707" y="406"/>
                  </a:lnTo>
                  <a:cubicBezTo>
                    <a:pt x="979" y="406"/>
                    <a:pt x="979" y="1"/>
                    <a:pt x="7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0" name="Google Shape;1320;p47"/>
            <p:cNvSpPr/>
            <p:nvPr/>
          </p:nvSpPr>
          <p:spPr>
            <a:xfrm>
              <a:off x="1835904" y="2257445"/>
              <a:ext cx="124284" cy="212210"/>
            </a:xfrm>
            <a:custGeom>
              <a:avLst/>
              <a:gdLst/>
              <a:ahLst/>
              <a:cxnLst/>
              <a:rect l="l" t="t" r="r" b="b"/>
              <a:pathLst>
                <a:path w="5719" h="9765" extrusionOk="0">
                  <a:moveTo>
                    <a:pt x="833" y="1"/>
                  </a:moveTo>
                  <a:cubicBezTo>
                    <a:pt x="558" y="1"/>
                    <a:pt x="370" y="73"/>
                    <a:pt x="239" y="157"/>
                  </a:cubicBezTo>
                  <a:cubicBezTo>
                    <a:pt x="171" y="204"/>
                    <a:pt x="84" y="229"/>
                    <a:pt x="0" y="229"/>
                  </a:cubicBezTo>
                  <a:lnTo>
                    <a:pt x="0" y="2181"/>
                  </a:lnTo>
                  <a:cubicBezTo>
                    <a:pt x="562" y="2891"/>
                    <a:pt x="1398" y="2326"/>
                    <a:pt x="2181" y="3579"/>
                  </a:cubicBezTo>
                  <a:cubicBezTo>
                    <a:pt x="2843" y="4644"/>
                    <a:pt x="3676" y="4618"/>
                    <a:pt x="3970" y="5459"/>
                  </a:cubicBezTo>
                  <a:cubicBezTo>
                    <a:pt x="4053" y="5698"/>
                    <a:pt x="4010" y="5955"/>
                    <a:pt x="4028" y="6208"/>
                  </a:cubicBezTo>
                  <a:cubicBezTo>
                    <a:pt x="4140" y="7632"/>
                    <a:pt x="5230" y="8284"/>
                    <a:pt x="5719" y="9765"/>
                  </a:cubicBezTo>
                  <a:cubicBezTo>
                    <a:pt x="5668" y="9526"/>
                    <a:pt x="5643" y="9276"/>
                    <a:pt x="5647" y="9030"/>
                  </a:cubicBezTo>
                  <a:cubicBezTo>
                    <a:pt x="5665" y="7777"/>
                    <a:pt x="5248" y="7559"/>
                    <a:pt x="5038" y="6821"/>
                  </a:cubicBezTo>
                  <a:cubicBezTo>
                    <a:pt x="4828" y="6082"/>
                    <a:pt x="5042" y="5575"/>
                    <a:pt x="4795" y="4756"/>
                  </a:cubicBezTo>
                  <a:cubicBezTo>
                    <a:pt x="4564" y="3992"/>
                    <a:pt x="4144" y="3865"/>
                    <a:pt x="4013" y="2782"/>
                  </a:cubicBezTo>
                  <a:cubicBezTo>
                    <a:pt x="3796" y="946"/>
                    <a:pt x="1815" y="1"/>
                    <a:pt x="8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1" name="Google Shape;1321;p47"/>
            <p:cNvSpPr/>
            <p:nvPr/>
          </p:nvSpPr>
          <p:spPr>
            <a:xfrm>
              <a:off x="1694062" y="2253056"/>
              <a:ext cx="283685" cy="302527"/>
            </a:xfrm>
            <a:custGeom>
              <a:avLst/>
              <a:gdLst/>
              <a:ahLst/>
              <a:cxnLst/>
              <a:rect l="l" t="t" r="r" b="b"/>
              <a:pathLst>
                <a:path w="13054" h="13921" extrusionOk="0">
                  <a:moveTo>
                    <a:pt x="7368" y="406"/>
                  </a:moveTo>
                  <a:cubicBezTo>
                    <a:pt x="7943" y="406"/>
                    <a:pt x="8664" y="739"/>
                    <a:pt x="9120" y="1068"/>
                  </a:cubicBezTo>
                  <a:cubicBezTo>
                    <a:pt x="9617" y="1427"/>
                    <a:pt x="10229" y="2050"/>
                    <a:pt x="10345" y="3006"/>
                  </a:cubicBezTo>
                  <a:cubicBezTo>
                    <a:pt x="10428" y="3701"/>
                    <a:pt x="10627" y="4035"/>
                    <a:pt x="10819" y="4353"/>
                  </a:cubicBezTo>
                  <a:cubicBezTo>
                    <a:pt x="10935" y="4549"/>
                    <a:pt x="11047" y="4737"/>
                    <a:pt x="11134" y="5016"/>
                  </a:cubicBezTo>
                  <a:cubicBezTo>
                    <a:pt x="11257" y="5414"/>
                    <a:pt x="11261" y="5730"/>
                    <a:pt x="11265" y="6063"/>
                  </a:cubicBezTo>
                  <a:cubicBezTo>
                    <a:pt x="11268" y="6374"/>
                    <a:pt x="11272" y="6697"/>
                    <a:pt x="11380" y="7077"/>
                  </a:cubicBezTo>
                  <a:cubicBezTo>
                    <a:pt x="11446" y="7301"/>
                    <a:pt x="11536" y="7519"/>
                    <a:pt x="11645" y="7725"/>
                  </a:cubicBezTo>
                  <a:cubicBezTo>
                    <a:pt x="11826" y="8087"/>
                    <a:pt x="11992" y="8435"/>
                    <a:pt x="11982" y="9228"/>
                  </a:cubicBezTo>
                  <a:cubicBezTo>
                    <a:pt x="11971" y="9974"/>
                    <a:pt x="12174" y="10449"/>
                    <a:pt x="12344" y="10829"/>
                  </a:cubicBezTo>
                  <a:cubicBezTo>
                    <a:pt x="12503" y="11224"/>
                    <a:pt x="12615" y="11484"/>
                    <a:pt x="12474" y="11908"/>
                  </a:cubicBezTo>
                  <a:cubicBezTo>
                    <a:pt x="12344" y="12285"/>
                    <a:pt x="11996" y="12564"/>
                    <a:pt x="11743" y="12723"/>
                  </a:cubicBezTo>
                  <a:lnTo>
                    <a:pt x="11743" y="12028"/>
                  </a:lnTo>
                  <a:cubicBezTo>
                    <a:pt x="11743" y="11387"/>
                    <a:pt x="11341" y="10814"/>
                    <a:pt x="10736" y="10601"/>
                  </a:cubicBezTo>
                  <a:lnTo>
                    <a:pt x="8483" y="9808"/>
                  </a:lnTo>
                  <a:cubicBezTo>
                    <a:pt x="8219" y="9713"/>
                    <a:pt x="8038" y="9460"/>
                    <a:pt x="8038" y="9177"/>
                  </a:cubicBezTo>
                  <a:lnTo>
                    <a:pt x="8038" y="8286"/>
                  </a:lnTo>
                  <a:cubicBezTo>
                    <a:pt x="8983" y="7743"/>
                    <a:pt x="9562" y="6740"/>
                    <a:pt x="9566" y="5650"/>
                  </a:cubicBezTo>
                  <a:lnTo>
                    <a:pt x="9566" y="4926"/>
                  </a:lnTo>
                  <a:lnTo>
                    <a:pt x="9609" y="4958"/>
                  </a:lnTo>
                  <a:cubicBezTo>
                    <a:pt x="10048" y="5266"/>
                    <a:pt x="10337" y="5472"/>
                    <a:pt x="10392" y="6171"/>
                  </a:cubicBezTo>
                  <a:cubicBezTo>
                    <a:pt x="10403" y="6280"/>
                    <a:pt x="10489" y="6360"/>
                    <a:pt x="10594" y="6360"/>
                  </a:cubicBezTo>
                  <a:lnTo>
                    <a:pt x="10613" y="6360"/>
                  </a:lnTo>
                  <a:cubicBezTo>
                    <a:pt x="10725" y="6352"/>
                    <a:pt x="10808" y="6255"/>
                    <a:pt x="10801" y="6142"/>
                  </a:cubicBezTo>
                  <a:cubicBezTo>
                    <a:pt x="10729" y="5248"/>
                    <a:pt x="10301" y="4947"/>
                    <a:pt x="9845" y="4625"/>
                  </a:cubicBezTo>
                  <a:cubicBezTo>
                    <a:pt x="9522" y="4400"/>
                    <a:pt x="9186" y="4161"/>
                    <a:pt x="8881" y="3669"/>
                  </a:cubicBezTo>
                  <a:cubicBezTo>
                    <a:pt x="8385" y="2876"/>
                    <a:pt x="7846" y="2742"/>
                    <a:pt x="7415" y="2633"/>
                  </a:cubicBezTo>
                  <a:cubicBezTo>
                    <a:pt x="7205" y="2579"/>
                    <a:pt x="7023" y="2535"/>
                    <a:pt x="6871" y="2423"/>
                  </a:cubicBezTo>
                  <a:cubicBezTo>
                    <a:pt x="6784" y="2365"/>
                    <a:pt x="6734" y="2264"/>
                    <a:pt x="6734" y="2159"/>
                  </a:cubicBezTo>
                  <a:lnTo>
                    <a:pt x="6734" y="1738"/>
                  </a:lnTo>
                  <a:cubicBezTo>
                    <a:pt x="6737" y="1626"/>
                    <a:pt x="6647" y="1532"/>
                    <a:pt x="6538" y="1525"/>
                  </a:cubicBezTo>
                  <a:cubicBezTo>
                    <a:pt x="6536" y="1525"/>
                    <a:pt x="6534" y="1525"/>
                    <a:pt x="6532" y="1525"/>
                  </a:cubicBezTo>
                  <a:cubicBezTo>
                    <a:pt x="6419" y="1525"/>
                    <a:pt x="6325" y="1617"/>
                    <a:pt x="6328" y="1731"/>
                  </a:cubicBezTo>
                  <a:lnTo>
                    <a:pt x="6328" y="2162"/>
                  </a:lnTo>
                  <a:cubicBezTo>
                    <a:pt x="6328" y="2267"/>
                    <a:pt x="6277" y="2369"/>
                    <a:pt x="6190" y="2430"/>
                  </a:cubicBezTo>
                  <a:cubicBezTo>
                    <a:pt x="6035" y="2539"/>
                    <a:pt x="5857" y="2582"/>
                    <a:pt x="5647" y="2637"/>
                  </a:cubicBezTo>
                  <a:cubicBezTo>
                    <a:pt x="5213" y="2745"/>
                    <a:pt x="4673" y="2879"/>
                    <a:pt x="4180" y="3672"/>
                  </a:cubicBezTo>
                  <a:cubicBezTo>
                    <a:pt x="3876" y="4165"/>
                    <a:pt x="3539" y="4397"/>
                    <a:pt x="3217" y="4629"/>
                  </a:cubicBezTo>
                  <a:cubicBezTo>
                    <a:pt x="2764" y="4951"/>
                    <a:pt x="2330" y="5251"/>
                    <a:pt x="2261" y="6146"/>
                  </a:cubicBezTo>
                  <a:cubicBezTo>
                    <a:pt x="2249" y="6290"/>
                    <a:pt x="2359" y="6367"/>
                    <a:pt x="2467" y="6367"/>
                  </a:cubicBezTo>
                  <a:cubicBezTo>
                    <a:pt x="2563" y="6367"/>
                    <a:pt x="2658" y="6306"/>
                    <a:pt x="2667" y="6179"/>
                  </a:cubicBezTo>
                  <a:cubicBezTo>
                    <a:pt x="2725" y="5476"/>
                    <a:pt x="3014" y="5273"/>
                    <a:pt x="3452" y="4962"/>
                  </a:cubicBezTo>
                  <a:cubicBezTo>
                    <a:pt x="3775" y="4737"/>
                    <a:pt x="4177" y="4451"/>
                    <a:pt x="4528" y="3890"/>
                  </a:cubicBezTo>
                  <a:cubicBezTo>
                    <a:pt x="4934" y="3238"/>
                    <a:pt x="5329" y="3136"/>
                    <a:pt x="5749" y="3031"/>
                  </a:cubicBezTo>
                  <a:cubicBezTo>
                    <a:pt x="6017" y="2963"/>
                    <a:pt x="6288" y="2894"/>
                    <a:pt x="6535" y="2676"/>
                  </a:cubicBezTo>
                  <a:cubicBezTo>
                    <a:pt x="6781" y="2894"/>
                    <a:pt x="7052" y="2963"/>
                    <a:pt x="7320" y="3031"/>
                  </a:cubicBezTo>
                  <a:cubicBezTo>
                    <a:pt x="7737" y="3136"/>
                    <a:pt x="8135" y="3234"/>
                    <a:pt x="8541" y="3890"/>
                  </a:cubicBezTo>
                  <a:cubicBezTo>
                    <a:pt x="8708" y="4161"/>
                    <a:pt x="8914" y="4408"/>
                    <a:pt x="9157" y="4618"/>
                  </a:cubicBezTo>
                  <a:lnTo>
                    <a:pt x="9157" y="5621"/>
                  </a:lnTo>
                  <a:cubicBezTo>
                    <a:pt x="9157" y="7070"/>
                    <a:pt x="8001" y="8268"/>
                    <a:pt x="6553" y="8283"/>
                  </a:cubicBezTo>
                  <a:cubicBezTo>
                    <a:pt x="6546" y="8283"/>
                    <a:pt x="6539" y="8283"/>
                    <a:pt x="6533" y="8283"/>
                  </a:cubicBezTo>
                  <a:cubicBezTo>
                    <a:pt x="5079" y="8283"/>
                    <a:pt x="3898" y="7106"/>
                    <a:pt x="3898" y="5653"/>
                  </a:cubicBezTo>
                  <a:lnTo>
                    <a:pt x="3898" y="5581"/>
                  </a:lnTo>
                  <a:cubicBezTo>
                    <a:pt x="3898" y="5465"/>
                    <a:pt x="3811" y="5375"/>
                    <a:pt x="3699" y="5367"/>
                  </a:cubicBezTo>
                  <a:cubicBezTo>
                    <a:pt x="3697" y="5367"/>
                    <a:pt x="3694" y="5367"/>
                    <a:pt x="3692" y="5367"/>
                  </a:cubicBezTo>
                  <a:cubicBezTo>
                    <a:pt x="3579" y="5367"/>
                    <a:pt x="3489" y="5457"/>
                    <a:pt x="3489" y="5570"/>
                  </a:cubicBezTo>
                  <a:lnTo>
                    <a:pt x="3489" y="5653"/>
                  </a:lnTo>
                  <a:cubicBezTo>
                    <a:pt x="3489" y="6740"/>
                    <a:pt x="4072" y="7743"/>
                    <a:pt x="5013" y="8286"/>
                  </a:cubicBezTo>
                  <a:lnTo>
                    <a:pt x="5013" y="9177"/>
                  </a:lnTo>
                  <a:cubicBezTo>
                    <a:pt x="5013" y="9460"/>
                    <a:pt x="4836" y="9713"/>
                    <a:pt x="4568" y="9808"/>
                  </a:cubicBezTo>
                  <a:lnTo>
                    <a:pt x="2319" y="10601"/>
                  </a:lnTo>
                  <a:cubicBezTo>
                    <a:pt x="1714" y="10814"/>
                    <a:pt x="1308" y="11387"/>
                    <a:pt x="1308" y="12028"/>
                  </a:cubicBezTo>
                  <a:lnTo>
                    <a:pt x="1308" y="12723"/>
                  </a:lnTo>
                  <a:cubicBezTo>
                    <a:pt x="1059" y="12564"/>
                    <a:pt x="711" y="12288"/>
                    <a:pt x="580" y="11908"/>
                  </a:cubicBezTo>
                  <a:cubicBezTo>
                    <a:pt x="436" y="11484"/>
                    <a:pt x="551" y="11224"/>
                    <a:pt x="722" y="10829"/>
                  </a:cubicBezTo>
                  <a:cubicBezTo>
                    <a:pt x="888" y="10445"/>
                    <a:pt x="1091" y="9974"/>
                    <a:pt x="1084" y="9228"/>
                  </a:cubicBezTo>
                  <a:cubicBezTo>
                    <a:pt x="1073" y="8435"/>
                    <a:pt x="1240" y="8091"/>
                    <a:pt x="1421" y="7725"/>
                  </a:cubicBezTo>
                  <a:cubicBezTo>
                    <a:pt x="1529" y="7519"/>
                    <a:pt x="1616" y="7301"/>
                    <a:pt x="1685" y="7077"/>
                  </a:cubicBezTo>
                  <a:cubicBezTo>
                    <a:pt x="1794" y="6697"/>
                    <a:pt x="1797" y="6374"/>
                    <a:pt x="1801" y="6063"/>
                  </a:cubicBezTo>
                  <a:cubicBezTo>
                    <a:pt x="1805" y="5730"/>
                    <a:pt x="1808" y="5414"/>
                    <a:pt x="1928" y="5016"/>
                  </a:cubicBezTo>
                  <a:cubicBezTo>
                    <a:pt x="2015" y="4737"/>
                    <a:pt x="2123" y="4549"/>
                    <a:pt x="2246" y="4353"/>
                  </a:cubicBezTo>
                  <a:cubicBezTo>
                    <a:pt x="2438" y="4031"/>
                    <a:pt x="2638" y="3701"/>
                    <a:pt x="2717" y="3006"/>
                  </a:cubicBezTo>
                  <a:cubicBezTo>
                    <a:pt x="2833" y="2050"/>
                    <a:pt x="3442" y="1427"/>
                    <a:pt x="3938" y="1068"/>
                  </a:cubicBezTo>
                  <a:cubicBezTo>
                    <a:pt x="4572" y="612"/>
                    <a:pt x="5278" y="406"/>
                    <a:pt x="5694" y="406"/>
                  </a:cubicBezTo>
                  <a:cubicBezTo>
                    <a:pt x="5894" y="406"/>
                    <a:pt x="6056" y="445"/>
                    <a:pt x="6176" y="525"/>
                  </a:cubicBezTo>
                  <a:cubicBezTo>
                    <a:pt x="6283" y="598"/>
                    <a:pt x="6406" y="634"/>
                    <a:pt x="6530" y="634"/>
                  </a:cubicBezTo>
                  <a:cubicBezTo>
                    <a:pt x="6653" y="634"/>
                    <a:pt x="6777" y="598"/>
                    <a:pt x="6886" y="525"/>
                  </a:cubicBezTo>
                  <a:cubicBezTo>
                    <a:pt x="7005" y="445"/>
                    <a:pt x="7168" y="406"/>
                    <a:pt x="7368" y="406"/>
                  </a:cubicBezTo>
                  <a:close/>
                  <a:moveTo>
                    <a:pt x="5691" y="0"/>
                  </a:moveTo>
                  <a:cubicBezTo>
                    <a:pt x="5104" y="0"/>
                    <a:pt x="4318" y="290"/>
                    <a:pt x="3695" y="739"/>
                  </a:cubicBezTo>
                  <a:cubicBezTo>
                    <a:pt x="3137" y="1144"/>
                    <a:pt x="2442" y="1858"/>
                    <a:pt x="2312" y="2959"/>
                  </a:cubicBezTo>
                  <a:cubicBezTo>
                    <a:pt x="2239" y="3567"/>
                    <a:pt x="2069" y="3850"/>
                    <a:pt x="1892" y="4143"/>
                  </a:cubicBezTo>
                  <a:cubicBezTo>
                    <a:pt x="1739" y="4379"/>
                    <a:pt x="1620" y="4632"/>
                    <a:pt x="1537" y="4897"/>
                  </a:cubicBezTo>
                  <a:cubicBezTo>
                    <a:pt x="1399" y="5353"/>
                    <a:pt x="1395" y="5711"/>
                    <a:pt x="1392" y="6059"/>
                  </a:cubicBezTo>
                  <a:cubicBezTo>
                    <a:pt x="1388" y="6356"/>
                    <a:pt x="1384" y="6639"/>
                    <a:pt x="1290" y="6968"/>
                  </a:cubicBezTo>
                  <a:cubicBezTo>
                    <a:pt x="1229" y="7167"/>
                    <a:pt x="1149" y="7363"/>
                    <a:pt x="1051" y="7548"/>
                  </a:cubicBezTo>
                  <a:cubicBezTo>
                    <a:pt x="859" y="7939"/>
                    <a:pt x="660" y="8344"/>
                    <a:pt x="675" y="9232"/>
                  </a:cubicBezTo>
                  <a:cubicBezTo>
                    <a:pt x="682" y="9891"/>
                    <a:pt x="504" y="10304"/>
                    <a:pt x="349" y="10666"/>
                  </a:cubicBezTo>
                  <a:cubicBezTo>
                    <a:pt x="168" y="11079"/>
                    <a:pt x="1" y="11466"/>
                    <a:pt x="193" y="12039"/>
                  </a:cubicBezTo>
                  <a:cubicBezTo>
                    <a:pt x="407" y="12672"/>
                    <a:pt x="1037" y="13053"/>
                    <a:pt x="1308" y="13190"/>
                  </a:cubicBezTo>
                  <a:lnTo>
                    <a:pt x="1308" y="13719"/>
                  </a:lnTo>
                  <a:cubicBezTo>
                    <a:pt x="1308" y="13853"/>
                    <a:pt x="1411" y="13920"/>
                    <a:pt x="1513" y="13920"/>
                  </a:cubicBezTo>
                  <a:cubicBezTo>
                    <a:pt x="1615" y="13920"/>
                    <a:pt x="1718" y="13853"/>
                    <a:pt x="1718" y="13719"/>
                  </a:cubicBezTo>
                  <a:lnTo>
                    <a:pt x="1718" y="12028"/>
                  </a:lnTo>
                  <a:cubicBezTo>
                    <a:pt x="1718" y="11832"/>
                    <a:pt x="1768" y="11640"/>
                    <a:pt x="1866" y="11474"/>
                  </a:cubicBezTo>
                  <a:lnTo>
                    <a:pt x="2830" y="12299"/>
                  </a:lnTo>
                  <a:cubicBezTo>
                    <a:pt x="2978" y="12426"/>
                    <a:pt x="3061" y="12611"/>
                    <a:pt x="3061" y="12806"/>
                  </a:cubicBezTo>
                  <a:lnTo>
                    <a:pt x="3061" y="13719"/>
                  </a:lnTo>
                  <a:cubicBezTo>
                    <a:pt x="3061" y="13853"/>
                    <a:pt x="3164" y="13920"/>
                    <a:pt x="3266" y="13920"/>
                  </a:cubicBezTo>
                  <a:cubicBezTo>
                    <a:pt x="3368" y="13920"/>
                    <a:pt x="3471" y="13853"/>
                    <a:pt x="3471" y="13719"/>
                  </a:cubicBezTo>
                  <a:lnTo>
                    <a:pt x="3471" y="12806"/>
                  </a:lnTo>
                  <a:cubicBezTo>
                    <a:pt x="3471" y="12495"/>
                    <a:pt x="3333" y="12198"/>
                    <a:pt x="3094" y="11991"/>
                  </a:cubicBezTo>
                  <a:lnTo>
                    <a:pt x="2131" y="11166"/>
                  </a:lnTo>
                  <a:cubicBezTo>
                    <a:pt x="2228" y="11086"/>
                    <a:pt x="2337" y="11024"/>
                    <a:pt x="2453" y="10985"/>
                  </a:cubicBezTo>
                  <a:lnTo>
                    <a:pt x="3749" y="10525"/>
                  </a:lnTo>
                  <a:cubicBezTo>
                    <a:pt x="4626" y="11676"/>
                    <a:pt x="5535" y="12444"/>
                    <a:pt x="6448" y="12814"/>
                  </a:cubicBezTo>
                  <a:cubicBezTo>
                    <a:pt x="6473" y="12824"/>
                    <a:pt x="6499" y="12830"/>
                    <a:pt x="6525" y="12830"/>
                  </a:cubicBezTo>
                  <a:cubicBezTo>
                    <a:pt x="6551" y="12830"/>
                    <a:pt x="6576" y="12824"/>
                    <a:pt x="6600" y="12814"/>
                  </a:cubicBezTo>
                  <a:cubicBezTo>
                    <a:pt x="7157" y="12589"/>
                    <a:pt x="7719" y="12209"/>
                    <a:pt x="8273" y="11684"/>
                  </a:cubicBezTo>
                  <a:cubicBezTo>
                    <a:pt x="8425" y="11538"/>
                    <a:pt x="8291" y="11326"/>
                    <a:pt x="8131" y="11326"/>
                  </a:cubicBezTo>
                  <a:cubicBezTo>
                    <a:pt x="8084" y="11326"/>
                    <a:pt x="8035" y="11344"/>
                    <a:pt x="7990" y="11387"/>
                  </a:cubicBezTo>
                  <a:cubicBezTo>
                    <a:pt x="7502" y="11854"/>
                    <a:pt x="7009" y="12194"/>
                    <a:pt x="6524" y="12404"/>
                  </a:cubicBezTo>
                  <a:cubicBezTo>
                    <a:pt x="5560" y="11988"/>
                    <a:pt x="4724" y="11111"/>
                    <a:pt x="4155" y="10383"/>
                  </a:cubicBezTo>
                  <a:lnTo>
                    <a:pt x="4702" y="10188"/>
                  </a:lnTo>
                  <a:cubicBezTo>
                    <a:pt x="5133" y="10036"/>
                    <a:pt x="5419" y="9630"/>
                    <a:pt x="5419" y="9174"/>
                  </a:cubicBezTo>
                  <a:lnTo>
                    <a:pt x="5419" y="8482"/>
                  </a:lnTo>
                  <a:cubicBezTo>
                    <a:pt x="5774" y="8621"/>
                    <a:pt x="6149" y="8691"/>
                    <a:pt x="6524" y="8691"/>
                  </a:cubicBezTo>
                  <a:cubicBezTo>
                    <a:pt x="6899" y="8691"/>
                    <a:pt x="7273" y="8621"/>
                    <a:pt x="7628" y="8482"/>
                  </a:cubicBezTo>
                  <a:lnTo>
                    <a:pt x="7628" y="9177"/>
                  </a:lnTo>
                  <a:cubicBezTo>
                    <a:pt x="7628" y="9634"/>
                    <a:pt x="7914" y="10039"/>
                    <a:pt x="8345" y="10191"/>
                  </a:cubicBezTo>
                  <a:lnTo>
                    <a:pt x="8892" y="10387"/>
                  </a:lnTo>
                  <a:cubicBezTo>
                    <a:pt x="8780" y="10532"/>
                    <a:pt x="8664" y="10673"/>
                    <a:pt x="8548" y="10804"/>
                  </a:cubicBezTo>
                  <a:cubicBezTo>
                    <a:pt x="8416" y="10958"/>
                    <a:pt x="8554" y="11146"/>
                    <a:pt x="8706" y="11146"/>
                  </a:cubicBezTo>
                  <a:cubicBezTo>
                    <a:pt x="8758" y="11146"/>
                    <a:pt x="8811" y="11124"/>
                    <a:pt x="8856" y="11072"/>
                  </a:cubicBezTo>
                  <a:cubicBezTo>
                    <a:pt x="9005" y="10901"/>
                    <a:pt x="9153" y="10720"/>
                    <a:pt x="9298" y="10528"/>
                  </a:cubicBezTo>
                  <a:lnTo>
                    <a:pt x="10594" y="10988"/>
                  </a:lnTo>
                  <a:cubicBezTo>
                    <a:pt x="10718" y="11028"/>
                    <a:pt x="10830" y="11093"/>
                    <a:pt x="10928" y="11173"/>
                  </a:cubicBezTo>
                  <a:lnTo>
                    <a:pt x="9975" y="11991"/>
                  </a:lnTo>
                  <a:cubicBezTo>
                    <a:pt x="9736" y="12194"/>
                    <a:pt x="9599" y="12491"/>
                    <a:pt x="9599" y="12806"/>
                  </a:cubicBezTo>
                  <a:lnTo>
                    <a:pt x="9599" y="13719"/>
                  </a:lnTo>
                  <a:cubicBezTo>
                    <a:pt x="9599" y="13853"/>
                    <a:pt x="9701" y="13920"/>
                    <a:pt x="9803" y="13920"/>
                  </a:cubicBezTo>
                  <a:cubicBezTo>
                    <a:pt x="9905" y="13920"/>
                    <a:pt x="10008" y="13853"/>
                    <a:pt x="10008" y="13719"/>
                  </a:cubicBezTo>
                  <a:lnTo>
                    <a:pt x="10008" y="12806"/>
                  </a:lnTo>
                  <a:cubicBezTo>
                    <a:pt x="10008" y="12611"/>
                    <a:pt x="10091" y="12426"/>
                    <a:pt x="10240" y="12299"/>
                  </a:cubicBezTo>
                  <a:lnTo>
                    <a:pt x="11188" y="11484"/>
                  </a:lnTo>
                  <a:cubicBezTo>
                    <a:pt x="11283" y="11651"/>
                    <a:pt x="11333" y="11839"/>
                    <a:pt x="11333" y="12028"/>
                  </a:cubicBezTo>
                  <a:lnTo>
                    <a:pt x="11333" y="13719"/>
                  </a:lnTo>
                  <a:cubicBezTo>
                    <a:pt x="11333" y="13853"/>
                    <a:pt x="11435" y="13920"/>
                    <a:pt x="11536" y="13920"/>
                  </a:cubicBezTo>
                  <a:cubicBezTo>
                    <a:pt x="11638" y="13920"/>
                    <a:pt x="11739" y="13853"/>
                    <a:pt x="11739" y="13719"/>
                  </a:cubicBezTo>
                  <a:lnTo>
                    <a:pt x="11739" y="13190"/>
                  </a:lnTo>
                  <a:cubicBezTo>
                    <a:pt x="12011" y="13053"/>
                    <a:pt x="12641" y="12672"/>
                    <a:pt x="12854" y="12039"/>
                  </a:cubicBezTo>
                  <a:cubicBezTo>
                    <a:pt x="13054" y="11466"/>
                    <a:pt x="12883" y="11079"/>
                    <a:pt x="12706" y="10666"/>
                  </a:cubicBezTo>
                  <a:cubicBezTo>
                    <a:pt x="12547" y="10304"/>
                    <a:pt x="12369" y="9891"/>
                    <a:pt x="12380" y="9235"/>
                  </a:cubicBezTo>
                  <a:cubicBezTo>
                    <a:pt x="12391" y="8344"/>
                    <a:pt x="12192" y="7939"/>
                    <a:pt x="12000" y="7548"/>
                  </a:cubicBezTo>
                  <a:cubicBezTo>
                    <a:pt x="11902" y="7363"/>
                    <a:pt x="11822" y="7167"/>
                    <a:pt x="11764" y="6968"/>
                  </a:cubicBezTo>
                  <a:cubicBezTo>
                    <a:pt x="11670" y="6639"/>
                    <a:pt x="11667" y="6360"/>
                    <a:pt x="11663" y="6059"/>
                  </a:cubicBezTo>
                  <a:cubicBezTo>
                    <a:pt x="11659" y="5711"/>
                    <a:pt x="11656" y="5353"/>
                    <a:pt x="11518" y="4900"/>
                  </a:cubicBezTo>
                  <a:cubicBezTo>
                    <a:pt x="11431" y="4632"/>
                    <a:pt x="11312" y="4379"/>
                    <a:pt x="11159" y="4147"/>
                  </a:cubicBezTo>
                  <a:cubicBezTo>
                    <a:pt x="10982" y="3850"/>
                    <a:pt x="10815" y="3567"/>
                    <a:pt x="10743" y="2959"/>
                  </a:cubicBezTo>
                  <a:cubicBezTo>
                    <a:pt x="10613" y="1858"/>
                    <a:pt x="9917" y="1144"/>
                    <a:pt x="9356" y="742"/>
                  </a:cubicBezTo>
                  <a:cubicBezTo>
                    <a:pt x="8733" y="290"/>
                    <a:pt x="7951" y="0"/>
                    <a:pt x="7360" y="0"/>
                  </a:cubicBezTo>
                  <a:cubicBezTo>
                    <a:pt x="7081" y="0"/>
                    <a:pt x="6846" y="65"/>
                    <a:pt x="6654" y="188"/>
                  </a:cubicBezTo>
                  <a:cubicBezTo>
                    <a:pt x="6616" y="215"/>
                    <a:pt x="6572" y="229"/>
                    <a:pt x="6527" y="229"/>
                  </a:cubicBezTo>
                  <a:cubicBezTo>
                    <a:pt x="6482" y="229"/>
                    <a:pt x="6437" y="215"/>
                    <a:pt x="6397" y="188"/>
                  </a:cubicBezTo>
                  <a:cubicBezTo>
                    <a:pt x="6209" y="65"/>
                    <a:pt x="5970" y="0"/>
                    <a:pt x="56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22" name="Google Shape;1322;p47"/>
          <p:cNvSpPr txBox="1"/>
          <p:nvPr/>
        </p:nvSpPr>
        <p:spPr>
          <a:xfrm>
            <a:off x="4849156" y="2793875"/>
            <a:ext cx="3327000" cy="3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rPr>
              <a:t>AGE</a:t>
            </a:r>
            <a:endParaRPr sz="2500" dirty="0">
              <a:solidFill>
                <a:schemeClr val="dk2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323" name="Google Shape;1323;p47"/>
          <p:cNvSpPr/>
          <p:nvPr/>
        </p:nvSpPr>
        <p:spPr>
          <a:xfrm>
            <a:off x="5604822" y="3348725"/>
            <a:ext cx="2571300" cy="307800"/>
          </a:xfrm>
          <a:prstGeom prst="roundRect">
            <a:avLst>
              <a:gd name="adj" fmla="val 12184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4" name="Google Shape;1324;p47"/>
          <p:cNvSpPr/>
          <p:nvPr/>
        </p:nvSpPr>
        <p:spPr>
          <a:xfrm rot="-5400000">
            <a:off x="6625899" y="2327573"/>
            <a:ext cx="307875" cy="2350030"/>
          </a:xfrm>
          <a:prstGeom prst="round2SameRect">
            <a:avLst>
              <a:gd name="adj1" fmla="val 12202"/>
              <a:gd name="adj2" fmla="val 0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5" name="Google Shape;1325;p47"/>
          <p:cNvSpPr/>
          <p:nvPr/>
        </p:nvSpPr>
        <p:spPr>
          <a:xfrm>
            <a:off x="5604822" y="3792475"/>
            <a:ext cx="2571300" cy="307800"/>
          </a:xfrm>
          <a:prstGeom prst="roundRect">
            <a:avLst>
              <a:gd name="adj" fmla="val 12184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6" name="Google Shape;1326;p47"/>
          <p:cNvSpPr/>
          <p:nvPr/>
        </p:nvSpPr>
        <p:spPr>
          <a:xfrm rot="-5400000">
            <a:off x="6393855" y="3003361"/>
            <a:ext cx="307877" cy="1885949"/>
          </a:xfrm>
          <a:prstGeom prst="round2SameRect">
            <a:avLst>
              <a:gd name="adj1" fmla="val 12202"/>
              <a:gd name="adj2" fmla="val 0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7" name="Google Shape;1327;p47"/>
          <p:cNvSpPr txBox="1"/>
          <p:nvPr/>
        </p:nvSpPr>
        <p:spPr>
          <a:xfrm>
            <a:off x="4849156" y="3331325"/>
            <a:ext cx="613200" cy="3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9-21</a:t>
            </a:r>
            <a:endParaRPr sz="2000" dirty="0">
              <a:solidFill>
                <a:schemeClr val="dk1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328" name="Google Shape;1328;p47"/>
          <p:cNvSpPr txBox="1"/>
          <p:nvPr/>
        </p:nvSpPr>
        <p:spPr>
          <a:xfrm>
            <a:off x="4849156" y="3775075"/>
            <a:ext cx="613200" cy="3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22-39</a:t>
            </a:r>
            <a:endParaRPr sz="2000" dirty="0">
              <a:solidFill>
                <a:schemeClr val="dk1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329" name="Google Shape;1329;p47"/>
          <p:cNvSpPr txBox="1"/>
          <p:nvPr/>
        </p:nvSpPr>
        <p:spPr>
          <a:xfrm>
            <a:off x="967831" y="2522599"/>
            <a:ext cx="3028500" cy="3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dirty="0">
                <a:solidFill>
                  <a:schemeClr val="dk2"/>
                </a:solidFill>
                <a:latin typeface="Staatliches"/>
                <a:ea typeface="Staatliches"/>
                <a:cs typeface="Staatliches"/>
                <a:sym typeface="Staatliches"/>
              </a:rPr>
              <a:t>CITY</a:t>
            </a:r>
            <a:endParaRPr sz="2500" dirty="0">
              <a:solidFill>
                <a:schemeClr val="dk2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333" name="Google Shape;1333;p47"/>
          <p:cNvSpPr/>
          <p:nvPr/>
        </p:nvSpPr>
        <p:spPr>
          <a:xfrm>
            <a:off x="4903469" y="1237375"/>
            <a:ext cx="3272700" cy="1267500"/>
          </a:xfrm>
          <a:prstGeom prst="roundRect">
            <a:avLst>
              <a:gd name="adj" fmla="val 7723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4" name="Google Shape;1334;p47"/>
          <p:cNvSpPr txBox="1"/>
          <p:nvPr/>
        </p:nvSpPr>
        <p:spPr>
          <a:xfrm>
            <a:off x="5109352" y="1916125"/>
            <a:ext cx="28455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Average spend per customer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1335" name="Google Shape;1335;p47"/>
          <p:cNvSpPr txBox="1"/>
          <p:nvPr/>
        </p:nvSpPr>
        <p:spPr>
          <a:xfrm>
            <a:off x="5109352" y="1441225"/>
            <a:ext cx="2845500" cy="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dirty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JOD 750/year</a:t>
            </a:r>
            <a:endParaRPr sz="3300" dirty="0">
              <a:solidFill>
                <a:schemeClr val="dk1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336" name="Google Shape;1336;p47"/>
          <p:cNvSpPr/>
          <p:nvPr/>
        </p:nvSpPr>
        <p:spPr>
          <a:xfrm>
            <a:off x="5604822" y="4218825"/>
            <a:ext cx="2571300" cy="307800"/>
          </a:xfrm>
          <a:prstGeom prst="roundRect">
            <a:avLst>
              <a:gd name="adj" fmla="val 12184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7" name="Google Shape;1337;p47"/>
          <p:cNvSpPr/>
          <p:nvPr/>
        </p:nvSpPr>
        <p:spPr>
          <a:xfrm rot="-5400000">
            <a:off x="5655057" y="4168588"/>
            <a:ext cx="307800" cy="408274"/>
          </a:xfrm>
          <a:prstGeom prst="round2SameRect">
            <a:avLst>
              <a:gd name="adj1" fmla="val 12202"/>
              <a:gd name="adj2" fmla="val 0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8" name="Google Shape;1338;p47"/>
          <p:cNvSpPr txBox="1"/>
          <p:nvPr/>
        </p:nvSpPr>
        <p:spPr>
          <a:xfrm>
            <a:off x="4849156" y="4201425"/>
            <a:ext cx="613200" cy="3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rPr>
              <a:t>40-59</a:t>
            </a:r>
            <a:endParaRPr sz="2000" dirty="0">
              <a:solidFill>
                <a:schemeClr val="dk1"/>
              </a:solidFill>
              <a:latin typeface="Staatliches"/>
              <a:ea typeface="Staatliches"/>
              <a:cs typeface="Staatliches"/>
              <a:sym typeface="Staatliches"/>
            </a:endParaRPr>
          </a:p>
        </p:txBody>
      </p:sp>
      <p:sp>
        <p:nvSpPr>
          <p:cNvPr id="1339" name="Google Shape;1339;p47"/>
          <p:cNvSpPr/>
          <p:nvPr/>
        </p:nvSpPr>
        <p:spPr>
          <a:xfrm>
            <a:off x="2086089" y="334864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0" name="Google Shape;1340;p47"/>
          <p:cNvSpPr/>
          <p:nvPr/>
        </p:nvSpPr>
        <p:spPr>
          <a:xfrm>
            <a:off x="2420664" y="334864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1" name="Google Shape;1341;p47"/>
          <p:cNvSpPr/>
          <p:nvPr/>
        </p:nvSpPr>
        <p:spPr>
          <a:xfrm>
            <a:off x="2755239" y="334864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2" name="Google Shape;1342;p47"/>
          <p:cNvSpPr/>
          <p:nvPr/>
        </p:nvSpPr>
        <p:spPr>
          <a:xfrm>
            <a:off x="3089814" y="334864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3" name="Google Shape;1343;p47"/>
          <p:cNvSpPr/>
          <p:nvPr/>
        </p:nvSpPr>
        <p:spPr>
          <a:xfrm>
            <a:off x="3424389" y="334864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4" name="Google Shape;1344;p47"/>
          <p:cNvSpPr/>
          <p:nvPr/>
        </p:nvSpPr>
        <p:spPr>
          <a:xfrm>
            <a:off x="3758964" y="334864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5" name="Google Shape;1345;p47"/>
          <p:cNvSpPr/>
          <p:nvPr/>
        </p:nvSpPr>
        <p:spPr>
          <a:xfrm>
            <a:off x="2086089" y="3722371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6" name="Google Shape;1346;p47"/>
          <p:cNvSpPr/>
          <p:nvPr/>
        </p:nvSpPr>
        <p:spPr>
          <a:xfrm>
            <a:off x="2420664" y="3722371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7" name="Google Shape;1347;p47"/>
          <p:cNvSpPr/>
          <p:nvPr/>
        </p:nvSpPr>
        <p:spPr>
          <a:xfrm>
            <a:off x="2755239" y="3722371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0" name="Google Shape;1350;p47"/>
          <p:cNvSpPr/>
          <p:nvPr/>
        </p:nvSpPr>
        <p:spPr>
          <a:xfrm>
            <a:off x="3758964" y="3722371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1" name="Google Shape;1351;p47"/>
          <p:cNvSpPr/>
          <p:nvPr/>
        </p:nvSpPr>
        <p:spPr>
          <a:xfrm>
            <a:off x="2070786" y="4099977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2" name="Google Shape;1352;p47"/>
          <p:cNvSpPr/>
          <p:nvPr/>
        </p:nvSpPr>
        <p:spPr>
          <a:xfrm>
            <a:off x="2405361" y="4099977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3" name="Google Shape;1353;p47"/>
          <p:cNvSpPr/>
          <p:nvPr/>
        </p:nvSpPr>
        <p:spPr>
          <a:xfrm>
            <a:off x="2739936" y="4099977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4" name="Google Shape;1354;p47"/>
          <p:cNvSpPr/>
          <p:nvPr/>
        </p:nvSpPr>
        <p:spPr>
          <a:xfrm>
            <a:off x="3074511" y="4099977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5" name="Google Shape;1355;p47"/>
          <p:cNvSpPr/>
          <p:nvPr/>
        </p:nvSpPr>
        <p:spPr>
          <a:xfrm>
            <a:off x="3409086" y="4099977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6" name="Google Shape;1356;p47"/>
          <p:cNvSpPr/>
          <p:nvPr/>
        </p:nvSpPr>
        <p:spPr>
          <a:xfrm>
            <a:off x="3743661" y="4099977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Google Shape;1351;p47">
            <a:extLst>
              <a:ext uri="{FF2B5EF4-FFF2-40B4-BE49-F238E27FC236}">
                <a16:creationId xmlns:a16="http://schemas.microsoft.com/office/drawing/2014/main" id="{001EFC6A-0A29-9EBC-9B59-EBBB26068600}"/>
              </a:ext>
            </a:extLst>
          </p:cNvPr>
          <p:cNvSpPr/>
          <p:nvPr/>
        </p:nvSpPr>
        <p:spPr>
          <a:xfrm>
            <a:off x="2079314" y="447369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Google Shape;1352;p47">
            <a:extLst>
              <a:ext uri="{FF2B5EF4-FFF2-40B4-BE49-F238E27FC236}">
                <a16:creationId xmlns:a16="http://schemas.microsoft.com/office/drawing/2014/main" id="{A03D1A12-196F-AA43-4834-A6D309AB4983}"/>
              </a:ext>
            </a:extLst>
          </p:cNvPr>
          <p:cNvSpPr/>
          <p:nvPr/>
        </p:nvSpPr>
        <p:spPr>
          <a:xfrm>
            <a:off x="2413889" y="447369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Google Shape;1353;p47">
            <a:extLst>
              <a:ext uri="{FF2B5EF4-FFF2-40B4-BE49-F238E27FC236}">
                <a16:creationId xmlns:a16="http://schemas.microsoft.com/office/drawing/2014/main" id="{53CB84FA-1CE3-8675-A7E5-6DB48938B8B2}"/>
              </a:ext>
            </a:extLst>
          </p:cNvPr>
          <p:cNvSpPr/>
          <p:nvPr/>
        </p:nvSpPr>
        <p:spPr>
          <a:xfrm>
            <a:off x="2748464" y="447369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" name="Google Shape;1354;p47">
            <a:extLst>
              <a:ext uri="{FF2B5EF4-FFF2-40B4-BE49-F238E27FC236}">
                <a16:creationId xmlns:a16="http://schemas.microsoft.com/office/drawing/2014/main" id="{3DB94BD9-5B6B-F233-4AB6-B3FD1FE9E109}"/>
              </a:ext>
            </a:extLst>
          </p:cNvPr>
          <p:cNvSpPr/>
          <p:nvPr/>
        </p:nvSpPr>
        <p:spPr>
          <a:xfrm>
            <a:off x="3083039" y="447369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Google Shape;1355;p47">
            <a:extLst>
              <a:ext uri="{FF2B5EF4-FFF2-40B4-BE49-F238E27FC236}">
                <a16:creationId xmlns:a16="http://schemas.microsoft.com/office/drawing/2014/main" id="{F598B1D5-C74C-7C0F-F98F-A4C2D1961469}"/>
              </a:ext>
            </a:extLst>
          </p:cNvPr>
          <p:cNvSpPr/>
          <p:nvPr/>
        </p:nvSpPr>
        <p:spPr>
          <a:xfrm>
            <a:off x="3417614" y="447369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Google Shape;1356;p47">
            <a:extLst>
              <a:ext uri="{FF2B5EF4-FFF2-40B4-BE49-F238E27FC236}">
                <a16:creationId xmlns:a16="http://schemas.microsoft.com/office/drawing/2014/main" id="{A25A9EA9-CCAC-4180-E8C5-08FE1E338BB3}"/>
              </a:ext>
            </a:extLst>
          </p:cNvPr>
          <p:cNvSpPr/>
          <p:nvPr/>
        </p:nvSpPr>
        <p:spPr>
          <a:xfrm>
            <a:off x="3752189" y="4473699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" name="Google Shape;1330;p47">
            <a:extLst>
              <a:ext uri="{FF2B5EF4-FFF2-40B4-BE49-F238E27FC236}">
                <a16:creationId xmlns:a16="http://schemas.microsoft.com/office/drawing/2014/main" id="{0B0D1268-09AA-EB83-ACE1-39BF20F39D83}"/>
              </a:ext>
            </a:extLst>
          </p:cNvPr>
          <p:cNvSpPr txBox="1"/>
          <p:nvPr/>
        </p:nvSpPr>
        <p:spPr>
          <a:xfrm>
            <a:off x="538449" y="2884925"/>
            <a:ext cx="1528278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AMMAN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16" name="Google Shape;1339;p47">
            <a:extLst>
              <a:ext uri="{FF2B5EF4-FFF2-40B4-BE49-F238E27FC236}">
                <a16:creationId xmlns:a16="http://schemas.microsoft.com/office/drawing/2014/main" id="{F99B200F-3829-328F-B1C6-49C674FF7751}"/>
              </a:ext>
            </a:extLst>
          </p:cNvPr>
          <p:cNvSpPr/>
          <p:nvPr/>
        </p:nvSpPr>
        <p:spPr>
          <a:xfrm>
            <a:off x="2090324" y="2965175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" name="Google Shape;1340;p47">
            <a:extLst>
              <a:ext uri="{FF2B5EF4-FFF2-40B4-BE49-F238E27FC236}">
                <a16:creationId xmlns:a16="http://schemas.microsoft.com/office/drawing/2014/main" id="{559671F3-2353-8EE3-00CF-2087E6C7280E}"/>
              </a:ext>
            </a:extLst>
          </p:cNvPr>
          <p:cNvSpPr/>
          <p:nvPr/>
        </p:nvSpPr>
        <p:spPr>
          <a:xfrm>
            <a:off x="2424899" y="2965175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" name="Google Shape;1341;p47">
            <a:extLst>
              <a:ext uri="{FF2B5EF4-FFF2-40B4-BE49-F238E27FC236}">
                <a16:creationId xmlns:a16="http://schemas.microsoft.com/office/drawing/2014/main" id="{D370BF3F-2A54-08F4-E65F-91A911940C94}"/>
              </a:ext>
            </a:extLst>
          </p:cNvPr>
          <p:cNvSpPr/>
          <p:nvPr/>
        </p:nvSpPr>
        <p:spPr>
          <a:xfrm>
            <a:off x="2759474" y="2965175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" name="Google Shape;1342;p47">
            <a:extLst>
              <a:ext uri="{FF2B5EF4-FFF2-40B4-BE49-F238E27FC236}">
                <a16:creationId xmlns:a16="http://schemas.microsoft.com/office/drawing/2014/main" id="{5FF71268-B362-00ED-A406-2C620D550525}"/>
              </a:ext>
            </a:extLst>
          </p:cNvPr>
          <p:cNvSpPr/>
          <p:nvPr/>
        </p:nvSpPr>
        <p:spPr>
          <a:xfrm>
            <a:off x="3094049" y="2965175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" name="Google Shape;1343;p47">
            <a:extLst>
              <a:ext uri="{FF2B5EF4-FFF2-40B4-BE49-F238E27FC236}">
                <a16:creationId xmlns:a16="http://schemas.microsoft.com/office/drawing/2014/main" id="{725AB25D-1990-F896-29FF-82AD0347FD63}"/>
              </a:ext>
            </a:extLst>
          </p:cNvPr>
          <p:cNvSpPr/>
          <p:nvPr/>
        </p:nvSpPr>
        <p:spPr>
          <a:xfrm>
            <a:off x="3428624" y="2965175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" name="Google Shape;1344;p47">
            <a:extLst>
              <a:ext uri="{FF2B5EF4-FFF2-40B4-BE49-F238E27FC236}">
                <a16:creationId xmlns:a16="http://schemas.microsoft.com/office/drawing/2014/main" id="{7AE05345-F924-540B-24D5-AADC13843C98}"/>
              </a:ext>
            </a:extLst>
          </p:cNvPr>
          <p:cNvSpPr/>
          <p:nvPr/>
        </p:nvSpPr>
        <p:spPr>
          <a:xfrm>
            <a:off x="3763199" y="2965175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" name="Google Shape;1330;p47">
            <a:extLst>
              <a:ext uri="{FF2B5EF4-FFF2-40B4-BE49-F238E27FC236}">
                <a16:creationId xmlns:a16="http://schemas.microsoft.com/office/drawing/2014/main" id="{9D3591DC-712B-A4AF-8409-6571EC319314}"/>
              </a:ext>
            </a:extLst>
          </p:cNvPr>
          <p:cNvSpPr txBox="1"/>
          <p:nvPr/>
        </p:nvSpPr>
        <p:spPr>
          <a:xfrm>
            <a:off x="547444" y="3277631"/>
            <a:ext cx="1528278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IRBID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23" name="Google Shape;1330;p47">
            <a:extLst>
              <a:ext uri="{FF2B5EF4-FFF2-40B4-BE49-F238E27FC236}">
                <a16:creationId xmlns:a16="http://schemas.microsoft.com/office/drawing/2014/main" id="{48525E10-A392-FE80-B91A-22606CB4F8A9}"/>
              </a:ext>
            </a:extLst>
          </p:cNvPr>
          <p:cNvSpPr txBox="1"/>
          <p:nvPr/>
        </p:nvSpPr>
        <p:spPr>
          <a:xfrm>
            <a:off x="559429" y="3660694"/>
            <a:ext cx="1528278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ZARQA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24" name="Google Shape;1330;p47">
            <a:extLst>
              <a:ext uri="{FF2B5EF4-FFF2-40B4-BE49-F238E27FC236}">
                <a16:creationId xmlns:a16="http://schemas.microsoft.com/office/drawing/2014/main" id="{80AD7C12-E773-5A37-CEBE-7566658DD789}"/>
              </a:ext>
            </a:extLst>
          </p:cNvPr>
          <p:cNvSpPr txBox="1"/>
          <p:nvPr/>
        </p:nvSpPr>
        <p:spPr>
          <a:xfrm>
            <a:off x="559429" y="4008975"/>
            <a:ext cx="1528278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OTHER CITIES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25" name="Google Shape;1330;p47">
            <a:extLst>
              <a:ext uri="{FF2B5EF4-FFF2-40B4-BE49-F238E27FC236}">
                <a16:creationId xmlns:a16="http://schemas.microsoft.com/office/drawing/2014/main" id="{66387648-A172-7980-A6CB-85490186B839}"/>
              </a:ext>
            </a:extLst>
          </p:cNvPr>
          <p:cNvSpPr txBox="1"/>
          <p:nvPr/>
        </p:nvSpPr>
        <p:spPr>
          <a:xfrm>
            <a:off x="562351" y="4351995"/>
            <a:ext cx="1528278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airo"/>
                <a:ea typeface="Cairo"/>
                <a:cs typeface="Cairo"/>
                <a:sym typeface="Cairo"/>
              </a:rPr>
              <a:t>ONLINE</a:t>
            </a:r>
            <a:endParaRPr sz="1600" dirty="0">
              <a:solidFill>
                <a:schemeClr val="dk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32" name="Google Shape;1350;p47">
            <a:extLst>
              <a:ext uri="{FF2B5EF4-FFF2-40B4-BE49-F238E27FC236}">
                <a16:creationId xmlns:a16="http://schemas.microsoft.com/office/drawing/2014/main" id="{F372929A-B5CD-EDD7-9466-CDE8A65D7A71}"/>
              </a:ext>
            </a:extLst>
          </p:cNvPr>
          <p:cNvSpPr/>
          <p:nvPr/>
        </p:nvSpPr>
        <p:spPr>
          <a:xfrm>
            <a:off x="3419518" y="3718470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" name="Google Shape;1350;p47">
            <a:extLst>
              <a:ext uri="{FF2B5EF4-FFF2-40B4-BE49-F238E27FC236}">
                <a16:creationId xmlns:a16="http://schemas.microsoft.com/office/drawing/2014/main" id="{38A9FDCE-4084-5382-52C2-D29781011750}"/>
              </a:ext>
            </a:extLst>
          </p:cNvPr>
          <p:cNvSpPr/>
          <p:nvPr/>
        </p:nvSpPr>
        <p:spPr>
          <a:xfrm>
            <a:off x="3089814" y="3720312"/>
            <a:ext cx="234300" cy="23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" name="Google Shape;1356;p47">
            <a:extLst>
              <a:ext uri="{FF2B5EF4-FFF2-40B4-BE49-F238E27FC236}">
                <a16:creationId xmlns:a16="http://schemas.microsoft.com/office/drawing/2014/main" id="{7CBAE7BB-394D-6270-DDFC-3DB6DE0367BD}"/>
              </a:ext>
            </a:extLst>
          </p:cNvPr>
          <p:cNvSpPr/>
          <p:nvPr/>
        </p:nvSpPr>
        <p:spPr>
          <a:xfrm>
            <a:off x="3758828" y="4476091"/>
            <a:ext cx="125543" cy="224548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p46"/>
          <p:cNvSpPr/>
          <p:nvPr/>
        </p:nvSpPr>
        <p:spPr>
          <a:xfrm>
            <a:off x="5981525" y="1095225"/>
            <a:ext cx="1047300" cy="10473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6" name="Google Shape;1166;p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MARKET ANALYSIS</a:t>
            </a:r>
            <a:endParaRPr dirty="0"/>
          </a:p>
        </p:txBody>
      </p:sp>
      <p:sp>
        <p:nvSpPr>
          <p:cNvPr id="1167" name="Google Shape;1167;p46"/>
          <p:cNvSpPr txBox="1">
            <a:spLocks noGrp="1"/>
          </p:cNvSpPr>
          <p:nvPr>
            <p:ph type="title" idx="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 dirty="0"/>
          </a:p>
        </p:txBody>
      </p:sp>
      <p:sp>
        <p:nvSpPr>
          <p:cNvPr id="1169" name="Google Shape;1169;p46"/>
          <p:cNvSpPr/>
          <p:nvPr/>
        </p:nvSpPr>
        <p:spPr>
          <a:xfrm>
            <a:off x="4596875" y="3025250"/>
            <a:ext cx="3751628" cy="45413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Staatliches"/>
              </a:rPr>
              <a:t>AND COMPETITION</a:t>
            </a:r>
          </a:p>
        </p:txBody>
      </p:sp>
      <p:grpSp>
        <p:nvGrpSpPr>
          <p:cNvPr id="1170" name="Google Shape;1170;p46"/>
          <p:cNvGrpSpPr/>
          <p:nvPr/>
        </p:nvGrpSpPr>
        <p:grpSpPr>
          <a:xfrm>
            <a:off x="835476" y="1800605"/>
            <a:ext cx="2713508" cy="2803501"/>
            <a:chOff x="835476" y="1800605"/>
            <a:chExt cx="2713508" cy="2803501"/>
          </a:xfrm>
        </p:grpSpPr>
        <p:sp>
          <p:nvSpPr>
            <p:cNvPr id="1171" name="Google Shape;1171;p46"/>
            <p:cNvSpPr/>
            <p:nvPr/>
          </p:nvSpPr>
          <p:spPr>
            <a:xfrm>
              <a:off x="2359990" y="2259243"/>
              <a:ext cx="569746" cy="687589"/>
            </a:xfrm>
            <a:custGeom>
              <a:avLst/>
              <a:gdLst/>
              <a:ahLst/>
              <a:cxnLst/>
              <a:rect l="l" t="t" r="r" b="b"/>
              <a:pathLst>
                <a:path w="5502" h="6640" extrusionOk="0">
                  <a:moveTo>
                    <a:pt x="5502" y="0"/>
                  </a:moveTo>
                  <a:cubicBezTo>
                    <a:pt x="5501" y="1"/>
                    <a:pt x="3721" y="1735"/>
                    <a:pt x="2945" y="2808"/>
                  </a:cubicBezTo>
                  <a:cubicBezTo>
                    <a:pt x="2681" y="3175"/>
                    <a:pt x="2394" y="3290"/>
                    <a:pt x="2138" y="3290"/>
                  </a:cubicBezTo>
                  <a:cubicBezTo>
                    <a:pt x="1710" y="3290"/>
                    <a:pt x="1370" y="2968"/>
                    <a:pt x="1370" y="2968"/>
                  </a:cubicBezTo>
                  <a:lnTo>
                    <a:pt x="1" y="4885"/>
                  </a:lnTo>
                  <a:cubicBezTo>
                    <a:pt x="1" y="4885"/>
                    <a:pt x="1028" y="5981"/>
                    <a:pt x="2626" y="6437"/>
                  </a:cubicBezTo>
                  <a:cubicBezTo>
                    <a:pt x="3134" y="6587"/>
                    <a:pt x="3507" y="6639"/>
                    <a:pt x="3780" y="6639"/>
                  </a:cubicBezTo>
                  <a:cubicBezTo>
                    <a:pt x="4379" y="6639"/>
                    <a:pt x="4497" y="6392"/>
                    <a:pt x="4497" y="6392"/>
                  </a:cubicBezTo>
                  <a:lnTo>
                    <a:pt x="55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72" name="Google Shape;1172;p46"/>
            <p:cNvSpPr/>
            <p:nvPr/>
          </p:nvSpPr>
          <p:spPr>
            <a:xfrm>
              <a:off x="2359990" y="2259243"/>
              <a:ext cx="569746" cy="716273"/>
            </a:xfrm>
            <a:custGeom>
              <a:avLst/>
              <a:gdLst/>
              <a:ahLst/>
              <a:cxnLst/>
              <a:rect l="l" t="t" r="r" b="b"/>
              <a:pathLst>
                <a:path w="5502" h="6917" fill="none" extrusionOk="0">
                  <a:moveTo>
                    <a:pt x="5502" y="0"/>
                  </a:moveTo>
                  <a:cubicBezTo>
                    <a:pt x="5502" y="0"/>
                    <a:pt x="3721" y="1735"/>
                    <a:pt x="2945" y="2808"/>
                  </a:cubicBezTo>
                  <a:cubicBezTo>
                    <a:pt x="2238" y="3789"/>
                    <a:pt x="1370" y="2968"/>
                    <a:pt x="1370" y="2968"/>
                  </a:cubicBezTo>
                  <a:lnTo>
                    <a:pt x="1" y="4885"/>
                  </a:lnTo>
                  <a:cubicBezTo>
                    <a:pt x="1" y="4885"/>
                    <a:pt x="1028" y="5981"/>
                    <a:pt x="2626" y="6437"/>
                  </a:cubicBezTo>
                  <a:cubicBezTo>
                    <a:pt x="4246" y="6917"/>
                    <a:pt x="4497" y="6392"/>
                    <a:pt x="4497" y="6392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73" name="Google Shape;1173;p46"/>
            <p:cNvSpPr/>
            <p:nvPr/>
          </p:nvSpPr>
          <p:spPr>
            <a:xfrm>
              <a:off x="2560055" y="2733726"/>
              <a:ext cx="44528" cy="59957"/>
            </a:xfrm>
            <a:custGeom>
              <a:avLst/>
              <a:gdLst/>
              <a:ahLst/>
              <a:cxnLst/>
              <a:rect l="l" t="t" r="r" b="b"/>
              <a:pathLst>
                <a:path w="430" h="579" extrusionOk="0">
                  <a:moveTo>
                    <a:pt x="141" y="0"/>
                  </a:moveTo>
                  <a:cubicBezTo>
                    <a:pt x="76" y="0"/>
                    <a:pt x="1" y="73"/>
                    <a:pt x="32" y="166"/>
                  </a:cubicBezTo>
                  <a:cubicBezTo>
                    <a:pt x="100" y="280"/>
                    <a:pt x="146" y="394"/>
                    <a:pt x="214" y="531"/>
                  </a:cubicBezTo>
                  <a:cubicBezTo>
                    <a:pt x="228" y="565"/>
                    <a:pt x="253" y="579"/>
                    <a:pt x="281" y="579"/>
                  </a:cubicBezTo>
                  <a:cubicBezTo>
                    <a:pt x="347" y="579"/>
                    <a:pt x="429" y="498"/>
                    <a:pt x="397" y="417"/>
                  </a:cubicBezTo>
                  <a:cubicBezTo>
                    <a:pt x="328" y="303"/>
                    <a:pt x="283" y="166"/>
                    <a:pt x="214" y="52"/>
                  </a:cubicBezTo>
                  <a:cubicBezTo>
                    <a:pt x="200" y="16"/>
                    <a:pt x="172" y="0"/>
                    <a:pt x="1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74" name="Google Shape;1174;p46"/>
            <p:cNvSpPr/>
            <p:nvPr/>
          </p:nvSpPr>
          <p:spPr>
            <a:xfrm>
              <a:off x="2671996" y="2745945"/>
              <a:ext cx="51673" cy="57782"/>
            </a:xfrm>
            <a:custGeom>
              <a:avLst/>
              <a:gdLst/>
              <a:ahLst/>
              <a:cxnLst/>
              <a:rect l="l" t="t" r="r" b="b"/>
              <a:pathLst>
                <a:path w="499" h="558" extrusionOk="0">
                  <a:moveTo>
                    <a:pt x="346" y="1"/>
                  </a:moveTo>
                  <a:cubicBezTo>
                    <a:pt x="313" y="1"/>
                    <a:pt x="279" y="15"/>
                    <a:pt x="252" y="48"/>
                  </a:cubicBezTo>
                  <a:cubicBezTo>
                    <a:pt x="183" y="162"/>
                    <a:pt x="115" y="276"/>
                    <a:pt x="46" y="413"/>
                  </a:cubicBezTo>
                  <a:cubicBezTo>
                    <a:pt x="0" y="490"/>
                    <a:pt x="68" y="557"/>
                    <a:pt x="139" y="557"/>
                  </a:cubicBezTo>
                  <a:cubicBezTo>
                    <a:pt x="172" y="557"/>
                    <a:pt x="207" y="542"/>
                    <a:pt x="229" y="505"/>
                  </a:cubicBezTo>
                  <a:cubicBezTo>
                    <a:pt x="297" y="391"/>
                    <a:pt x="366" y="276"/>
                    <a:pt x="434" y="162"/>
                  </a:cubicBezTo>
                  <a:cubicBezTo>
                    <a:pt x="499" y="82"/>
                    <a:pt x="427" y="1"/>
                    <a:pt x="3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75" name="Google Shape;1175;p46"/>
            <p:cNvSpPr/>
            <p:nvPr/>
          </p:nvSpPr>
          <p:spPr>
            <a:xfrm>
              <a:off x="2693328" y="2610290"/>
              <a:ext cx="23714" cy="63892"/>
            </a:xfrm>
            <a:custGeom>
              <a:avLst/>
              <a:gdLst/>
              <a:ahLst/>
              <a:cxnLst/>
              <a:rect l="l" t="t" r="r" b="b"/>
              <a:pathLst>
                <a:path w="229" h="617" extrusionOk="0">
                  <a:moveTo>
                    <a:pt x="126" y="0"/>
                  </a:moveTo>
                  <a:cubicBezTo>
                    <a:pt x="74" y="0"/>
                    <a:pt x="23" y="34"/>
                    <a:pt x="23" y="103"/>
                  </a:cubicBezTo>
                  <a:cubicBezTo>
                    <a:pt x="0" y="240"/>
                    <a:pt x="0" y="377"/>
                    <a:pt x="0" y="514"/>
                  </a:cubicBezTo>
                  <a:cubicBezTo>
                    <a:pt x="0" y="582"/>
                    <a:pt x="52" y="616"/>
                    <a:pt x="103" y="616"/>
                  </a:cubicBezTo>
                  <a:cubicBezTo>
                    <a:pt x="154" y="616"/>
                    <a:pt x="206" y="582"/>
                    <a:pt x="206" y="514"/>
                  </a:cubicBezTo>
                  <a:cubicBezTo>
                    <a:pt x="206" y="377"/>
                    <a:pt x="206" y="240"/>
                    <a:pt x="228" y="103"/>
                  </a:cubicBezTo>
                  <a:cubicBezTo>
                    <a:pt x="228" y="34"/>
                    <a:pt x="177" y="0"/>
                    <a:pt x="1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76" name="Google Shape;1176;p46"/>
            <p:cNvSpPr/>
            <p:nvPr/>
          </p:nvSpPr>
          <p:spPr>
            <a:xfrm>
              <a:off x="2767783" y="2435285"/>
              <a:ext cx="35726" cy="92576"/>
            </a:xfrm>
            <a:custGeom>
              <a:avLst/>
              <a:gdLst/>
              <a:ahLst/>
              <a:cxnLst/>
              <a:rect l="l" t="t" r="r" b="b"/>
              <a:pathLst>
                <a:path w="345" h="894" extrusionOk="0">
                  <a:moveTo>
                    <a:pt x="97" y="1"/>
                  </a:moveTo>
                  <a:cubicBezTo>
                    <a:pt x="46" y="1"/>
                    <a:pt x="0" y="35"/>
                    <a:pt x="12" y="104"/>
                  </a:cubicBezTo>
                  <a:cubicBezTo>
                    <a:pt x="34" y="355"/>
                    <a:pt x="80" y="583"/>
                    <a:pt x="126" y="811"/>
                  </a:cubicBezTo>
                  <a:cubicBezTo>
                    <a:pt x="135" y="869"/>
                    <a:pt x="177" y="894"/>
                    <a:pt x="220" y="894"/>
                  </a:cubicBezTo>
                  <a:cubicBezTo>
                    <a:pt x="281" y="894"/>
                    <a:pt x="344" y="845"/>
                    <a:pt x="331" y="766"/>
                  </a:cubicBezTo>
                  <a:cubicBezTo>
                    <a:pt x="285" y="537"/>
                    <a:pt x="240" y="332"/>
                    <a:pt x="217" y="104"/>
                  </a:cubicBezTo>
                  <a:cubicBezTo>
                    <a:pt x="206" y="35"/>
                    <a:pt x="149" y="1"/>
                    <a:pt x="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77" name="Google Shape;1177;p46"/>
            <p:cNvSpPr/>
            <p:nvPr/>
          </p:nvSpPr>
          <p:spPr>
            <a:xfrm>
              <a:off x="2270209" y="2512743"/>
              <a:ext cx="99721" cy="45563"/>
            </a:xfrm>
            <a:custGeom>
              <a:avLst/>
              <a:gdLst/>
              <a:ahLst/>
              <a:cxnLst/>
              <a:rect l="l" t="t" r="r" b="b"/>
              <a:pathLst>
                <a:path w="963" h="440" extrusionOk="0">
                  <a:moveTo>
                    <a:pt x="206" y="1"/>
                  </a:moveTo>
                  <a:cubicBezTo>
                    <a:pt x="152" y="1"/>
                    <a:pt x="109" y="18"/>
                    <a:pt x="92" y="63"/>
                  </a:cubicBezTo>
                  <a:cubicBezTo>
                    <a:pt x="0" y="223"/>
                    <a:pt x="343" y="383"/>
                    <a:pt x="480" y="428"/>
                  </a:cubicBezTo>
                  <a:cubicBezTo>
                    <a:pt x="503" y="436"/>
                    <a:pt x="533" y="440"/>
                    <a:pt x="566" y="440"/>
                  </a:cubicBezTo>
                  <a:cubicBezTo>
                    <a:pt x="731" y="440"/>
                    <a:pt x="963" y="345"/>
                    <a:pt x="640" y="155"/>
                  </a:cubicBezTo>
                  <a:cubicBezTo>
                    <a:pt x="640" y="155"/>
                    <a:pt x="370" y="1"/>
                    <a:pt x="2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78" name="Google Shape;1178;p46"/>
            <p:cNvSpPr/>
            <p:nvPr/>
          </p:nvSpPr>
          <p:spPr>
            <a:xfrm>
              <a:off x="2270209" y="2500316"/>
              <a:ext cx="106452" cy="61614"/>
            </a:xfrm>
            <a:custGeom>
              <a:avLst/>
              <a:gdLst/>
              <a:ahLst/>
              <a:cxnLst/>
              <a:rect l="l" t="t" r="r" b="b"/>
              <a:pathLst>
                <a:path w="1028" h="595" fill="none" extrusionOk="0">
                  <a:moveTo>
                    <a:pt x="640" y="275"/>
                  </a:moveTo>
                  <a:cubicBezTo>
                    <a:pt x="640" y="275"/>
                    <a:pt x="160" y="1"/>
                    <a:pt x="92" y="183"/>
                  </a:cubicBezTo>
                  <a:cubicBezTo>
                    <a:pt x="0" y="343"/>
                    <a:pt x="343" y="503"/>
                    <a:pt x="480" y="548"/>
                  </a:cubicBezTo>
                  <a:cubicBezTo>
                    <a:pt x="617" y="594"/>
                    <a:pt x="1028" y="503"/>
                    <a:pt x="640" y="275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79" name="Google Shape;1179;p46"/>
            <p:cNvSpPr/>
            <p:nvPr/>
          </p:nvSpPr>
          <p:spPr>
            <a:xfrm>
              <a:off x="2263064" y="2341983"/>
              <a:ext cx="427982" cy="418456"/>
            </a:xfrm>
            <a:custGeom>
              <a:avLst/>
              <a:gdLst/>
              <a:ahLst/>
              <a:cxnLst/>
              <a:rect l="l" t="t" r="r" b="b"/>
              <a:pathLst>
                <a:path w="4133" h="4041" extrusionOk="0">
                  <a:moveTo>
                    <a:pt x="2649" y="0"/>
                  </a:moveTo>
                  <a:lnTo>
                    <a:pt x="549" y="69"/>
                  </a:lnTo>
                  <a:cubicBezTo>
                    <a:pt x="229" y="92"/>
                    <a:pt x="1" y="411"/>
                    <a:pt x="69" y="731"/>
                  </a:cubicBezTo>
                  <a:lnTo>
                    <a:pt x="823" y="3652"/>
                  </a:lnTo>
                  <a:cubicBezTo>
                    <a:pt x="868" y="3881"/>
                    <a:pt x="1074" y="4040"/>
                    <a:pt x="1325" y="4040"/>
                  </a:cubicBezTo>
                  <a:lnTo>
                    <a:pt x="3539" y="4040"/>
                  </a:lnTo>
                  <a:cubicBezTo>
                    <a:pt x="3881" y="4040"/>
                    <a:pt x="4132" y="3698"/>
                    <a:pt x="4018" y="3379"/>
                  </a:cubicBezTo>
                  <a:lnTo>
                    <a:pt x="3151" y="388"/>
                  </a:lnTo>
                  <a:cubicBezTo>
                    <a:pt x="3082" y="160"/>
                    <a:pt x="2877" y="0"/>
                    <a:pt x="26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0" name="Google Shape;1180;p46"/>
            <p:cNvSpPr/>
            <p:nvPr/>
          </p:nvSpPr>
          <p:spPr>
            <a:xfrm>
              <a:off x="2289159" y="2556649"/>
              <a:ext cx="92265" cy="123435"/>
            </a:xfrm>
            <a:custGeom>
              <a:avLst/>
              <a:gdLst/>
              <a:ahLst/>
              <a:cxnLst/>
              <a:rect l="l" t="t" r="r" b="b"/>
              <a:pathLst>
                <a:path w="891" h="1192" extrusionOk="0">
                  <a:moveTo>
                    <a:pt x="445" y="1"/>
                  </a:moveTo>
                  <a:cubicBezTo>
                    <a:pt x="361" y="1"/>
                    <a:pt x="268" y="14"/>
                    <a:pt x="228" y="27"/>
                  </a:cubicBezTo>
                  <a:cubicBezTo>
                    <a:pt x="137" y="27"/>
                    <a:pt x="0" y="73"/>
                    <a:pt x="23" y="233"/>
                  </a:cubicBezTo>
                  <a:cubicBezTo>
                    <a:pt x="37" y="334"/>
                    <a:pt x="126" y="353"/>
                    <a:pt x="188" y="353"/>
                  </a:cubicBezTo>
                  <a:cubicBezTo>
                    <a:pt x="206" y="353"/>
                    <a:pt x="222" y="351"/>
                    <a:pt x="234" y="350"/>
                  </a:cubicBezTo>
                  <a:lnTo>
                    <a:pt x="234" y="350"/>
                  </a:lnTo>
                  <a:cubicBezTo>
                    <a:pt x="88" y="378"/>
                    <a:pt x="49" y="487"/>
                    <a:pt x="137" y="575"/>
                  </a:cubicBezTo>
                  <a:cubicBezTo>
                    <a:pt x="186" y="604"/>
                    <a:pt x="231" y="613"/>
                    <a:pt x="266" y="613"/>
                  </a:cubicBezTo>
                  <a:cubicBezTo>
                    <a:pt x="289" y="613"/>
                    <a:pt x="308" y="609"/>
                    <a:pt x="321" y="605"/>
                  </a:cubicBezTo>
                  <a:lnTo>
                    <a:pt x="321" y="605"/>
                  </a:lnTo>
                  <a:cubicBezTo>
                    <a:pt x="257" y="630"/>
                    <a:pt x="185" y="676"/>
                    <a:pt x="205" y="758"/>
                  </a:cubicBezTo>
                  <a:cubicBezTo>
                    <a:pt x="205" y="849"/>
                    <a:pt x="320" y="895"/>
                    <a:pt x="320" y="895"/>
                  </a:cubicBezTo>
                  <a:cubicBezTo>
                    <a:pt x="297" y="895"/>
                    <a:pt x="274" y="963"/>
                    <a:pt x="342" y="1054"/>
                  </a:cubicBezTo>
                  <a:cubicBezTo>
                    <a:pt x="434" y="1123"/>
                    <a:pt x="662" y="1191"/>
                    <a:pt x="730" y="1191"/>
                  </a:cubicBezTo>
                  <a:cubicBezTo>
                    <a:pt x="822" y="1191"/>
                    <a:pt x="845" y="1100"/>
                    <a:pt x="845" y="1100"/>
                  </a:cubicBezTo>
                  <a:cubicBezTo>
                    <a:pt x="867" y="1054"/>
                    <a:pt x="845" y="986"/>
                    <a:pt x="799" y="963"/>
                  </a:cubicBezTo>
                  <a:cubicBezTo>
                    <a:pt x="776" y="917"/>
                    <a:pt x="799" y="895"/>
                    <a:pt x="822" y="895"/>
                  </a:cubicBezTo>
                  <a:cubicBezTo>
                    <a:pt x="867" y="872"/>
                    <a:pt x="890" y="826"/>
                    <a:pt x="867" y="758"/>
                  </a:cubicBezTo>
                  <a:cubicBezTo>
                    <a:pt x="867" y="689"/>
                    <a:pt x="708" y="621"/>
                    <a:pt x="662" y="621"/>
                  </a:cubicBezTo>
                  <a:cubicBezTo>
                    <a:pt x="593" y="621"/>
                    <a:pt x="616" y="575"/>
                    <a:pt x="616" y="575"/>
                  </a:cubicBezTo>
                  <a:cubicBezTo>
                    <a:pt x="616" y="575"/>
                    <a:pt x="753" y="507"/>
                    <a:pt x="776" y="461"/>
                  </a:cubicBezTo>
                  <a:cubicBezTo>
                    <a:pt x="799" y="393"/>
                    <a:pt x="776" y="370"/>
                    <a:pt x="730" y="347"/>
                  </a:cubicBezTo>
                  <a:cubicBezTo>
                    <a:pt x="685" y="301"/>
                    <a:pt x="502" y="278"/>
                    <a:pt x="502" y="278"/>
                  </a:cubicBezTo>
                  <a:cubicBezTo>
                    <a:pt x="502" y="278"/>
                    <a:pt x="593" y="210"/>
                    <a:pt x="616" y="164"/>
                  </a:cubicBezTo>
                  <a:cubicBezTo>
                    <a:pt x="662" y="119"/>
                    <a:pt x="639" y="73"/>
                    <a:pt x="593" y="27"/>
                  </a:cubicBezTo>
                  <a:cubicBezTo>
                    <a:pt x="565" y="8"/>
                    <a:pt x="507" y="1"/>
                    <a:pt x="44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1" name="Google Shape;1181;p46"/>
            <p:cNvSpPr/>
            <p:nvPr/>
          </p:nvSpPr>
          <p:spPr>
            <a:xfrm>
              <a:off x="2312769" y="2642185"/>
              <a:ext cx="66274" cy="37900"/>
            </a:xfrm>
            <a:custGeom>
              <a:avLst/>
              <a:gdLst/>
              <a:ahLst/>
              <a:cxnLst/>
              <a:rect l="l" t="t" r="r" b="b"/>
              <a:pathLst>
                <a:path w="640" h="366" fill="none" extrusionOk="0">
                  <a:moveTo>
                    <a:pt x="114" y="46"/>
                  </a:moveTo>
                  <a:cubicBezTo>
                    <a:pt x="114" y="46"/>
                    <a:pt x="0" y="114"/>
                    <a:pt x="114" y="228"/>
                  </a:cubicBezTo>
                  <a:cubicBezTo>
                    <a:pt x="251" y="320"/>
                    <a:pt x="457" y="365"/>
                    <a:pt x="548" y="343"/>
                  </a:cubicBezTo>
                  <a:cubicBezTo>
                    <a:pt x="639" y="320"/>
                    <a:pt x="639" y="160"/>
                    <a:pt x="548" y="91"/>
                  </a:cubicBezTo>
                  <a:cubicBezTo>
                    <a:pt x="457" y="23"/>
                    <a:pt x="160" y="0"/>
                    <a:pt x="114" y="46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2" name="Google Shape;1182;p46"/>
            <p:cNvSpPr/>
            <p:nvPr/>
          </p:nvSpPr>
          <p:spPr>
            <a:xfrm>
              <a:off x="2310388" y="2616193"/>
              <a:ext cx="68655" cy="37900"/>
            </a:xfrm>
            <a:custGeom>
              <a:avLst/>
              <a:gdLst/>
              <a:ahLst/>
              <a:cxnLst/>
              <a:rect l="l" t="t" r="r" b="b"/>
              <a:pathLst>
                <a:path w="663" h="366" fill="none" extrusionOk="0">
                  <a:moveTo>
                    <a:pt x="92" y="297"/>
                  </a:moveTo>
                  <a:cubicBezTo>
                    <a:pt x="92" y="297"/>
                    <a:pt x="0" y="274"/>
                    <a:pt x="0" y="160"/>
                  </a:cubicBezTo>
                  <a:cubicBezTo>
                    <a:pt x="0" y="69"/>
                    <a:pt x="92" y="0"/>
                    <a:pt x="320" y="23"/>
                  </a:cubicBezTo>
                  <a:cubicBezTo>
                    <a:pt x="548" y="46"/>
                    <a:pt x="662" y="114"/>
                    <a:pt x="662" y="206"/>
                  </a:cubicBezTo>
                  <a:cubicBezTo>
                    <a:pt x="662" y="297"/>
                    <a:pt x="594" y="365"/>
                    <a:pt x="571" y="342"/>
                  </a:cubicBez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3" name="Google Shape;1183;p46"/>
            <p:cNvSpPr/>
            <p:nvPr/>
          </p:nvSpPr>
          <p:spPr>
            <a:xfrm>
              <a:off x="2298582" y="2585437"/>
              <a:ext cx="73315" cy="35519"/>
            </a:xfrm>
            <a:custGeom>
              <a:avLst/>
              <a:gdLst/>
              <a:ahLst/>
              <a:cxnLst/>
              <a:rect l="l" t="t" r="r" b="b"/>
              <a:pathLst>
                <a:path w="708" h="343" fill="none" extrusionOk="0">
                  <a:moveTo>
                    <a:pt x="160" y="343"/>
                  </a:moveTo>
                  <a:cubicBezTo>
                    <a:pt x="160" y="343"/>
                    <a:pt x="0" y="320"/>
                    <a:pt x="0" y="183"/>
                  </a:cubicBezTo>
                  <a:cubicBezTo>
                    <a:pt x="0" y="46"/>
                    <a:pt x="274" y="23"/>
                    <a:pt x="411" y="0"/>
                  </a:cubicBezTo>
                  <a:cubicBezTo>
                    <a:pt x="548" y="0"/>
                    <a:pt x="708" y="92"/>
                    <a:pt x="662" y="206"/>
                  </a:cubicBezTo>
                  <a:cubicBezTo>
                    <a:pt x="639" y="297"/>
                    <a:pt x="502" y="297"/>
                    <a:pt x="457" y="320"/>
                  </a:cubicBez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4" name="Google Shape;1184;p46"/>
            <p:cNvSpPr/>
            <p:nvPr/>
          </p:nvSpPr>
          <p:spPr>
            <a:xfrm>
              <a:off x="2291437" y="2554682"/>
              <a:ext cx="71037" cy="37900"/>
            </a:xfrm>
            <a:custGeom>
              <a:avLst/>
              <a:gdLst/>
              <a:ahLst/>
              <a:cxnLst/>
              <a:rect l="l" t="t" r="r" b="b"/>
              <a:pathLst>
                <a:path w="686" h="366" fill="none" extrusionOk="0">
                  <a:moveTo>
                    <a:pt x="161" y="366"/>
                  </a:moveTo>
                  <a:cubicBezTo>
                    <a:pt x="161" y="366"/>
                    <a:pt x="1" y="366"/>
                    <a:pt x="1" y="206"/>
                  </a:cubicBezTo>
                  <a:cubicBezTo>
                    <a:pt x="1" y="69"/>
                    <a:pt x="275" y="1"/>
                    <a:pt x="480" y="1"/>
                  </a:cubicBezTo>
                  <a:cubicBezTo>
                    <a:pt x="686" y="23"/>
                    <a:pt x="571" y="275"/>
                    <a:pt x="480" y="297"/>
                  </a:cubicBez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5" name="Google Shape;1185;p46"/>
            <p:cNvSpPr/>
            <p:nvPr/>
          </p:nvSpPr>
          <p:spPr>
            <a:xfrm>
              <a:off x="2792532" y="2897341"/>
              <a:ext cx="397227" cy="286219"/>
            </a:xfrm>
            <a:custGeom>
              <a:avLst/>
              <a:gdLst/>
              <a:ahLst/>
              <a:cxnLst/>
              <a:rect l="l" t="t" r="r" b="b"/>
              <a:pathLst>
                <a:path w="3836" h="2764" extrusionOk="0">
                  <a:moveTo>
                    <a:pt x="135" y="1"/>
                  </a:moveTo>
                  <a:cubicBezTo>
                    <a:pt x="93" y="1"/>
                    <a:pt x="69" y="1"/>
                    <a:pt x="69" y="1"/>
                  </a:cubicBezTo>
                  <a:cubicBezTo>
                    <a:pt x="69" y="1"/>
                    <a:pt x="1" y="1919"/>
                    <a:pt x="24" y="1941"/>
                  </a:cubicBezTo>
                  <a:cubicBezTo>
                    <a:pt x="46" y="1941"/>
                    <a:pt x="2717" y="2718"/>
                    <a:pt x="2717" y="2718"/>
                  </a:cubicBezTo>
                  <a:lnTo>
                    <a:pt x="3584" y="2763"/>
                  </a:lnTo>
                  <a:cubicBezTo>
                    <a:pt x="3584" y="2763"/>
                    <a:pt x="3835" y="1941"/>
                    <a:pt x="3562" y="937"/>
                  </a:cubicBezTo>
                  <a:cubicBezTo>
                    <a:pt x="3311" y="39"/>
                    <a:pt x="596" y="1"/>
                    <a:pt x="1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6" name="Google Shape;1186;p46"/>
            <p:cNvSpPr/>
            <p:nvPr/>
          </p:nvSpPr>
          <p:spPr>
            <a:xfrm>
              <a:off x="2738167" y="2218754"/>
              <a:ext cx="494153" cy="811127"/>
            </a:xfrm>
            <a:custGeom>
              <a:avLst/>
              <a:gdLst/>
              <a:ahLst/>
              <a:cxnLst/>
              <a:rect l="l" t="t" r="r" b="b"/>
              <a:pathLst>
                <a:path w="4772" h="7833" extrusionOk="0">
                  <a:moveTo>
                    <a:pt x="2530" y="1"/>
                  </a:moveTo>
                  <a:cubicBezTo>
                    <a:pt x="2516" y="1"/>
                    <a:pt x="2502" y="2"/>
                    <a:pt x="2489" y="3"/>
                  </a:cubicBezTo>
                  <a:cubicBezTo>
                    <a:pt x="1941" y="95"/>
                    <a:pt x="1211" y="711"/>
                    <a:pt x="686" y="2103"/>
                  </a:cubicBezTo>
                  <a:cubicBezTo>
                    <a:pt x="161" y="3473"/>
                    <a:pt x="1" y="6851"/>
                    <a:pt x="1" y="6851"/>
                  </a:cubicBezTo>
                  <a:lnTo>
                    <a:pt x="275" y="6942"/>
                  </a:lnTo>
                  <a:lnTo>
                    <a:pt x="4726" y="7833"/>
                  </a:lnTo>
                  <a:lnTo>
                    <a:pt x="4703" y="7079"/>
                  </a:lnTo>
                  <a:lnTo>
                    <a:pt x="4771" y="5710"/>
                  </a:lnTo>
                  <a:lnTo>
                    <a:pt x="4338" y="1305"/>
                  </a:lnTo>
                  <a:cubicBezTo>
                    <a:pt x="4338" y="1305"/>
                    <a:pt x="3099" y="1"/>
                    <a:pt x="25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7" name="Google Shape;1187;p46"/>
            <p:cNvSpPr/>
            <p:nvPr/>
          </p:nvSpPr>
          <p:spPr>
            <a:xfrm>
              <a:off x="2738167" y="2211920"/>
              <a:ext cx="494153" cy="817961"/>
            </a:xfrm>
            <a:custGeom>
              <a:avLst/>
              <a:gdLst/>
              <a:ahLst/>
              <a:cxnLst/>
              <a:rect l="l" t="t" r="r" b="b"/>
              <a:pathLst>
                <a:path w="4772" h="7899" fill="none" extrusionOk="0">
                  <a:moveTo>
                    <a:pt x="4703" y="7145"/>
                  </a:moveTo>
                  <a:lnTo>
                    <a:pt x="4726" y="7899"/>
                  </a:lnTo>
                  <a:lnTo>
                    <a:pt x="275" y="7008"/>
                  </a:lnTo>
                  <a:lnTo>
                    <a:pt x="1" y="6917"/>
                  </a:lnTo>
                  <a:cubicBezTo>
                    <a:pt x="1" y="6917"/>
                    <a:pt x="161" y="3539"/>
                    <a:pt x="686" y="2169"/>
                  </a:cubicBezTo>
                  <a:cubicBezTo>
                    <a:pt x="1211" y="777"/>
                    <a:pt x="1941" y="161"/>
                    <a:pt x="2489" y="69"/>
                  </a:cubicBezTo>
                  <a:cubicBezTo>
                    <a:pt x="3037" y="1"/>
                    <a:pt x="4338" y="1371"/>
                    <a:pt x="4338" y="1371"/>
                  </a:cubicBezTo>
                  <a:lnTo>
                    <a:pt x="4771" y="5776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8" name="Google Shape;1188;p46"/>
            <p:cNvSpPr/>
            <p:nvPr/>
          </p:nvSpPr>
          <p:spPr>
            <a:xfrm>
              <a:off x="2837164" y="2365489"/>
              <a:ext cx="59128" cy="66584"/>
            </a:xfrm>
            <a:custGeom>
              <a:avLst/>
              <a:gdLst/>
              <a:ahLst/>
              <a:cxnLst/>
              <a:rect l="l" t="t" r="r" b="b"/>
              <a:pathLst>
                <a:path w="571" h="643" extrusionOk="0">
                  <a:moveTo>
                    <a:pt x="418" y="0"/>
                  </a:moveTo>
                  <a:cubicBezTo>
                    <a:pt x="384" y="0"/>
                    <a:pt x="350" y="14"/>
                    <a:pt x="323" y="47"/>
                  </a:cubicBezTo>
                  <a:cubicBezTo>
                    <a:pt x="232" y="184"/>
                    <a:pt x="140" y="344"/>
                    <a:pt x="49" y="481"/>
                  </a:cubicBezTo>
                  <a:cubicBezTo>
                    <a:pt x="1" y="562"/>
                    <a:pt x="78" y="642"/>
                    <a:pt x="151" y="642"/>
                  </a:cubicBezTo>
                  <a:cubicBezTo>
                    <a:pt x="182" y="642"/>
                    <a:pt x="212" y="629"/>
                    <a:pt x="232" y="595"/>
                  </a:cubicBezTo>
                  <a:cubicBezTo>
                    <a:pt x="323" y="435"/>
                    <a:pt x="414" y="298"/>
                    <a:pt x="506" y="161"/>
                  </a:cubicBezTo>
                  <a:cubicBezTo>
                    <a:pt x="570" y="81"/>
                    <a:pt x="498" y="0"/>
                    <a:pt x="4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9" name="Google Shape;1189;p46"/>
            <p:cNvSpPr/>
            <p:nvPr/>
          </p:nvSpPr>
          <p:spPr>
            <a:xfrm>
              <a:off x="2894222" y="2468422"/>
              <a:ext cx="29616" cy="66274"/>
            </a:xfrm>
            <a:custGeom>
              <a:avLst/>
              <a:gdLst/>
              <a:ahLst/>
              <a:cxnLst/>
              <a:rect l="l" t="t" r="r" b="b"/>
              <a:pathLst>
                <a:path w="286" h="640" extrusionOk="0">
                  <a:moveTo>
                    <a:pt x="180" y="1"/>
                  </a:moveTo>
                  <a:cubicBezTo>
                    <a:pt x="126" y="1"/>
                    <a:pt x="69" y="35"/>
                    <a:pt x="69" y="103"/>
                  </a:cubicBezTo>
                  <a:cubicBezTo>
                    <a:pt x="46" y="240"/>
                    <a:pt x="23" y="400"/>
                    <a:pt x="0" y="537"/>
                  </a:cubicBezTo>
                  <a:cubicBezTo>
                    <a:pt x="0" y="605"/>
                    <a:pt x="52" y="640"/>
                    <a:pt x="106" y="640"/>
                  </a:cubicBezTo>
                  <a:cubicBezTo>
                    <a:pt x="160" y="640"/>
                    <a:pt x="217" y="605"/>
                    <a:pt x="229" y="537"/>
                  </a:cubicBezTo>
                  <a:cubicBezTo>
                    <a:pt x="251" y="400"/>
                    <a:pt x="251" y="240"/>
                    <a:pt x="274" y="103"/>
                  </a:cubicBezTo>
                  <a:cubicBezTo>
                    <a:pt x="286" y="35"/>
                    <a:pt x="234" y="1"/>
                    <a:pt x="1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0" name="Google Shape;1190;p46"/>
            <p:cNvSpPr/>
            <p:nvPr/>
          </p:nvSpPr>
          <p:spPr>
            <a:xfrm>
              <a:off x="2985245" y="2362072"/>
              <a:ext cx="28373" cy="61510"/>
            </a:xfrm>
            <a:custGeom>
              <a:avLst/>
              <a:gdLst/>
              <a:ahLst/>
              <a:cxnLst/>
              <a:rect l="l" t="t" r="r" b="b"/>
              <a:pathLst>
                <a:path w="274" h="594" extrusionOk="0">
                  <a:moveTo>
                    <a:pt x="97" y="0"/>
                  </a:moveTo>
                  <a:cubicBezTo>
                    <a:pt x="46" y="0"/>
                    <a:pt x="0" y="35"/>
                    <a:pt x="11" y="103"/>
                  </a:cubicBezTo>
                  <a:lnTo>
                    <a:pt x="57" y="491"/>
                  </a:lnTo>
                  <a:cubicBezTo>
                    <a:pt x="57" y="560"/>
                    <a:pt x="114" y="594"/>
                    <a:pt x="168" y="594"/>
                  </a:cubicBezTo>
                  <a:cubicBezTo>
                    <a:pt x="223" y="594"/>
                    <a:pt x="274" y="560"/>
                    <a:pt x="263" y="491"/>
                  </a:cubicBezTo>
                  <a:cubicBezTo>
                    <a:pt x="240" y="354"/>
                    <a:pt x="240" y="240"/>
                    <a:pt x="217" y="103"/>
                  </a:cubicBezTo>
                  <a:cubicBezTo>
                    <a:pt x="206" y="35"/>
                    <a:pt x="148" y="0"/>
                    <a:pt x="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1" name="Google Shape;1191;p46"/>
            <p:cNvSpPr/>
            <p:nvPr/>
          </p:nvSpPr>
          <p:spPr>
            <a:xfrm>
              <a:off x="3040646" y="2493896"/>
              <a:ext cx="52294" cy="70933"/>
            </a:xfrm>
            <a:custGeom>
              <a:avLst/>
              <a:gdLst/>
              <a:ahLst/>
              <a:cxnLst/>
              <a:rect l="l" t="t" r="r" b="b"/>
              <a:pathLst>
                <a:path w="505" h="685" extrusionOk="0">
                  <a:moveTo>
                    <a:pt x="366" y="0"/>
                  </a:moveTo>
                  <a:cubicBezTo>
                    <a:pt x="332" y="0"/>
                    <a:pt x="298" y="18"/>
                    <a:pt x="275" y="63"/>
                  </a:cubicBezTo>
                  <a:cubicBezTo>
                    <a:pt x="184" y="222"/>
                    <a:pt x="116" y="359"/>
                    <a:pt x="47" y="519"/>
                  </a:cubicBezTo>
                  <a:cubicBezTo>
                    <a:pt x="0" y="613"/>
                    <a:pt x="71" y="685"/>
                    <a:pt x="142" y="685"/>
                  </a:cubicBezTo>
                  <a:cubicBezTo>
                    <a:pt x="175" y="685"/>
                    <a:pt x="208" y="669"/>
                    <a:pt x="230" y="633"/>
                  </a:cubicBezTo>
                  <a:cubicBezTo>
                    <a:pt x="298" y="474"/>
                    <a:pt x="390" y="314"/>
                    <a:pt x="458" y="154"/>
                  </a:cubicBezTo>
                  <a:cubicBezTo>
                    <a:pt x="504" y="77"/>
                    <a:pt x="436" y="0"/>
                    <a:pt x="3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2" name="Google Shape;1192;p46"/>
            <p:cNvSpPr/>
            <p:nvPr/>
          </p:nvSpPr>
          <p:spPr>
            <a:xfrm>
              <a:off x="2761466" y="2735901"/>
              <a:ext cx="61510" cy="48670"/>
            </a:xfrm>
            <a:custGeom>
              <a:avLst/>
              <a:gdLst/>
              <a:ahLst/>
              <a:cxnLst/>
              <a:rect l="l" t="t" r="r" b="b"/>
              <a:pathLst>
                <a:path w="594" h="470" extrusionOk="0">
                  <a:moveTo>
                    <a:pt x="429" y="1"/>
                  </a:moveTo>
                  <a:cubicBezTo>
                    <a:pt x="402" y="1"/>
                    <a:pt x="373" y="10"/>
                    <a:pt x="346" y="31"/>
                  </a:cubicBezTo>
                  <a:cubicBezTo>
                    <a:pt x="255" y="100"/>
                    <a:pt x="164" y="191"/>
                    <a:pt x="73" y="282"/>
                  </a:cubicBezTo>
                  <a:cubicBezTo>
                    <a:pt x="0" y="354"/>
                    <a:pt x="85" y="469"/>
                    <a:pt x="169" y="469"/>
                  </a:cubicBezTo>
                  <a:cubicBezTo>
                    <a:pt x="191" y="469"/>
                    <a:pt x="213" y="461"/>
                    <a:pt x="232" y="442"/>
                  </a:cubicBezTo>
                  <a:cubicBezTo>
                    <a:pt x="324" y="351"/>
                    <a:pt x="415" y="259"/>
                    <a:pt x="506" y="168"/>
                  </a:cubicBezTo>
                  <a:cubicBezTo>
                    <a:pt x="594" y="98"/>
                    <a:pt x="520" y="1"/>
                    <a:pt x="4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3" name="Google Shape;1193;p46"/>
            <p:cNvSpPr/>
            <p:nvPr/>
          </p:nvSpPr>
          <p:spPr>
            <a:xfrm>
              <a:off x="2813347" y="2826924"/>
              <a:ext cx="41317" cy="60785"/>
            </a:xfrm>
            <a:custGeom>
              <a:avLst/>
              <a:gdLst/>
              <a:ahLst/>
              <a:cxnLst/>
              <a:rect l="l" t="t" r="r" b="b"/>
              <a:pathLst>
                <a:path w="399" h="587" extrusionOk="0">
                  <a:moveTo>
                    <a:pt x="132" y="0"/>
                  </a:moveTo>
                  <a:cubicBezTo>
                    <a:pt x="66" y="0"/>
                    <a:pt x="0" y="50"/>
                    <a:pt x="28" y="134"/>
                  </a:cubicBezTo>
                  <a:cubicBezTo>
                    <a:pt x="74" y="248"/>
                    <a:pt x="119" y="385"/>
                    <a:pt x="165" y="522"/>
                  </a:cubicBezTo>
                  <a:cubicBezTo>
                    <a:pt x="183" y="566"/>
                    <a:pt x="225" y="586"/>
                    <a:pt x="267" y="586"/>
                  </a:cubicBezTo>
                  <a:cubicBezTo>
                    <a:pt x="333" y="586"/>
                    <a:pt x="398" y="537"/>
                    <a:pt x="370" y="453"/>
                  </a:cubicBezTo>
                  <a:cubicBezTo>
                    <a:pt x="325" y="339"/>
                    <a:pt x="279" y="202"/>
                    <a:pt x="233" y="65"/>
                  </a:cubicBezTo>
                  <a:cubicBezTo>
                    <a:pt x="216" y="21"/>
                    <a:pt x="174" y="0"/>
                    <a:pt x="1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4" name="Google Shape;1194;p46"/>
            <p:cNvSpPr/>
            <p:nvPr/>
          </p:nvSpPr>
          <p:spPr>
            <a:xfrm>
              <a:off x="2945998" y="2880151"/>
              <a:ext cx="73212" cy="67723"/>
            </a:xfrm>
            <a:custGeom>
              <a:avLst/>
              <a:gdLst/>
              <a:ahLst/>
              <a:cxnLst/>
              <a:rect l="l" t="t" r="r" b="b"/>
              <a:pathLst>
                <a:path w="707" h="654" extrusionOk="0">
                  <a:moveTo>
                    <a:pt x="551" y="1"/>
                  </a:moveTo>
                  <a:cubicBezTo>
                    <a:pt x="527" y="1"/>
                    <a:pt x="503" y="9"/>
                    <a:pt x="482" y="30"/>
                  </a:cubicBezTo>
                  <a:cubicBezTo>
                    <a:pt x="322" y="167"/>
                    <a:pt x="185" y="327"/>
                    <a:pt x="71" y="464"/>
                  </a:cubicBezTo>
                  <a:cubicBezTo>
                    <a:pt x="1" y="552"/>
                    <a:pt x="66" y="654"/>
                    <a:pt x="141" y="654"/>
                  </a:cubicBezTo>
                  <a:cubicBezTo>
                    <a:pt x="164" y="654"/>
                    <a:pt x="187" y="645"/>
                    <a:pt x="208" y="624"/>
                  </a:cubicBezTo>
                  <a:cubicBezTo>
                    <a:pt x="345" y="464"/>
                    <a:pt x="482" y="327"/>
                    <a:pt x="619" y="190"/>
                  </a:cubicBezTo>
                  <a:cubicBezTo>
                    <a:pt x="707" y="102"/>
                    <a:pt x="632" y="1"/>
                    <a:pt x="5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5" name="Google Shape;1195;p46"/>
            <p:cNvSpPr/>
            <p:nvPr/>
          </p:nvSpPr>
          <p:spPr>
            <a:xfrm>
              <a:off x="3069123" y="2926957"/>
              <a:ext cx="26095" cy="56850"/>
            </a:xfrm>
            <a:custGeom>
              <a:avLst/>
              <a:gdLst/>
              <a:ahLst/>
              <a:cxnLst/>
              <a:rect l="l" t="t" r="r" b="b"/>
              <a:pathLst>
                <a:path w="252" h="549" extrusionOk="0">
                  <a:moveTo>
                    <a:pt x="115" y="1"/>
                  </a:moveTo>
                  <a:cubicBezTo>
                    <a:pt x="57" y="1"/>
                    <a:pt x="0" y="35"/>
                    <a:pt x="0" y="103"/>
                  </a:cubicBezTo>
                  <a:cubicBezTo>
                    <a:pt x="23" y="217"/>
                    <a:pt x="23" y="332"/>
                    <a:pt x="46" y="446"/>
                  </a:cubicBezTo>
                  <a:cubicBezTo>
                    <a:pt x="46" y="514"/>
                    <a:pt x="97" y="548"/>
                    <a:pt x="149" y="548"/>
                  </a:cubicBezTo>
                  <a:cubicBezTo>
                    <a:pt x="200" y="548"/>
                    <a:pt x="251" y="514"/>
                    <a:pt x="251" y="446"/>
                  </a:cubicBezTo>
                  <a:cubicBezTo>
                    <a:pt x="229" y="332"/>
                    <a:pt x="229" y="217"/>
                    <a:pt x="229" y="103"/>
                  </a:cubicBezTo>
                  <a:cubicBezTo>
                    <a:pt x="229" y="35"/>
                    <a:pt x="172" y="1"/>
                    <a:pt x="1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6" name="Google Shape;1196;p46"/>
            <p:cNvSpPr/>
            <p:nvPr/>
          </p:nvSpPr>
          <p:spPr>
            <a:xfrm>
              <a:off x="2664954" y="2462312"/>
              <a:ext cx="290775" cy="283941"/>
            </a:xfrm>
            <a:custGeom>
              <a:avLst/>
              <a:gdLst/>
              <a:ahLst/>
              <a:cxnLst/>
              <a:rect l="l" t="t" r="r" b="b"/>
              <a:pathLst>
                <a:path w="2808" h="2742" extrusionOk="0">
                  <a:moveTo>
                    <a:pt x="195" y="1"/>
                  </a:moveTo>
                  <a:cubicBezTo>
                    <a:pt x="182" y="1"/>
                    <a:pt x="171" y="1"/>
                    <a:pt x="160" y="2"/>
                  </a:cubicBezTo>
                  <a:cubicBezTo>
                    <a:pt x="0" y="48"/>
                    <a:pt x="69" y="208"/>
                    <a:pt x="114" y="231"/>
                  </a:cubicBezTo>
                  <a:cubicBezTo>
                    <a:pt x="183" y="276"/>
                    <a:pt x="548" y="413"/>
                    <a:pt x="548" y="413"/>
                  </a:cubicBezTo>
                  <a:cubicBezTo>
                    <a:pt x="548" y="413"/>
                    <a:pt x="662" y="482"/>
                    <a:pt x="594" y="505"/>
                  </a:cubicBezTo>
                  <a:cubicBezTo>
                    <a:pt x="525" y="527"/>
                    <a:pt x="457" y="550"/>
                    <a:pt x="457" y="550"/>
                  </a:cubicBezTo>
                  <a:cubicBezTo>
                    <a:pt x="457" y="550"/>
                    <a:pt x="411" y="664"/>
                    <a:pt x="388" y="687"/>
                  </a:cubicBezTo>
                  <a:cubicBezTo>
                    <a:pt x="343" y="710"/>
                    <a:pt x="320" y="756"/>
                    <a:pt x="320" y="801"/>
                  </a:cubicBezTo>
                  <a:cubicBezTo>
                    <a:pt x="320" y="847"/>
                    <a:pt x="320" y="893"/>
                    <a:pt x="274" y="938"/>
                  </a:cubicBezTo>
                  <a:cubicBezTo>
                    <a:pt x="206" y="984"/>
                    <a:pt x="206" y="1144"/>
                    <a:pt x="206" y="1144"/>
                  </a:cubicBezTo>
                  <a:cubicBezTo>
                    <a:pt x="206" y="1144"/>
                    <a:pt x="160" y="1212"/>
                    <a:pt x="183" y="1326"/>
                  </a:cubicBezTo>
                  <a:cubicBezTo>
                    <a:pt x="206" y="1440"/>
                    <a:pt x="320" y="1646"/>
                    <a:pt x="457" y="1692"/>
                  </a:cubicBezTo>
                  <a:cubicBezTo>
                    <a:pt x="525" y="1714"/>
                    <a:pt x="588" y="1720"/>
                    <a:pt x="634" y="1720"/>
                  </a:cubicBezTo>
                  <a:cubicBezTo>
                    <a:pt x="679" y="1720"/>
                    <a:pt x="708" y="1714"/>
                    <a:pt x="708" y="1714"/>
                  </a:cubicBezTo>
                  <a:lnTo>
                    <a:pt x="799" y="1600"/>
                  </a:lnTo>
                  <a:lnTo>
                    <a:pt x="890" y="1714"/>
                  </a:lnTo>
                  <a:lnTo>
                    <a:pt x="1781" y="2513"/>
                  </a:lnTo>
                  <a:lnTo>
                    <a:pt x="2077" y="2742"/>
                  </a:lnTo>
                  <a:lnTo>
                    <a:pt x="2808" y="1783"/>
                  </a:lnTo>
                  <a:cubicBezTo>
                    <a:pt x="2808" y="1783"/>
                    <a:pt x="2260" y="1600"/>
                    <a:pt x="1986" y="1281"/>
                  </a:cubicBezTo>
                  <a:cubicBezTo>
                    <a:pt x="1712" y="961"/>
                    <a:pt x="1575" y="482"/>
                    <a:pt x="1530" y="436"/>
                  </a:cubicBezTo>
                  <a:cubicBezTo>
                    <a:pt x="1484" y="390"/>
                    <a:pt x="1233" y="276"/>
                    <a:pt x="1027" y="231"/>
                  </a:cubicBezTo>
                  <a:cubicBezTo>
                    <a:pt x="834" y="166"/>
                    <a:pt x="397" y="1"/>
                    <a:pt x="1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7" name="Google Shape;1197;p46"/>
            <p:cNvSpPr/>
            <p:nvPr/>
          </p:nvSpPr>
          <p:spPr>
            <a:xfrm>
              <a:off x="2671996" y="2448332"/>
              <a:ext cx="283734" cy="297921"/>
            </a:xfrm>
            <a:custGeom>
              <a:avLst/>
              <a:gdLst/>
              <a:ahLst/>
              <a:cxnLst/>
              <a:rect l="l" t="t" r="r" b="b"/>
              <a:pathLst>
                <a:path w="2740" h="2877" fill="none" extrusionOk="0">
                  <a:moveTo>
                    <a:pt x="663" y="617"/>
                  </a:moveTo>
                  <a:cubicBezTo>
                    <a:pt x="663" y="617"/>
                    <a:pt x="1" y="457"/>
                    <a:pt x="1" y="252"/>
                  </a:cubicBezTo>
                  <a:cubicBezTo>
                    <a:pt x="1" y="1"/>
                    <a:pt x="685" y="297"/>
                    <a:pt x="1119" y="389"/>
                  </a:cubicBezTo>
                  <a:cubicBezTo>
                    <a:pt x="1530" y="503"/>
                    <a:pt x="1484" y="662"/>
                    <a:pt x="1758" y="1187"/>
                  </a:cubicBezTo>
                  <a:cubicBezTo>
                    <a:pt x="2055" y="1712"/>
                    <a:pt x="2740" y="1918"/>
                    <a:pt x="2740" y="1918"/>
                  </a:cubicBezTo>
                  <a:lnTo>
                    <a:pt x="2009" y="2877"/>
                  </a:lnTo>
                  <a:cubicBezTo>
                    <a:pt x="2009" y="2877"/>
                    <a:pt x="1074" y="2146"/>
                    <a:pt x="891" y="1918"/>
                  </a:cubicBezTo>
                  <a:cubicBezTo>
                    <a:pt x="708" y="1690"/>
                    <a:pt x="457" y="1484"/>
                    <a:pt x="343" y="1530"/>
                  </a:cubicBez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8" name="Google Shape;1198;p46"/>
            <p:cNvSpPr/>
            <p:nvPr/>
          </p:nvSpPr>
          <p:spPr>
            <a:xfrm>
              <a:off x="2681523" y="2561827"/>
              <a:ext cx="61510" cy="85120"/>
            </a:xfrm>
            <a:custGeom>
              <a:avLst/>
              <a:gdLst/>
              <a:ahLst/>
              <a:cxnLst/>
              <a:rect l="l" t="t" r="r" b="b"/>
              <a:pathLst>
                <a:path w="594" h="822" fill="none" extrusionOk="0">
                  <a:moveTo>
                    <a:pt x="593" y="616"/>
                  </a:moveTo>
                  <a:cubicBezTo>
                    <a:pt x="593" y="616"/>
                    <a:pt x="593" y="822"/>
                    <a:pt x="434" y="753"/>
                  </a:cubicBezTo>
                  <a:cubicBezTo>
                    <a:pt x="274" y="708"/>
                    <a:pt x="0" y="594"/>
                    <a:pt x="0" y="320"/>
                  </a:cubicBezTo>
                  <a:cubicBezTo>
                    <a:pt x="0" y="0"/>
                    <a:pt x="411" y="183"/>
                    <a:pt x="411" y="183"/>
                  </a:cubicBez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9" name="Google Shape;1199;p46"/>
            <p:cNvSpPr/>
            <p:nvPr/>
          </p:nvSpPr>
          <p:spPr>
            <a:xfrm>
              <a:off x="2683801" y="2545259"/>
              <a:ext cx="56850" cy="33137"/>
            </a:xfrm>
            <a:custGeom>
              <a:avLst/>
              <a:gdLst/>
              <a:ahLst/>
              <a:cxnLst/>
              <a:rect l="l" t="t" r="r" b="b"/>
              <a:pathLst>
                <a:path w="549" h="320" fill="none" extrusionOk="0">
                  <a:moveTo>
                    <a:pt x="549" y="46"/>
                  </a:moveTo>
                  <a:cubicBezTo>
                    <a:pt x="549" y="46"/>
                    <a:pt x="1" y="0"/>
                    <a:pt x="47" y="320"/>
                  </a:cubicBez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0" name="Google Shape;1200;p46"/>
            <p:cNvSpPr/>
            <p:nvPr/>
          </p:nvSpPr>
          <p:spPr>
            <a:xfrm>
              <a:off x="2697988" y="2523926"/>
              <a:ext cx="56850" cy="30859"/>
            </a:xfrm>
            <a:custGeom>
              <a:avLst/>
              <a:gdLst/>
              <a:ahLst/>
              <a:cxnLst/>
              <a:rect l="l" t="t" r="r" b="b"/>
              <a:pathLst>
                <a:path w="549" h="298" fill="none" extrusionOk="0">
                  <a:moveTo>
                    <a:pt x="549" y="92"/>
                  </a:moveTo>
                  <a:cubicBezTo>
                    <a:pt x="549" y="92"/>
                    <a:pt x="161" y="1"/>
                    <a:pt x="69" y="69"/>
                  </a:cubicBezTo>
                  <a:cubicBezTo>
                    <a:pt x="1" y="161"/>
                    <a:pt x="24" y="298"/>
                    <a:pt x="24" y="298"/>
                  </a:cubicBez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1" name="Google Shape;1201;p46"/>
            <p:cNvSpPr/>
            <p:nvPr/>
          </p:nvSpPr>
          <p:spPr>
            <a:xfrm>
              <a:off x="2709793" y="2500316"/>
              <a:ext cx="66377" cy="28477"/>
            </a:xfrm>
            <a:custGeom>
              <a:avLst/>
              <a:gdLst/>
              <a:ahLst/>
              <a:cxnLst/>
              <a:rect l="l" t="t" r="r" b="b"/>
              <a:pathLst>
                <a:path w="641" h="275" fill="none" extrusionOk="0">
                  <a:moveTo>
                    <a:pt x="1" y="275"/>
                  </a:moveTo>
                  <a:cubicBezTo>
                    <a:pt x="1" y="275"/>
                    <a:pt x="47" y="1"/>
                    <a:pt x="640" y="160"/>
                  </a:cubicBez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2" name="Google Shape;1202;p46"/>
            <p:cNvSpPr/>
            <p:nvPr/>
          </p:nvSpPr>
          <p:spPr>
            <a:xfrm>
              <a:off x="2842238" y="2228488"/>
              <a:ext cx="706746" cy="771880"/>
            </a:xfrm>
            <a:custGeom>
              <a:avLst/>
              <a:gdLst/>
              <a:ahLst/>
              <a:cxnLst/>
              <a:rect l="l" t="t" r="r" b="b"/>
              <a:pathLst>
                <a:path w="6825" h="7454" extrusionOk="0">
                  <a:moveTo>
                    <a:pt x="1872" y="1"/>
                  </a:moveTo>
                  <a:lnTo>
                    <a:pt x="2853" y="2694"/>
                  </a:lnTo>
                  <a:cubicBezTo>
                    <a:pt x="2853" y="2694"/>
                    <a:pt x="3355" y="3879"/>
                    <a:pt x="3447" y="4359"/>
                  </a:cubicBezTo>
                  <a:lnTo>
                    <a:pt x="3447" y="4359"/>
                  </a:lnTo>
                  <a:lnTo>
                    <a:pt x="1119" y="3539"/>
                  </a:lnTo>
                  <a:lnTo>
                    <a:pt x="0" y="5136"/>
                  </a:lnTo>
                  <a:cubicBezTo>
                    <a:pt x="0" y="5136"/>
                    <a:pt x="1938" y="7454"/>
                    <a:pt x="4054" y="7454"/>
                  </a:cubicBezTo>
                  <a:cubicBezTo>
                    <a:pt x="4140" y="7454"/>
                    <a:pt x="4227" y="7450"/>
                    <a:pt x="4314" y="7442"/>
                  </a:cubicBezTo>
                  <a:cubicBezTo>
                    <a:pt x="5501" y="7328"/>
                    <a:pt x="6825" y="5707"/>
                    <a:pt x="5296" y="3014"/>
                  </a:cubicBezTo>
                  <a:cubicBezTo>
                    <a:pt x="3789" y="298"/>
                    <a:pt x="1872" y="1"/>
                    <a:pt x="18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3" name="Google Shape;1203;p46"/>
            <p:cNvSpPr/>
            <p:nvPr/>
          </p:nvSpPr>
          <p:spPr>
            <a:xfrm>
              <a:off x="2842238" y="2594861"/>
              <a:ext cx="191469" cy="234132"/>
            </a:xfrm>
            <a:custGeom>
              <a:avLst/>
              <a:gdLst/>
              <a:ahLst/>
              <a:cxnLst/>
              <a:rect l="l" t="t" r="r" b="b"/>
              <a:pathLst>
                <a:path w="1849" h="2261" extrusionOk="0">
                  <a:moveTo>
                    <a:pt x="1119" y="1"/>
                  </a:moveTo>
                  <a:lnTo>
                    <a:pt x="0" y="1598"/>
                  </a:lnTo>
                  <a:cubicBezTo>
                    <a:pt x="0" y="1598"/>
                    <a:pt x="251" y="1895"/>
                    <a:pt x="639" y="2260"/>
                  </a:cubicBezTo>
                  <a:lnTo>
                    <a:pt x="1849" y="252"/>
                  </a:lnTo>
                  <a:lnTo>
                    <a:pt x="111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4" name="Google Shape;1204;p46"/>
            <p:cNvSpPr/>
            <p:nvPr/>
          </p:nvSpPr>
          <p:spPr>
            <a:xfrm>
              <a:off x="2842238" y="2594861"/>
              <a:ext cx="191469" cy="234132"/>
            </a:xfrm>
            <a:custGeom>
              <a:avLst/>
              <a:gdLst/>
              <a:ahLst/>
              <a:cxnLst/>
              <a:rect l="l" t="t" r="r" b="b"/>
              <a:pathLst>
                <a:path w="1849" h="2261" fill="none" extrusionOk="0">
                  <a:moveTo>
                    <a:pt x="0" y="1598"/>
                  </a:moveTo>
                  <a:cubicBezTo>
                    <a:pt x="0" y="1598"/>
                    <a:pt x="251" y="1895"/>
                    <a:pt x="639" y="2260"/>
                  </a:cubicBezTo>
                  <a:lnTo>
                    <a:pt x="1849" y="252"/>
                  </a:lnTo>
                  <a:lnTo>
                    <a:pt x="1119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5" name="Google Shape;1205;p46"/>
            <p:cNvSpPr/>
            <p:nvPr/>
          </p:nvSpPr>
          <p:spPr>
            <a:xfrm>
              <a:off x="2858703" y="2736729"/>
              <a:ext cx="73419" cy="54469"/>
            </a:xfrm>
            <a:custGeom>
              <a:avLst/>
              <a:gdLst/>
              <a:ahLst/>
              <a:cxnLst/>
              <a:rect l="l" t="t" r="r" b="b"/>
              <a:pathLst>
                <a:path w="709" h="526" fill="none" extrusionOk="0">
                  <a:moveTo>
                    <a:pt x="1" y="0"/>
                  </a:moveTo>
                  <a:lnTo>
                    <a:pt x="709" y="525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6" name="Google Shape;1206;p46"/>
            <p:cNvSpPr/>
            <p:nvPr/>
          </p:nvSpPr>
          <p:spPr>
            <a:xfrm>
              <a:off x="2880035" y="2708355"/>
              <a:ext cx="75697" cy="42664"/>
            </a:xfrm>
            <a:custGeom>
              <a:avLst/>
              <a:gdLst/>
              <a:ahLst/>
              <a:cxnLst/>
              <a:rect l="l" t="t" r="r" b="b"/>
              <a:pathLst>
                <a:path w="731" h="412" fill="none" extrusionOk="0">
                  <a:moveTo>
                    <a:pt x="0" y="0"/>
                  </a:moveTo>
                  <a:lnTo>
                    <a:pt x="731" y="41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7" name="Google Shape;1207;p46"/>
            <p:cNvSpPr/>
            <p:nvPr/>
          </p:nvSpPr>
          <p:spPr>
            <a:xfrm>
              <a:off x="2901263" y="2675218"/>
              <a:ext cx="75800" cy="40282"/>
            </a:xfrm>
            <a:custGeom>
              <a:avLst/>
              <a:gdLst/>
              <a:ahLst/>
              <a:cxnLst/>
              <a:rect l="l" t="t" r="r" b="b"/>
              <a:pathLst>
                <a:path w="732" h="389" fill="none" extrusionOk="0">
                  <a:moveTo>
                    <a:pt x="1" y="1"/>
                  </a:moveTo>
                  <a:lnTo>
                    <a:pt x="731" y="389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8" name="Google Shape;1208;p46"/>
            <p:cNvSpPr/>
            <p:nvPr/>
          </p:nvSpPr>
          <p:spPr>
            <a:xfrm>
              <a:off x="2922595" y="2644566"/>
              <a:ext cx="75697" cy="35519"/>
            </a:xfrm>
            <a:custGeom>
              <a:avLst/>
              <a:gdLst/>
              <a:ahLst/>
              <a:cxnLst/>
              <a:rect l="l" t="t" r="r" b="b"/>
              <a:pathLst>
                <a:path w="731" h="343" fill="none" extrusionOk="0">
                  <a:moveTo>
                    <a:pt x="0" y="0"/>
                  </a:moveTo>
                  <a:lnTo>
                    <a:pt x="731" y="342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9" name="Google Shape;1209;p46"/>
            <p:cNvSpPr/>
            <p:nvPr/>
          </p:nvSpPr>
          <p:spPr>
            <a:xfrm>
              <a:off x="2941442" y="2616193"/>
              <a:ext cx="75800" cy="30755"/>
            </a:xfrm>
            <a:custGeom>
              <a:avLst/>
              <a:gdLst/>
              <a:ahLst/>
              <a:cxnLst/>
              <a:rect l="l" t="t" r="r" b="b"/>
              <a:pathLst>
                <a:path w="732" h="297" fill="none" extrusionOk="0">
                  <a:moveTo>
                    <a:pt x="1" y="0"/>
                  </a:moveTo>
                  <a:lnTo>
                    <a:pt x="731" y="297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0" name="Google Shape;1210;p46"/>
            <p:cNvSpPr/>
            <p:nvPr/>
          </p:nvSpPr>
          <p:spPr>
            <a:xfrm>
              <a:off x="2842238" y="2228488"/>
              <a:ext cx="706746" cy="791970"/>
            </a:xfrm>
            <a:custGeom>
              <a:avLst/>
              <a:gdLst/>
              <a:ahLst/>
              <a:cxnLst/>
              <a:rect l="l" t="t" r="r" b="b"/>
              <a:pathLst>
                <a:path w="6825" h="7648" fill="none" extrusionOk="0">
                  <a:moveTo>
                    <a:pt x="1872" y="1"/>
                  </a:moveTo>
                  <a:cubicBezTo>
                    <a:pt x="1872" y="1"/>
                    <a:pt x="3789" y="297"/>
                    <a:pt x="5296" y="3014"/>
                  </a:cubicBezTo>
                  <a:cubicBezTo>
                    <a:pt x="6825" y="5707"/>
                    <a:pt x="5501" y="7328"/>
                    <a:pt x="4314" y="7442"/>
                  </a:cubicBezTo>
                  <a:cubicBezTo>
                    <a:pt x="2100" y="7647"/>
                    <a:pt x="0" y="5136"/>
                    <a:pt x="0" y="5136"/>
                  </a:cubicBezTo>
                  <a:lnTo>
                    <a:pt x="1119" y="3539"/>
                  </a:lnTo>
                  <a:lnTo>
                    <a:pt x="3903" y="4520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1" name="Google Shape;1211;p46"/>
            <p:cNvSpPr/>
            <p:nvPr/>
          </p:nvSpPr>
          <p:spPr>
            <a:xfrm>
              <a:off x="3137676" y="2507461"/>
              <a:ext cx="61510" cy="172622"/>
            </a:xfrm>
            <a:custGeom>
              <a:avLst/>
              <a:gdLst/>
              <a:ahLst/>
              <a:cxnLst/>
              <a:rect l="l" t="t" r="r" b="b"/>
              <a:pathLst>
                <a:path w="594" h="1667" fill="none" extrusionOk="0">
                  <a:moveTo>
                    <a:pt x="0" y="0"/>
                  </a:moveTo>
                  <a:cubicBezTo>
                    <a:pt x="0" y="0"/>
                    <a:pt x="502" y="1187"/>
                    <a:pt x="594" y="1666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2" name="Google Shape;1212;p46"/>
            <p:cNvSpPr/>
            <p:nvPr/>
          </p:nvSpPr>
          <p:spPr>
            <a:xfrm>
              <a:off x="2970126" y="2784882"/>
              <a:ext cx="67930" cy="72590"/>
            </a:xfrm>
            <a:custGeom>
              <a:avLst/>
              <a:gdLst/>
              <a:ahLst/>
              <a:cxnLst/>
              <a:rect l="l" t="t" r="r" b="b"/>
              <a:pathLst>
                <a:path w="656" h="701" extrusionOk="0">
                  <a:moveTo>
                    <a:pt x="157" y="0"/>
                  </a:moveTo>
                  <a:cubicBezTo>
                    <a:pt x="76" y="0"/>
                    <a:pt x="1" y="70"/>
                    <a:pt x="66" y="151"/>
                  </a:cubicBezTo>
                  <a:cubicBezTo>
                    <a:pt x="180" y="334"/>
                    <a:pt x="294" y="494"/>
                    <a:pt x="409" y="654"/>
                  </a:cubicBezTo>
                  <a:cubicBezTo>
                    <a:pt x="435" y="687"/>
                    <a:pt x="470" y="701"/>
                    <a:pt x="503" y="701"/>
                  </a:cubicBezTo>
                  <a:cubicBezTo>
                    <a:pt x="583" y="701"/>
                    <a:pt x="656" y="620"/>
                    <a:pt x="591" y="540"/>
                  </a:cubicBezTo>
                  <a:cubicBezTo>
                    <a:pt x="477" y="380"/>
                    <a:pt x="363" y="220"/>
                    <a:pt x="249" y="37"/>
                  </a:cubicBezTo>
                  <a:cubicBezTo>
                    <a:pt x="223" y="11"/>
                    <a:pt x="189" y="0"/>
                    <a:pt x="1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3" name="Google Shape;1213;p46"/>
            <p:cNvSpPr/>
            <p:nvPr/>
          </p:nvSpPr>
          <p:spPr>
            <a:xfrm>
              <a:off x="3026563" y="2701210"/>
              <a:ext cx="59128" cy="23921"/>
            </a:xfrm>
            <a:custGeom>
              <a:avLst/>
              <a:gdLst/>
              <a:ahLst/>
              <a:cxnLst/>
              <a:rect l="l" t="t" r="r" b="b"/>
              <a:pathLst>
                <a:path w="571" h="231" extrusionOk="0">
                  <a:moveTo>
                    <a:pt x="137" y="1"/>
                  </a:moveTo>
                  <a:cubicBezTo>
                    <a:pt x="1" y="1"/>
                    <a:pt x="1" y="206"/>
                    <a:pt x="137" y="229"/>
                  </a:cubicBezTo>
                  <a:lnTo>
                    <a:pt x="434" y="229"/>
                  </a:lnTo>
                  <a:cubicBezTo>
                    <a:pt x="441" y="230"/>
                    <a:pt x="447" y="231"/>
                    <a:pt x="453" y="231"/>
                  </a:cubicBezTo>
                  <a:cubicBezTo>
                    <a:pt x="571" y="231"/>
                    <a:pt x="565" y="24"/>
                    <a:pt x="434" y="24"/>
                  </a:cubicBezTo>
                  <a:cubicBezTo>
                    <a:pt x="343" y="24"/>
                    <a:pt x="252" y="24"/>
                    <a:pt x="1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4" name="Google Shape;1214;p46"/>
            <p:cNvSpPr/>
            <p:nvPr/>
          </p:nvSpPr>
          <p:spPr>
            <a:xfrm>
              <a:off x="3080721" y="2787160"/>
              <a:ext cx="67723" cy="37797"/>
            </a:xfrm>
            <a:custGeom>
              <a:avLst/>
              <a:gdLst/>
              <a:ahLst/>
              <a:cxnLst/>
              <a:rect l="l" t="t" r="r" b="b"/>
              <a:pathLst>
                <a:path w="654" h="365" extrusionOk="0">
                  <a:moveTo>
                    <a:pt x="156" y="0"/>
                  </a:moveTo>
                  <a:cubicBezTo>
                    <a:pt x="65" y="0"/>
                    <a:pt x="1" y="140"/>
                    <a:pt x="117" y="198"/>
                  </a:cubicBezTo>
                  <a:cubicBezTo>
                    <a:pt x="231" y="244"/>
                    <a:pt x="368" y="312"/>
                    <a:pt x="482" y="358"/>
                  </a:cubicBezTo>
                  <a:cubicBezTo>
                    <a:pt x="495" y="362"/>
                    <a:pt x="508" y="364"/>
                    <a:pt x="520" y="364"/>
                  </a:cubicBezTo>
                  <a:cubicBezTo>
                    <a:pt x="626" y="364"/>
                    <a:pt x="653" y="193"/>
                    <a:pt x="550" y="152"/>
                  </a:cubicBezTo>
                  <a:cubicBezTo>
                    <a:pt x="436" y="107"/>
                    <a:pt x="322" y="61"/>
                    <a:pt x="208" y="15"/>
                  </a:cubicBezTo>
                  <a:cubicBezTo>
                    <a:pt x="190" y="5"/>
                    <a:pt x="173" y="0"/>
                    <a:pt x="1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5" name="Google Shape;1215;p46"/>
            <p:cNvSpPr/>
            <p:nvPr/>
          </p:nvSpPr>
          <p:spPr>
            <a:xfrm>
              <a:off x="3116240" y="2897237"/>
              <a:ext cx="68862" cy="52501"/>
            </a:xfrm>
            <a:custGeom>
              <a:avLst/>
              <a:gdLst/>
              <a:ahLst/>
              <a:cxnLst/>
              <a:rect l="l" t="t" r="r" b="b"/>
              <a:pathLst>
                <a:path w="665" h="507" extrusionOk="0">
                  <a:moveTo>
                    <a:pt x="123" y="0"/>
                  </a:moveTo>
                  <a:cubicBezTo>
                    <a:pt x="43" y="0"/>
                    <a:pt x="1" y="134"/>
                    <a:pt x="93" y="208"/>
                  </a:cubicBezTo>
                  <a:cubicBezTo>
                    <a:pt x="207" y="299"/>
                    <a:pt x="344" y="390"/>
                    <a:pt x="481" y="482"/>
                  </a:cubicBezTo>
                  <a:cubicBezTo>
                    <a:pt x="499" y="499"/>
                    <a:pt x="517" y="507"/>
                    <a:pt x="534" y="507"/>
                  </a:cubicBezTo>
                  <a:cubicBezTo>
                    <a:pt x="608" y="507"/>
                    <a:pt x="665" y="373"/>
                    <a:pt x="573" y="299"/>
                  </a:cubicBezTo>
                  <a:cubicBezTo>
                    <a:pt x="458" y="208"/>
                    <a:pt x="321" y="116"/>
                    <a:pt x="184" y="25"/>
                  </a:cubicBezTo>
                  <a:cubicBezTo>
                    <a:pt x="163" y="8"/>
                    <a:pt x="142" y="0"/>
                    <a:pt x="1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6" name="Google Shape;1216;p46"/>
            <p:cNvSpPr/>
            <p:nvPr/>
          </p:nvSpPr>
          <p:spPr>
            <a:xfrm>
              <a:off x="3203846" y="2731966"/>
              <a:ext cx="71037" cy="26095"/>
            </a:xfrm>
            <a:custGeom>
              <a:avLst/>
              <a:gdLst/>
              <a:ahLst/>
              <a:cxnLst/>
              <a:rect l="l" t="t" r="r" b="b"/>
              <a:pathLst>
                <a:path w="686" h="252" extrusionOk="0">
                  <a:moveTo>
                    <a:pt x="548" y="1"/>
                  </a:moveTo>
                  <a:cubicBezTo>
                    <a:pt x="411" y="23"/>
                    <a:pt x="274" y="23"/>
                    <a:pt x="137" y="23"/>
                  </a:cubicBezTo>
                  <a:cubicBezTo>
                    <a:pt x="0" y="46"/>
                    <a:pt x="0" y="252"/>
                    <a:pt x="137" y="252"/>
                  </a:cubicBezTo>
                  <a:cubicBezTo>
                    <a:pt x="274" y="229"/>
                    <a:pt x="411" y="229"/>
                    <a:pt x="548" y="229"/>
                  </a:cubicBezTo>
                  <a:cubicBezTo>
                    <a:pt x="685" y="206"/>
                    <a:pt x="685" y="1"/>
                    <a:pt x="5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7" name="Google Shape;1217;p46"/>
            <p:cNvSpPr/>
            <p:nvPr/>
          </p:nvSpPr>
          <p:spPr>
            <a:xfrm>
              <a:off x="3230977" y="2837694"/>
              <a:ext cx="71658" cy="36347"/>
            </a:xfrm>
            <a:custGeom>
              <a:avLst/>
              <a:gdLst/>
              <a:ahLst/>
              <a:cxnLst/>
              <a:rect l="l" t="t" r="r" b="b"/>
              <a:pathLst>
                <a:path w="692" h="351" extrusionOk="0">
                  <a:moveTo>
                    <a:pt x="134" y="0"/>
                  </a:moveTo>
                  <a:cubicBezTo>
                    <a:pt x="28" y="0"/>
                    <a:pt x="1" y="171"/>
                    <a:pt x="104" y="212"/>
                  </a:cubicBezTo>
                  <a:lnTo>
                    <a:pt x="514" y="349"/>
                  </a:lnTo>
                  <a:cubicBezTo>
                    <a:pt x="522" y="350"/>
                    <a:pt x="529" y="351"/>
                    <a:pt x="535" y="351"/>
                  </a:cubicBezTo>
                  <a:cubicBezTo>
                    <a:pt x="656" y="351"/>
                    <a:pt x="691" y="165"/>
                    <a:pt x="583" y="144"/>
                  </a:cubicBezTo>
                  <a:cubicBezTo>
                    <a:pt x="446" y="98"/>
                    <a:pt x="309" y="52"/>
                    <a:pt x="172" y="7"/>
                  </a:cubicBezTo>
                  <a:cubicBezTo>
                    <a:pt x="159" y="2"/>
                    <a:pt x="146" y="0"/>
                    <a:pt x="1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8" name="Google Shape;1218;p46"/>
            <p:cNvSpPr/>
            <p:nvPr/>
          </p:nvSpPr>
          <p:spPr>
            <a:xfrm>
              <a:off x="3283686" y="2924990"/>
              <a:ext cx="67620" cy="35519"/>
            </a:xfrm>
            <a:custGeom>
              <a:avLst/>
              <a:gdLst/>
              <a:ahLst/>
              <a:cxnLst/>
              <a:rect l="l" t="t" r="r" b="b"/>
              <a:pathLst>
                <a:path w="653" h="343" extrusionOk="0">
                  <a:moveTo>
                    <a:pt x="460" y="1"/>
                  </a:moveTo>
                  <a:cubicBezTo>
                    <a:pt x="446" y="1"/>
                    <a:pt x="431" y="3"/>
                    <a:pt x="416" y="8"/>
                  </a:cubicBezTo>
                  <a:cubicBezTo>
                    <a:pt x="325" y="54"/>
                    <a:pt x="211" y="100"/>
                    <a:pt x="97" y="145"/>
                  </a:cubicBezTo>
                  <a:cubicBezTo>
                    <a:pt x="0" y="203"/>
                    <a:pt x="67" y="343"/>
                    <a:pt x="159" y="343"/>
                  </a:cubicBezTo>
                  <a:cubicBezTo>
                    <a:pt x="176" y="343"/>
                    <a:pt x="193" y="338"/>
                    <a:pt x="211" y="328"/>
                  </a:cubicBezTo>
                  <a:cubicBezTo>
                    <a:pt x="325" y="282"/>
                    <a:pt x="416" y="236"/>
                    <a:pt x="530" y="191"/>
                  </a:cubicBezTo>
                  <a:cubicBezTo>
                    <a:pt x="652" y="150"/>
                    <a:pt x="575" y="1"/>
                    <a:pt x="4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9" name="Google Shape;1219;p46"/>
            <p:cNvSpPr/>
            <p:nvPr/>
          </p:nvSpPr>
          <p:spPr>
            <a:xfrm>
              <a:off x="3378438" y="2806938"/>
              <a:ext cx="47841" cy="51880"/>
            </a:xfrm>
            <a:custGeom>
              <a:avLst/>
              <a:gdLst/>
              <a:ahLst/>
              <a:cxnLst/>
              <a:rect l="l" t="t" r="r" b="b"/>
              <a:pathLst>
                <a:path w="462" h="501" extrusionOk="0">
                  <a:moveTo>
                    <a:pt x="320" y="1"/>
                  </a:moveTo>
                  <a:cubicBezTo>
                    <a:pt x="287" y="1"/>
                    <a:pt x="253" y="16"/>
                    <a:pt x="232" y="53"/>
                  </a:cubicBezTo>
                  <a:cubicBezTo>
                    <a:pt x="186" y="167"/>
                    <a:pt x="118" y="258"/>
                    <a:pt x="49" y="349"/>
                  </a:cubicBezTo>
                  <a:cubicBezTo>
                    <a:pt x="0" y="431"/>
                    <a:pt x="79" y="501"/>
                    <a:pt x="154" y="501"/>
                  </a:cubicBezTo>
                  <a:cubicBezTo>
                    <a:pt x="183" y="501"/>
                    <a:pt x="212" y="490"/>
                    <a:pt x="232" y="463"/>
                  </a:cubicBezTo>
                  <a:cubicBezTo>
                    <a:pt x="300" y="349"/>
                    <a:pt x="369" y="258"/>
                    <a:pt x="414" y="167"/>
                  </a:cubicBezTo>
                  <a:cubicBezTo>
                    <a:pt x="461" y="73"/>
                    <a:pt x="391" y="1"/>
                    <a:pt x="3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0" name="Google Shape;1220;p46"/>
            <p:cNvSpPr/>
            <p:nvPr/>
          </p:nvSpPr>
          <p:spPr>
            <a:xfrm>
              <a:off x="3309678" y="2743771"/>
              <a:ext cx="58093" cy="46599"/>
            </a:xfrm>
            <a:custGeom>
              <a:avLst/>
              <a:gdLst/>
              <a:ahLst/>
              <a:cxnLst/>
              <a:rect l="l" t="t" r="r" b="b"/>
              <a:pathLst>
                <a:path w="561" h="450" extrusionOk="0">
                  <a:moveTo>
                    <a:pt x="428" y="1"/>
                  </a:moveTo>
                  <a:cubicBezTo>
                    <a:pt x="410" y="1"/>
                    <a:pt x="391" y="7"/>
                    <a:pt x="371" y="24"/>
                  </a:cubicBezTo>
                  <a:cubicBezTo>
                    <a:pt x="279" y="92"/>
                    <a:pt x="188" y="160"/>
                    <a:pt x="97" y="229"/>
                  </a:cubicBezTo>
                  <a:cubicBezTo>
                    <a:pt x="0" y="306"/>
                    <a:pt x="67" y="449"/>
                    <a:pt x="146" y="449"/>
                  </a:cubicBezTo>
                  <a:cubicBezTo>
                    <a:pt x="160" y="449"/>
                    <a:pt x="174" y="445"/>
                    <a:pt x="188" y="434"/>
                  </a:cubicBezTo>
                  <a:cubicBezTo>
                    <a:pt x="279" y="343"/>
                    <a:pt x="371" y="275"/>
                    <a:pt x="485" y="206"/>
                  </a:cubicBezTo>
                  <a:cubicBezTo>
                    <a:pt x="560" y="150"/>
                    <a:pt x="511" y="1"/>
                    <a:pt x="42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1" name="Google Shape;1221;p46"/>
            <p:cNvSpPr/>
            <p:nvPr/>
          </p:nvSpPr>
          <p:spPr>
            <a:xfrm>
              <a:off x="3285239" y="2626548"/>
              <a:ext cx="32205" cy="66481"/>
            </a:xfrm>
            <a:custGeom>
              <a:avLst/>
              <a:gdLst/>
              <a:ahLst/>
              <a:cxnLst/>
              <a:rect l="l" t="t" r="r" b="b"/>
              <a:pathLst>
                <a:path w="311" h="642" extrusionOk="0">
                  <a:moveTo>
                    <a:pt x="124" y="0"/>
                  </a:moveTo>
                  <a:cubicBezTo>
                    <a:pt x="64" y="0"/>
                    <a:pt x="0" y="49"/>
                    <a:pt x="13" y="128"/>
                  </a:cubicBezTo>
                  <a:cubicBezTo>
                    <a:pt x="59" y="265"/>
                    <a:pt x="82" y="402"/>
                    <a:pt x="82" y="539"/>
                  </a:cubicBezTo>
                  <a:cubicBezTo>
                    <a:pt x="93" y="608"/>
                    <a:pt x="150" y="642"/>
                    <a:pt x="204" y="642"/>
                  </a:cubicBezTo>
                  <a:cubicBezTo>
                    <a:pt x="259" y="642"/>
                    <a:pt x="310" y="608"/>
                    <a:pt x="310" y="539"/>
                  </a:cubicBezTo>
                  <a:cubicBezTo>
                    <a:pt x="287" y="379"/>
                    <a:pt x="264" y="242"/>
                    <a:pt x="219" y="83"/>
                  </a:cubicBezTo>
                  <a:cubicBezTo>
                    <a:pt x="209" y="25"/>
                    <a:pt x="168" y="0"/>
                    <a:pt x="1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2" name="Google Shape;1222;p46"/>
            <p:cNvSpPr/>
            <p:nvPr/>
          </p:nvSpPr>
          <p:spPr>
            <a:xfrm>
              <a:off x="3390036" y="2648605"/>
              <a:ext cx="37590" cy="62856"/>
            </a:xfrm>
            <a:custGeom>
              <a:avLst/>
              <a:gdLst/>
              <a:ahLst/>
              <a:cxnLst/>
              <a:rect l="l" t="t" r="r" b="b"/>
              <a:pathLst>
                <a:path w="363" h="607" extrusionOk="0">
                  <a:moveTo>
                    <a:pt x="135" y="0"/>
                  </a:moveTo>
                  <a:cubicBezTo>
                    <a:pt x="68" y="0"/>
                    <a:pt x="0" y="59"/>
                    <a:pt x="28" y="144"/>
                  </a:cubicBezTo>
                  <a:cubicBezTo>
                    <a:pt x="74" y="258"/>
                    <a:pt x="97" y="395"/>
                    <a:pt x="143" y="532"/>
                  </a:cubicBezTo>
                  <a:cubicBezTo>
                    <a:pt x="151" y="584"/>
                    <a:pt x="187" y="606"/>
                    <a:pt x="226" y="606"/>
                  </a:cubicBezTo>
                  <a:cubicBezTo>
                    <a:pt x="289" y="606"/>
                    <a:pt x="362" y="548"/>
                    <a:pt x="348" y="463"/>
                  </a:cubicBezTo>
                  <a:cubicBezTo>
                    <a:pt x="302" y="349"/>
                    <a:pt x="280" y="212"/>
                    <a:pt x="234" y="75"/>
                  </a:cubicBezTo>
                  <a:cubicBezTo>
                    <a:pt x="216" y="23"/>
                    <a:pt x="176" y="0"/>
                    <a:pt x="1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3" name="Google Shape;1223;p46"/>
            <p:cNvSpPr/>
            <p:nvPr/>
          </p:nvSpPr>
          <p:spPr>
            <a:xfrm>
              <a:off x="3200015" y="2536146"/>
              <a:ext cx="35208" cy="76008"/>
            </a:xfrm>
            <a:custGeom>
              <a:avLst/>
              <a:gdLst/>
              <a:ahLst/>
              <a:cxnLst/>
              <a:rect l="l" t="t" r="r" b="b"/>
              <a:pathLst>
                <a:path w="340" h="734" extrusionOk="0">
                  <a:moveTo>
                    <a:pt x="208" y="1"/>
                  </a:moveTo>
                  <a:cubicBezTo>
                    <a:pt x="166" y="1"/>
                    <a:pt x="124" y="21"/>
                    <a:pt x="106" y="66"/>
                  </a:cubicBezTo>
                  <a:cubicBezTo>
                    <a:pt x="83" y="248"/>
                    <a:pt x="60" y="431"/>
                    <a:pt x="15" y="591"/>
                  </a:cubicBezTo>
                  <a:cubicBezTo>
                    <a:pt x="0" y="675"/>
                    <a:pt x="74" y="734"/>
                    <a:pt x="137" y="734"/>
                  </a:cubicBezTo>
                  <a:cubicBezTo>
                    <a:pt x="176" y="734"/>
                    <a:pt x="211" y="711"/>
                    <a:pt x="220" y="659"/>
                  </a:cubicBezTo>
                  <a:cubicBezTo>
                    <a:pt x="266" y="476"/>
                    <a:pt x="288" y="317"/>
                    <a:pt x="311" y="134"/>
                  </a:cubicBezTo>
                  <a:cubicBezTo>
                    <a:pt x="339" y="50"/>
                    <a:pt x="274" y="1"/>
                    <a:pt x="2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4" name="Google Shape;1224;p46"/>
            <p:cNvSpPr/>
            <p:nvPr/>
          </p:nvSpPr>
          <p:spPr>
            <a:xfrm>
              <a:off x="3302326" y="2500938"/>
              <a:ext cx="48980" cy="74558"/>
            </a:xfrm>
            <a:custGeom>
              <a:avLst/>
              <a:gdLst/>
              <a:ahLst/>
              <a:cxnLst/>
              <a:rect l="l" t="t" r="r" b="b"/>
              <a:pathLst>
                <a:path w="473" h="720" extrusionOk="0">
                  <a:moveTo>
                    <a:pt x="138" y="1"/>
                  </a:moveTo>
                  <a:cubicBezTo>
                    <a:pt x="73" y="1"/>
                    <a:pt x="0" y="78"/>
                    <a:pt x="31" y="154"/>
                  </a:cubicBezTo>
                  <a:cubicBezTo>
                    <a:pt x="99" y="337"/>
                    <a:pt x="191" y="497"/>
                    <a:pt x="259" y="657"/>
                  </a:cubicBezTo>
                  <a:cubicBezTo>
                    <a:pt x="274" y="701"/>
                    <a:pt x="303" y="719"/>
                    <a:pt x="335" y="719"/>
                  </a:cubicBezTo>
                  <a:cubicBezTo>
                    <a:pt x="400" y="719"/>
                    <a:pt x="473" y="642"/>
                    <a:pt x="442" y="565"/>
                  </a:cubicBezTo>
                  <a:cubicBezTo>
                    <a:pt x="373" y="383"/>
                    <a:pt x="282" y="223"/>
                    <a:pt x="214" y="63"/>
                  </a:cubicBezTo>
                  <a:cubicBezTo>
                    <a:pt x="199" y="19"/>
                    <a:pt x="169" y="1"/>
                    <a:pt x="1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5" name="Google Shape;1225;p46"/>
            <p:cNvSpPr/>
            <p:nvPr/>
          </p:nvSpPr>
          <p:spPr>
            <a:xfrm>
              <a:off x="3224143" y="2433938"/>
              <a:ext cx="48463" cy="65859"/>
            </a:xfrm>
            <a:custGeom>
              <a:avLst/>
              <a:gdLst/>
              <a:ahLst/>
              <a:cxnLst/>
              <a:rect l="l" t="t" r="r" b="b"/>
              <a:pathLst>
                <a:path w="468" h="636" extrusionOk="0">
                  <a:moveTo>
                    <a:pt x="149" y="1"/>
                  </a:moveTo>
                  <a:cubicBezTo>
                    <a:pt x="82" y="1"/>
                    <a:pt x="0" y="82"/>
                    <a:pt x="33" y="162"/>
                  </a:cubicBezTo>
                  <a:lnTo>
                    <a:pt x="238" y="573"/>
                  </a:lnTo>
                  <a:cubicBezTo>
                    <a:pt x="260" y="617"/>
                    <a:pt x="293" y="635"/>
                    <a:pt x="327" y="635"/>
                  </a:cubicBezTo>
                  <a:cubicBezTo>
                    <a:pt x="398" y="635"/>
                    <a:pt x="467" y="552"/>
                    <a:pt x="421" y="459"/>
                  </a:cubicBezTo>
                  <a:cubicBezTo>
                    <a:pt x="352" y="322"/>
                    <a:pt x="284" y="185"/>
                    <a:pt x="215" y="48"/>
                  </a:cubicBezTo>
                  <a:cubicBezTo>
                    <a:pt x="202" y="15"/>
                    <a:pt x="177" y="1"/>
                    <a:pt x="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6" name="Google Shape;1226;p46"/>
            <p:cNvSpPr/>
            <p:nvPr/>
          </p:nvSpPr>
          <p:spPr>
            <a:xfrm>
              <a:off x="3138608" y="2394899"/>
              <a:ext cx="31273" cy="57886"/>
            </a:xfrm>
            <a:custGeom>
              <a:avLst/>
              <a:gdLst/>
              <a:ahLst/>
              <a:cxnLst/>
              <a:rect l="l" t="t" r="r" b="b"/>
              <a:pathLst>
                <a:path w="302" h="559" extrusionOk="0">
                  <a:moveTo>
                    <a:pt x="177" y="0"/>
                  </a:moveTo>
                  <a:cubicBezTo>
                    <a:pt x="134" y="0"/>
                    <a:pt x="92" y="25"/>
                    <a:pt x="83" y="83"/>
                  </a:cubicBezTo>
                  <a:cubicBezTo>
                    <a:pt x="60" y="197"/>
                    <a:pt x="37" y="311"/>
                    <a:pt x="14" y="425"/>
                  </a:cubicBezTo>
                  <a:cubicBezTo>
                    <a:pt x="0" y="509"/>
                    <a:pt x="71" y="558"/>
                    <a:pt x="134" y="558"/>
                  </a:cubicBezTo>
                  <a:cubicBezTo>
                    <a:pt x="174" y="558"/>
                    <a:pt x="211" y="538"/>
                    <a:pt x="220" y="494"/>
                  </a:cubicBezTo>
                  <a:cubicBezTo>
                    <a:pt x="242" y="357"/>
                    <a:pt x="265" y="243"/>
                    <a:pt x="288" y="128"/>
                  </a:cubicBezTo>
                  <a:cubicBezTo>
                    <a:pt x="301" y="49"/>
                    <a:pt x="237" y="0"/>
                    <a:pt x="1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7" name="Google Shape;1227;p46"/>
            <p:cNvSpPr/>
            <p:nvPr/>
          </p:nvSpPr>
          <p:spPr>
            <a:xfrm>
              <a:off x="2901263" y="2181785"/>
              <a:ext cx="231750" cy="168376"/>
            </a:xfrm>
            <a:custGeom>
              <a:avLst/>
              <a:gdLst/>
              <a:ahLst/>
              <a:cxnLst/>
              <a:rect l="l" t="t" r="r" b="b"/>
              <a:pathLst>
                <a:path w="2238" h="1626" extrusionOk="0">
                  <a:moveTo>
                    <a:pt x="1199" y="1"/>
                  </a:moveTo>
                  <a:cubicBezTo>
                    <a:pt x="1165" y="1"/>
                    <a:pt x="1131" y="7"/>
                    <a:pt x="1096" y="18"/>
                  </a:cubicBezTo>
                  <a:cubicBezTo>
                    <a:pt x="914" y="41"/>
                    <a:pt x="708" y="109"/>
                    <a:pt x="526" y="269"/>
                  </a:cubicBezTo>
                  <a:cubicBezTo>
                    <a:pt x="138" y="566"/>
                    <a:pt x="1" y="1000"/>
                    <a:pt x="229" y="1251"/>
                  </a:cubicBezTo>
                  <a:cubicBezTo>
                    <a:pt x="320" y="1353"/>
                    <a:pt x="417" y="1399"/>
                    <a:pt x="531" y="1399"/>
                  </a:cubicBezTo>
                  <a:cubicBezTo>
                    <a:pt x="646" y="1399"/>
                    <a:pt x="777" y="1353"/>
                    <a:pt x="937" y="1273"/>
                  </a:cubicBezTo>
                  <a:cubicBezTo>
                    <a:pt x="1175" y="1540"/>
                    <a:pt x="1396" y="1625"/>
                    <a:pt x="1589" y="1625"/>
                  </a:cubicBezTo>
                  <a:cubicBezTo>
                    <a:pt x="1711" y="1625"/>
                    <a:pt x="1821" y="1591"/>
                    <a:pt x="1918" y="1547"/>
                  </a:cubicBezTo>
                  <a:cubicBezTo>
                    <a:pt x="2192" y="1365"/>
                    <a:pt x="2238" y="863"/>
                    <a:pt x="1987" y="452"/>
                  </a:cubicBezTo>
                  <a:cubicBezTo>
                    <a:pt x="1850" y="269"/>
                    <a:pt x="1667" y="155"/>
                    <a:pt x="1484" y="87"/>
                  </a:cubicBezTo>
                  <a:cubicBezTo>
                    <a:pt x="1439" y="41"/>
                    <a:pt x="1370" y="18"/>
                    <a:pt x="1302" y="18"/>
                  </a:cubicBezTo>
                  <a:cubicBezTo>
                    <a:pt x="1268" y="7"/>
                    <a:pt x="1233" y="1"/>
                    <a:pt x="11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8" name="Google Shape;1228;p46"/>
            <p:cNvSpPr/>
            <p:nvPr/>
          </p:nvSpPr>
          <p:spPr>
            <a:xfrm>
              <a:off x="2901263" y="2181268"/>
              <a:ext cx="231750" cy="177385"/>
            </a:xfrm>
            <a:custGeom>
              <a:avLst/>
              <a:gdLst/>
              <a:ahLst/>
              <a:cxnLst/>
              <a:rect l="l" t="t" r="r" b="b"/>
              <a:pathLst>
                <a:path w="2238" h="1713" fill="none" extrusionOk="0">
                  <a:moveTo>
                    <a:pt x="1987" y="457"/>
                  </a:moveTo>
                  <a:cubicBezTo>
                    <a:pt x="1850" y="274"/>
                    <a:pt x="1667" y="160"/>
                    <a:pt x="1484" y="92"/>
                  </a:cubicBezTo>
                  <a:cubicBezTo>
                    <a:pt x="1439" y="46"/>
                    <a:pt x="1370" y="23"/>
                    <a:pt x="1302" y="23"/>
                  </a:cubicBezTo>
                  <a:cubicBezTo>
                    <a:pt x="1233" y="0"/>
                    <a:pt x="1165" y="0"/>
                    <a:pt x="1096" y="23"/>
                  </a:cubicBezTo>
                  <a:cubicBezTo>
                    <a:pt x="914" y="46"/>
                    <a:pt x="708" y="114"/>
                    <a:pt x="526" y="274"/>
                  </a:cubicBezTo>
                  <a:cubicBezTo>
                    <a:pt x="138" y="571"/>
                    <a:pt x="1" y="1005"/>
                    <a:pt x="229" y="1256"/>
                  </a:cubicBezTo>
                  <a:cubicBezTo>
                    <a:pt x="412" y="1461"/>
                    <a:pt x="617" y="1438"/>
                    <a:pt x="937" y="1278"/>
                  </a:cubicBezTo>
                  <a:cubicBezTo>
                    <a:pt x="1325" y="1712"/>
                    <a:pt x="1667" y="1667"/>
                    <a:pt x="1918" y="1552"/>
                  </a:cubicBezTo>
                  <a:cubicBezTo>
                    <a:pt x="2192" y="1370"/>
                    <a:pt x="2238" y="868"/>
                    <a:pt x="1987" y="457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9" name="Google Shape;1229;p46"/>
            <p:cNvSpPr/>
            <p:nvPr/>
          </p:nvSpPr>
          <p:spPr>
            <a:xfrm>
              <a:off x="2832711" y="1880962"/>
              <a:ext cx="326294" cy="397331"/>
            </a:xfrm>
            <a:custGeom>
              <a:avLst/>
              <a:gdLst/>
              <a:ahLst/>
              <a:cxnLst/>
              <a:rect l="l" t="t" r="r" b="b"/>
              <a:pathLst>
                <a:path w="3151" h="3837" extrusionOk="0">
                  <a:moveTo>
                    <a:pt x="1475" y="1"/>
                  </a:moveTo>
                  <a:cubicBezTo>
                    <a:pt x="1463" y="1"/>
                    <a:pt x="1451" y="1"/>
                    <a:pt x="1439" y="1"/>
                  </a:cubicBezTo>
                  <a:lnTo>
                    <a:pt x="777" y="24"/>
                  </a:lnTo>
                  <a:cubicBezTo>
                    <a:pt x="343" y="47"/>
                    <a:pt x="1" y="458"/>
                    <a:pt x="1" y="960"/>
                  </a:cubicBezTo>
                  <a:lnTo>
                    <a:pt x="46" y="2010"/>
                  </a:lnTo>
                  <a:cubicBezTo>
                    <a:pt x="69" y="2512"/>
                    <a:pt x="435" y="2900"/>
                    <a:pt x="891" y="2900"/>
                  </a:cubicBezTo>
                  <a:lnTo>
                    <a:pt x="1256" y="2877"/>
                  </a:lnTo>
                  <a:lnTo>
                    <a:pt x="1279" y="3425"/>
                  </a:lnTo>
                  <a:cubicBezTo>
                    <a:pt x="1302" y="3653"/>
                    <a:pt x="1484" y="3836"/>
                    <a:pt x="1713" y="3836"/>
                  </a:cubicBezTo>
                  <a:lnTo>
                    <a:pt x="1987" y="3836"/>
                  </a:lnTo>
                  <a:cubicBezTo>
                    <a:pt x="2215" y="3813"/>
                    <a:pt x="2398" y="3631"/>
                    <a:pt x="2375" y="3402"/>
                  </a:cubicBezTo>
                  <a:lnTo>
                    <a:pt x="2352" y="2763"/>
                  </a:lnTo>
                  <a:lnTo>
                    <a:pt x="2352" y="2740"/>
                  </a:lnTo>
                  <a:lnTo>
                    <a:pt x="2329" y="2101"/>
                  </a:lnTo>
                  <a:cubicBezTo>
                    <a:pt x="2329" y="2101"/>
                    <a:pt x="2329" y="2079"/>
                    <a:pt x="2329" y="2079"/>
                  </a:cubicBezTo>
                  <a:cubicBezTo>
                    <a:pt x="2420" y="2124"/>
                    <a:pt x="2534" y="2147"/>
                    <a:pt x="2649" y="2147"/>
                  </a:cubicBezTo>
                  <a:cubicBezTo>
                    <a:pt x="2922" y="2147"/>
                    <a:pt x="3151" y="1896"/>
                    <a:pt x="3151" y="1599"/>
                  </a:cubicBezTo>
                  <a:cubicBezTo>
                    <a:pt x="3151" y="1325"/>
                    <a:pt x="2900" y="1097"/>
                    <a:pt x="2603" y="1097"/>
                  </a:cubicBezTo>
                  <a:cubicBezTo>
                    <a:pt x="2489" y="1097"/>
                    <a:pt x="2375" y="1143"/>
                    <a:pt x="2306" y="1211"/>
                  </a:cubicBezTo>
                  <a:lnTo>
                    <a:pt x="2283" y="892"/>
                  </a:lnTo>
                  <a:cubicBezTo>
                    <a:pt x="2261" y="403"/>
                    <a:pt x="1915" y="1"/>
                    <a:pt x="14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0" name="Google Shape;1230;p46"/>
            <p:cNvSpPr/>
            <p:nvPr/>
          </p:nvSpPr>
          <p:spPr>
            <a:xfrm>
              <a:off x="2832711" y="1878684"/>
              <a:ext cx="326294" cy="399609"/>
            </a:xfrm>
            <a:custGeom>
              <a:avLst/>
              <a:gdLst/>
              <a:ahLst/>
              <a:cxnLst/>
              <a:rect l="l" t="t" r="r" b="b"/>
              <a:pathLst>
                <a:path w="3151" h="3859" fill="none" extrusionOk="0">
                  <a:moveTo>
                    <a:pt x="2603" y="1119"/>
                  </a:moveTo>
                  <a:cubicBezTo>
                    <a:pt x="2489" y="1119"/>
                    <a:pt x="2375" y="1165"/>
                    <a:pt x="2306" y="1233"/>
                  </a:cubicBezTo>
                  <a:lnTo>
                    <a:pt x="2283" y="914"/>
                  </a:lnTo>
                  <a:cubicBezTo>
                    <a:pt x="2261" y="411"/>
                    <a:pt x="1895" y="1"/>
                    <a:pt x="1439" y="23"/>
                  </a:cubicBezTo>
                  <a:lnTo>
                    <a:pt x="777" y="46"/>
                  </a:lnTo>
                  <a:cubicBezTo>
                    <a:pt x="343" y="69"/>
                    <a:pt x="1" y="480"/>
                    <a:pt x="1" y="982"/>
                  </a:cubicBezTo>
                  <a:lnTo>
                    <a:pt x="46" y="2032"/>
                  </a:lnTo>
                  <a:cubicBezTo>
                    <a:pt x="69" y="2534"/>
                    <a:pt x="435" y="2922"/>
                    <a:pt x="891" y="2922"/>
                  </a:cubicBezTo>
                  <a:lnTo>
                    <a:pt x="1256" y="2899"/>
                  </a:lnTo>
                  <a:lnTo>
                    <a:pt x="1279" y="3447"/>
                  </a:lnTo>
                  <a:cubicBezTo>
                    <a:pt x="1302" y="3675"/>
                    <a:pt x="1484" y="3858"/>
                    <a:pt x="1713" y="3858"/>
                  </a:cubicBezTo>
                  <a:lnTo>
                    <a:pt x="1987" y="3858"/>
                  </a:lnTo>
                  <a:cubicBezTo>
                    <a:pt x="2215" y="3835"/>
                    <a:pt x="2398" y="3653"/>
                    <a:pt x="2375" y="3424"/>
                  </a:cubicBezTo>
                  <a:lnTo>
                    <a:pt x="2352" y="2785"/>
                  </a:lnTo>
                  <a:lnTo>
                    <a:pt x="2352" y="2762"/>
                  </a:lnTo>
                  <a:lnTo>
                    <a:pt x="2329" y="2123"/>
                  </a:lnTo>
                  <a:cubicBezTo>
                    <a:pt x="2329" y="2123"/>
                    <a:pt x="2329" y="2101"/>
                    <a:pt x="2329" y="2101"/>
                  </a:cubicBezTo>
                  <a:cubicBezTo>
                    <a:pt x="2420" y="2146"/>
                    <a:pt x="2534" y="2169"/>
                    <a:pt x="2649" y="2169"/>
                  </a:cubicBezTo>
                  <a:cubicBezTo>
                    <a:pt x="2922" y="2169"/>
                    <a:pt x="3151" y="1918"/>
                    <a:pt x="3151" y="1621"/>
                  </a:cubicBezTo>
                  <a:cubicBezTo>
                    <a:pt x="3151" y="1347"/>
                    <a:pt x="2900" y="1119"/>
                    <a:pt x="2603" y="1119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1" name="Google Shape;1231;p46"/>
            <p:cNvSpPr/>
            <p:nvPr/>
          </p:nvSpPr>
          <p:spPr>
            <a:xfrm>
              <a:off x="3071505" y="2020552"/>
              <a:ext cx="37900" cy="37900"/>
            </a:xfrm>
            <a:custGeom>
              <a:avLst/>
              <a:gdLst/>
              <a:ahLst/>
              <a:cxnLst/>
              <a:rect l="l" t="t" r="r" b="b"/>
              <a:pathLst>
                <a:path w="366" h="366" fill="none" extrusionOk="0">
                  <a:moveTo>
                    <a:pt x="23" y="365"/>
                  </a:moveTo>
                  <a:cubicBezTo>
                    <a:pt x="23" y="365"/>
                    <a:pt x="0" y="0"/>
                    <a:pt x="365" y="23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2" name="Google Shape;1232;p46"/>
            <p:cNvSpPr/>
            <p:nvPr/>
          </p:nvSpPr>
          <p:spPr>
            <a:xfrm>
              <a:off x="2941442" y="1996839"/>
              <a:ext cx="30859" cy="30859"/>
            </a:xfrm>
            <a:custGeom>
              <a:avLst/>
              <a:gdLst/>
              <a:ahLst/>
              <a:cxnLst/>
              <a:rect l="l" t="t" r="r" b="b"/>
              <a:pathLst>
                <a:path w="298" h="298" extrusionOk="0">
                  <a:moveTo>
                    <a:pt x="138" y="1"/>
                  </a:moveTo>
                  <a:cubicBezTo>
                    <a:pt x="69" y="1"/>
                    <a:pt x="1" y="69"/>
                    <a:pt x="1" y="161"/>
                  </a:cubicBezTo>
                  <a:cubicBezTo>
                    <a:pt x="1" y="229"/>
                    <a:pt x="69" y="298"/>
                    <a:pt x="161" y="298"/>
                  </a:cubicBezTo>
                  <a:cubicBezTo>
                    <a:pt x="252" y="298"/>
                    <a:pt x="298" y="229"/>
                    <a:pt x="298" y="138"/>
                  </a:cubicBezTo>
                  <a:cubicBezTo>
                    <a:pt x="298" y="69"/>
                    <a:pt x="229" y="1"/>
                    <a:pt x="1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3" name="Google Shape;1233;p46"/>
            <p:cNvSpPr/>
            <p:nvPr/>
          </p:nvSpPr>
          <p:spPr>
            <a:xfrm>
              <a:off x="2844516" y="1999220"/>
              <a:ext cx="26199" cy="28477"/>
            </a:xfrm>
            <a:custGeom>
              <a:avLst/>
              <a:gdLst/>
              <a:ahLst/>
              <a:cxnLst/>
              <a:rect l="l" t="t" r="r" b="b"/>
              <a:pathLst>
                <a:path w="253" h="275" extrusionOk="0">
                  <a:moveTo>
                    <a:pt x="115" y="1"/>
                  </a:moveTo>
                  <a:cubicBezTo>
                    <a:pt x="47" y="1"/>
                    <a:pt x="1" y="69"/>
                    <a:pt x="1" y="138"/>
                  </a:cubicBezTo>
                  <a:cubicBezTo>
                    <a:pt x="1" y="206"/>
                    <a:pt x="69" y="275"/>
                    <a:pt x="138" y="275"/>
                  </a:cubicBezTo>
                  <a:cubicBezTo>
                    <a:pt x="206" y="252"/>
                    <a:pt x="252" y="206"/>
                    <a:pt x="252" y="138"/>
                  </a:cubicBezTo>
                  <a:cubicBezTo>
                    <a:pt x="252" y="69"/>
                    <a:pt x="184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4" name="Google Shape;1234;p46"/>
            <p:cNvSpPr/>
            <p:nvPr/>
          </p:nvSpPr>
          <p:spPr>
            <a:xfrm>
              <a:off x="2949209" y="1972814"/>
              <a:ext cx="36658" cy="17604"/>
            </a:xfrm>
            <a:custGeom>
              <a:avLst/>
              <a:gdLst/>
              <a:ahLst/>
              <a:cxnLst/>
              <a:rect l="l" t="t" r="r" b="b"/>
              <a:pathLst>
                <a:path w="354" h="170" extrusionOk="0">
                  <a:moveTo>
                    <a:pt x="45" y="0"/>
                  </a:moveTo>
                  <a:cubicBezTo>
                    <a:pt x="12" y="0"/>
                    <a:pt x="1" y="53"/>
                    <a:pt x="40" y="73"/>
                  </a:cubicBezTo>
                  <a:cubicBezTo>
                    <a:pt x="131" y="96"/>
                    <a:pt x="200" y="119"/>
                    <a:pt x="268" y="164"/>
                  </a:cubicBezTo>
                  <a:cubicBezTo>
                    <a:pt x="275" y="168"/>
                    <a:pt x="281" y="169"/>
                    <a:pt x="287" y="169"/>
                  </a:cubicBezTo>
                  <a:cubicBezTo>
                    <a:pt x="325" y="169"/>
                    <a:pt x="353" y="116"/>
                    <a:pt x="314" y="96"/>
                  </a:cubicBezTo>
                  <a:cubicBezTo>
                    <a:pt x="223" y="50"/>
                    <a:pt x="154" y="27"/>
                    <a:pt x="63" y="5"/>
                  </a:cubicBezTo>
                  <a:cubicBezTo>
                    <a:pt x="56" y="1"/>
                    <a:pt x="50" y="0"/>
                    <a:pt x="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5" name="Google Shape;1235;p46"/>
            <p:cNvSpPr/>
            <p:nvPr/>
          </p:nvSpPr>
          <p:spPr>
            <a:xfrm>
              <a:off x="2837474" y="1982652"/>
              <a:ext cx="37900" cy="9630"/>
            </a:xfrm>
            <a:custGeom>
              <a:avLst/>
              <a:gdLst/>
              <a:ahLst/>
              <a:cxnLst/>
              <a:rect l="l" t="t" r="r" b="b"/>
              <a:pathLst>
                <a:path w="366" h="93" extrusionOk="0">
                  <a:moveTo>
                    <a:pt x="320" y="1"/>
                  </a:moveTo>
                  <a:cubicBezTo>
                    <a:pt x="229" y="1"/>
                    <a:pt x="137" y="1"/>
                    <a:pt x="46" y="24"/>
                  </a:cubicBezTo>
                  <a:cubicBezTo>
                    <a:pt x="0" y="24"/>
                    <a:pt x="23" y="92"/>
                    <a:pt x="69" y="92"/>
                  </a:cubicBezTo>
                  <a:cubicBezTo>
                    <a:pt x="160" y="69"/>
                    <a:pt x="229" y="69"/>
                    <a:pt x="320" y="69"/>
                  </a:cubicBezTo>
                  <a:cubicBezTo>
                    <a:pt x="366" y="69"/>
                    <a:pt x="366" y="1"/>
                    <a:pt x="3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6" name="Google Shape;1236;p46"/>
            <p:cNvSpPr/>
            <p:nvPr/>
          </p:nvSpPr>
          <p:spPr>
            <a:xfrm>
              <a:off x="2880035" y="1994353"/>
              <a:ext cx="30859" cy="54676"/>
            </a:xfrm>
            <a:custGeom>
              <a:avLst/>
              <a:gdLst/>
              <a:ahLst/>
              <a:cxnLst/>
              <a:rect l="l" t="t" r="r" b="b"/>
              <a:pathLst>
                <a:path w="298" h="528" extrusionOk="0">
                  <a:moveTo>
                    <a:pt x="46" y="413"/>
                  </a:moveTo>
                  <a:cubicBezTo>
                    <a:pt x="52" y="413"/>
                    <a:pt x="56" y="414"/>
                    <a:pt x="60" y="417"/>
                  </a:cubicBezTo>
                  <a:lnTo>
                    <a:pt x="60" y="417"/>
                  </a:lnTo>
                  <a:cubicBezTo>
                    <a:pt x="55" y="416"/>
                    <a:pt x="51" y="414"/>
                    <a:pt x="46" y="413"/>
                  </a:cubicBezTo>
                  <a:close/>
                  <a:moveTo>
                    <a:pt x="221" y="0"/>
                  </a:moveTo>
                  <a:cubicBezTo>
                    <a:pt x="207" y="0"/>
                    <a:pt x="192" y="7"/>
                    <a:pt x="183" y="25"/>
                  </a:cubicBezTo>
                  <a:cubicBezTo>
                    <a:pt x="160" y="162"/>
                    <a:pt x="92" y="299"/>
                    <a:pt x="23" y="413"/>
                  </a:cubicBezTo>
                  <a:cubicBezTo>
                    <a:pt x="0" y="436"/>
                    <a:pt x="23" y="459"/>
                    <a:pt x="46" y="481"/>
                  </a:cubicBezTo>
                  <a:cubicBezTo>
                    <a:pt x="114" y="504"/>
                    <a:pt x="160" y="504"/>
                    <a:pt x="229" y="527"/>
                  </a:cubicBezTo>
                  <a:cubicBezTo>
                    <a:pt x="274" y="527"/>
                    <a:pt x="297" y="459"/>
                    <a:pt x="251" y="459"/>
                  </a:cubicBezTo>
                  <a:cubicBezTo>
                    <a:pt x="198" y="441"/>
                    <a:pt x="144" y="437"/>
                    <a:pt x="90" y="425"/>
                  </a:cubicBezTo>
                  <a:lnTo>
                    <a:pt x="90" y="425"/>
                  </a:lnTo>
                  <a:cubicBezTo>
                    <a:pt x="168" y="299"/>
                    <a:pt x="210" y="173"/>
                    <a:pt x="251" y="48"/>
                  </a:cubicBezTo>
                  <a:cubicBezTo>
                    <a:pt x="266" y="20"/>
                    <a:pt x="245" y="0"/>
                    <a:pt x="2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7" name="Google Shape;1237;p46"/>
            <p:cNvSpPr/>
            <p:nvPr/>
          </p:nvSpPr>
          <p:spPr>
            <a:xfrm>
              <a:off x="2809101" y="1800605"/>
              <a:ext cx="345244" cy="217667"/>
            </a:xfrm>
            <a:custGeom>
              <a:avLst/>
              <a:gdLst/>
              <a:ahLst/>
              <a:cxnLst/>
              <a:rect l="l" t="t" r="r" b="b"/>
              <a:pathLst>
                <a:path w="3334" h="2102" extrusionOk="0">
                  <a:moveTo>
                    <a:pt x="1761" y="1"/>
                  </a:moveTo>
                  <a:cubicBezTo>
                    <a:pt x="1422" y="1"/>
                    <a:pt x="1069" y="115"/>
                    <a:pt x="731" y="344"/>
                  </a:cubicBezTo>
                  <a:cubicBezTo>
                    <a:pt x="1" y="800"/>
                    <a:pt x="46" y="1508"/>
                    <a:pt x="92" y="1622"/>
                  </a:cubicBezTo>
                  <a:cubicBezTo>
                    <a:pt x="115" y="1668"/>
                    <a:pt x="160" y="1713"/>
                    <a:pt x="229" y="1736"/>
                  </a:cubicBezTo>
                  <a:cubicBezTo>
                    <a:pt x="297" y="1736"/>
                    <a:pt x="411" y="1736"/>
                    <a:pt x="617" y="1668"/>
                  </a:cubicBezTo>
                  <a:cubicBezTo>
                    <a:pt x="1187" y="1531"/>
                    <a:pt x="1553" y="1006"/>
                    <a:pt x="1553" y="1006"/>
                  </a:cubicBezTo>
                  <a:lnTo>
                    <a:pt x="1553" y="1006"/>
                  </a:lnTo>
                  <a:cubicBezTo>
                    <a:pt x="1553" y="1006"/>
                    <a:pt x="1507" y="1097"/>
                    <a:pt x="1712" y="1531"/>
                  </a:cubicBezTo>
                  <a:cubicBezTo>
                    <a:pt x="1872" y="1827"/>
                    <a:pt x="2260" y="2010"/>
                    <a:pt x="2443" y="2101"/>
                  </a:cubicBezTo>
                  <a:cubicBezTo>
                    <a:pt x="2511" y="2010"/>
                    <a:pt x="2648" y="1896"/>
                    <a:pt x="2831" y="1873"/>
                  </a:cubicBezTo>
                  <a:cubicBezTo>
                    <a:pt x="2945" y="1873"/>
                    <a:pt x="3105" y="1942"/>
                    <a:pt x="3196" y="2010"/>
                  </a:cubicBezTo>
                  <a:cubicBezTo>
                    <a:pt x="3333" y="1713"/>
                    <a:pt x="3287" y="914"/>
                    <a:pt x="2785" y="412"/>
                  </a:cubicBezTo>
                  <a:cubicBezTo>
                    <a:pt x="2487" y="138"/>
                    <a:pt x="2133" y="1"/>
                    <a:pt x="17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8" name="Google Shape;1238;p46"/>
            <p:cNvSpPr/>
            <p:nvPr/>
          </p:nvSpPr>
          <p:spPr>
            <a:xfrm>
              <a:off x="2877653" y="2090244"/>
              <a:ext cx="56850" cy="31480"/>
            </a:xfrm>
            <a:custGeom>
              <a:avLst/>
              <a:gdLst/>
              <a:ahLst/>
              <a:cxnLst/>
              <a:rect l="l" t="t" r="r" b="b"/>
              <a:pathLst>
                <a:path w="549" h="304" extrusionOk="0">
                  <a:moveTo>
                    <a:pt x="514" y="0"/>
                  </a:moveTo>
                  <a:cubicBezTo>
                    <a:pt x="497" y="0"/>
                    <a:pt x="480" y="12"/>
                    <a:pt x="480" y="35"/>
                  </a:cubicBezTo>
                  <a:cubicBezTo>
                    <a:pt x="468" y="160"/>
                    <a:pt x="377" y="223"/>
                    <a:pt x="283" y="223"/>
                  </a:cubicBezTo>
                  <a:cubicBezTo>
                    <a:pt x="189" y="223"/>
                    <a:pt x="92" y="160"/>
                    <a:pt x="69" y="35"/>
                  </a:cubicBezTo>
                  <a:cubicBezTo>
                    <a:pt x="69" y="17"/>
                    <a:pt x="59" y="10"/>
                    <a:pt x="47" y="10"/>
                  </a:cubicBezTo>
                  <a:cubicBezTo>
                    <a:pt x="27" y="10"/>
                    <a:pt x="1" y="29"/>
                    <a:pt x="1" y="58"/>
                  </a:cubicBezTo>
                  <a:cubicBezTo>
                    <a:pt x="23" y="223"/>
                    <a:pt x="146" y="303"/>
                    <a:pt x="270" y="303"/>
                  </a:cubicBezTo>
                  <a:cubicBezTo>
                    <a:pt x="403" y="303"/>
                    <a:pt x="537" y="212"/>
                    <a:pt x="548" y="35"/>
                  </a:cubicBezTo>
                  <a:cubicBezTo>
                    <a:pt x="548" y="12"/>
                    <a:pt x="531" y="0"/>
                    <a:pt x="5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9" name="Google Shape;1239;p46"/>
            <p:cNvSpPr/>
            <p:nvPr/>
          </p:nvSpPr>
          <p:spPr>
            <a:xfrm>
              <a:off x="2104730" y="3646654"/>
              <a:ext cx="165580" cy="219946"/>
            </a:xfrm>
            <a:custGeom>
              <a:avLst/>
              <a:gdLst/>
              <a:ahLst/>
              <a:cxnLst/>
              <a:rect l="l" t="t" r="r" b="b"/>
              <a:pathLst>
                <a:path w="1599" h="2124" extrusionOk="0">
                  <a:moveTo>
                    <a:pt x="1" y="1"/>
                  </a:moveTo>
                  <a:lnTo>
                    <a:pt x="69" y="1941"/>
                  </a:lnTo>
                  <a:lnTo>
                    <a:pt x="1553" y="2124"/>
                  </a:lnTo>
                  <a:lnTo>
                    <a:pt x="1598" y="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0" name="Google Shape;1240;p46"/>
            <p:cNvSpPr/>
            <p:nvPr/>
          </p:nvSpPr>
          <p:spPr>
            <a:xfrm>
              <a:off x="2104730" y="3646654"/>
              <a:ext cx="165580" cy="219946"/>
            </a:xfrm>
            <a:custGeom>
              <a:avLst/>
              <a:gdLst/>
              <a:ahLst/>
              <a:cxnLst/>
              <a:rect l="l" t="t" r="r" b="b"/>
              <a:pathLst>
                <a:path w="1599" h="2124" fill="none" extrusionOk="0">
                  <a:moveTo>
                    <a:pt x="1" y="1"/>
                  </a:moveTo>
                  <a:lnTo>
                    <a:pt x="69" y="1941"/>
                  </a:lnTo>
                  <a:lnTo>
                    <a:pt x="1553" y="2124"/>
                  </a:lnTo>
                  <a:lnTo>
                    <a:pt x="1598" y="24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1" name="Google Shape;1241;p46"/>
            <p:cNvSpPr/>
            <p:nvPr/>
          </p:nvSpPr>
          <p:spPr>
            <a:xfrm>
              <a:off x="2128341" y="3646654"/>
              <a:ext cx="12012" cy="205759"/>
            </a:xfrm>
            <a:custGeom>
              <a:avLst/>
              <a:gdLst/>
              <a:ahLst/>
              <a:cxnLst/>
              <a:rect l="l" t="t" r="r" b="b"/>
              <a:pathLst>
                <a:path w="116" h="1987" fill="none" extrusionOk="0">
                  <a:moveTo>
                    <a:pt x="1" y="1"/>
                  </a:moveTo>
                  <a:lnTo>
                    <a:pt x="115" y="1987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2" name="Google Shape;1242;p46"/>
            <p:cNvSpPr/>
            <p:nvPr/>
          </p:nvSpPr>
          <p:spPr>
            <a:xfrm>
              <a:off x="2166241" y="3646654"/>
              <a:ext cx="11909" cy="205759"/>
            </a:xfrm>
            <a:custGeom>
              <a:avLst/>
              <a:gdLst/>
              <a:ahLst/>
              <a:cxnLst/>
              <a:rect l="l" t="t" r="r" b="b"/>
              <a:pathLst>
                <a:path w="115" h="1987" fill="none" extrusionOk="0">
                  <a:moveTo>
                    <a:pt x="0" y="1"/>
                  </a:moveTo>
                  <a:lnTo>
                    <a:pt x="114" y="1987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3" name="Google Shape;1243;p46"/>
            <p:cNvSpPr/>
            <p:nvPr/>
          </p:nvSpPr>
          <p:spPr>
            <a:xfrm>
              <a:off x="2199275" y="3644376"/>
              <a:ext cx="4867" cy="210419"/>
            </a:xfrm>
            <a:custGeom>
              <a:avLst/>
              <a:gdLst/>
              <a:ahLst/>
              <a:cxnLst/>
              <a:rect l="l" t="t" r="r" b="b"/>
              <a:pathLst>
                <a:path w="47" h="2032" fill="none" extrusionOk="0">
                  <a:moveTo>
                    <a:pt x="1" y="0"/>
                  </a:moveTo>
                  <a:lnTo>
                    <a:pt x="46" y="2032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4" name="Google Shape;1244;p46"/>
            <p:cNvSpPr/>
            <p:nvPr/>
          </p:nvSpPr>
          <p:spPr>
            <a:xfrm>
              <a:off x="2230030" y="3646654"/>
              <a:ext cx="4867" cy="210522"/>
            </a:xfrm>
            <a:custGeom>
              <a:avLst/>
              <a:gdLst/>
              <a:ahLst/>
              <a:cxnLst/>
              <a:rect l="l" t="t" r="r" b="b"/>
              <a:pathLst>
                <a:path w="47" h="2033" fill="none" extrusionOk="0">
                  <a:moveTo>
                    <a:pt x="0" y="1"/>
                  </a:moveTo>
                  <a:lnTo>
                    <a:pt x="46" y="2032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5" name="Google Shape;1245;p46"/>
            <p:cNvSpPr/>
            <p:nvPr/>
          </p:nvSpPr>
          <p:spPr>
            <a:xfrm>
              <a:off x="1823479" y="3805091"/>
              <a:ext cx="494049" cy="302580"/>
            </a:xfrm>
            <a:custGeom>
              <a:avLst/>
              <a:gdLst/>
              <a:ahLst/>
              <a:cxnLst/>
              <a:rect l="l" t="t" r="r" b="b"/>
              <a:pathLst>
                <a:path w="4771" h="2922" extrusionOk="0">
                  <a:moveTo>
                    <a:pt x="4611" y="0"/>
                  </a:moveTo>
                  <a:lnTo>
                    <a:pt x="2374" y="206"/>
                  </a:lnTo>
                  <a:lnTo>
                    <a:pt x="2329" y="1301"/>
                  </a:lnTo>
                  <a:lnTo>
                    <a:pt x="0" y="2922"/>
                  </a:lnTo>
                  <a:lnTo>
                    <a:pt x="4771" y="2831"/>
                  </a:lnTo>
                  <a:lnTo>
                    <a:pt x="4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6" name="Google Shape;1246;p46"/>
            <p:cNvSpPr/>
            <p:nvPr/>
          </p:nvSpPr>
          <p:spPr>
            <a:xfrm>
              <a:off x="1823479" y="3805091"/>
              <a:ext cx="494049" cy="302580"/>
            </a:xfrm>
            <a:custGeom>
              <a:avLst/>
              <a:gdLst/>
              <a:ahLst/>
              <a:cxnLst/>
              <a:rect l="l" t="t" r="r" b="b"/>
              <a:pathLst>
                <a:path w="4771" h="2922" fill="none" extrusionOk="0">
                  <a:moveTo>
                    <a:pt x="0" y="2922"/>
                  </a:moveTo>
                  <a:lnTo>
                    <a:pt x="4771" y="2831"/>
                  </a:lnTo>
                  <a:lnTo>
                    <a:pt x="4611" y="0"/>
                  </a:lnTo>
                  <a:lnTo>
                    <a:pt x="2374" y="206"/>
                  </a:lnTo>
                  <a:lnTo>
                    <a:pt x="2329" y="1301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7" name="Google Shape;1247;p46"/>
            <p:cNvSpPr/>
            <p:nvPr/>
          </p:nvSpPr>
          <p:spPr>
            <a:xfrm>
              <a:off x="1967626" y="3982375"/>
              <a:ext cx="30859" cy="66274"/>
            </a:xfrm>
            <a:custGeom>
              <a:avLst/>
              <a:gdLst/>
              <a:ahLst/>
              <a:cxnLst/>
              <a:rect l="l" t="t" r="r" b="b"/>
              <a:pathLst>
                <a:path w="298" h="640" fill="none" extrusionOk="0">
                  <a:moveTo>
                    <a:pt x="1" y="0"/>
                  </a:moveTo>
                  <a:lnTo>
                    <a:pt x="298" y="639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8" name="Google Shape;1248;p46"/>
            <p:cNvSpPr/>
            <p:nvPr/>
          </p:nvSpPr>
          <p:spPr>
            <a:xfrm>
              <a:off x="2012568" y="3956383"/>
              <a:ext cx="30859" cy="66274"/>
            </a:xfrm>
            <a:custGeom>
              <a:avLst/>
              <a:gdLst/>
              <a:ahLst/>
              <a:cxnLst/>
              <a:rect l="l" t="t" r="r" b="b"/>
              <a:pathLst>
                <a:path w="298" h="640" fill="none" extrusionOk="0">
                  <a:moveTo>
                    <a:pt x="0" y="0"/>
                  </a:moveTo>
                  <a:lnTo>
                    <a:pt x="297" y="639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9" name="Google Shape;1249;p46"/>
            <p:cNvSpPr/>
            <p:nvPr/>
          </p:nvSpPr>
          <p:spPr>
            <a:xfrm>
              <a:off x="1918024" y="3800328"/>
              <a:ext cx="127784" cy="144249"/>
            </a:xfrm>
            <a:custGeom>
              <a:avLst/>
              <a:gdLst/>
              <a:ahLst/>
              <a:cxnLst/>
              <a:rect l="l" t="t" r="r" b="b"/>
              <a:pathLst>
                <a:path w="1234" h="1393" fill="none" extrusionOk="0">
                  <a:moveTo>
                    <a:pt x="1233" y="1393"/>
                  </a:moveTo>
                  <a:cubicBezTo>
                    <a:pt x="1233" y="1393"/>
                    <a:pt x="0" y="914"/>
                    <a:pt x="183" y="571"/>
                  </a:cubicBezTo>
                  <a:cubicBezTo>
                    <a:pt x="503" y="1"/>
                    <a:pt x="1233" y="1393"/>
                    <a:pt x="1233" y="1393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0" name="Google Shape;1250;p46"/>
            <p:cNvSpPr/>
            <p:nvPr/>
          </p:nvSpPr>
          <p:spPr>
            <a:xfrm>
              <a:off x="2014950" y="3823938"/>
              <a:ext cx="33137" cy="123020"/>
            </a:xfrm>
            <a:custGeom>
              <a:avLst/>
              <a:gdLst/>
              <a:ahLst/>
              <a:cxnLst/>
              <a:rect l="l" t="t" r="r" b="b"/>
              <a:pathLst>
                <a:path w="320" h="1188" fill="none" extrusionOk="0">
                  <a:moveTo>
                    <a:pt x="0" y="1"/>
                  </a:moveTo>
                  <a:lnTo>
                    <a:pt x="320" y="1188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1" name="Google Shape;1251;p46"/>
            <p:cNvSpPr/>
            <p:nvPr/>
          </p:nvSpPr>
          <p:spPr>
            <a:xfrm>
              <a:off x="2118917" y="3890005"/>
              <a:ext cx="120639" cy="118568"/>
            </a:xfrm>
            <a:custGeom>
              <a:avLst/>
              <a:gdLst/>
              <a:ahLst/>
              <a:cxnLst/>
              <a:rect l="l" t="t" r="r" b="b"/>
              <a:pathLst>
                <a:path w="1165" h="1145" extrusionOk="0">
                  <a:moveTo>
                    <a:pt x="609" y="0"/>
                  </a:moveTo>
                  <a:cubicBezTo>
                    <a:pt x="596" y="0"/>
                    <a:pt x="584" y="1"/>
                    <a:pt x="571" y="2"/>
                  </a:cubicBezTo>
                  <a:cubicBezTo>
                    <a:pt x="252" y="2"/>
                    <a:pt x="1" y="276"/>
                    <a:pt x="1" y="595"/>
                  </a:cubicBezTo>
                  <a:cubicBezTo>
                    <a:pt x="22" y="901"/>
                    <a:pt x="254" y="1145"/>
                    <a:pt x="554" y="1145"/>
                  </a:cubicBezTo>
                  <a:cubicBezTo>
                    <a:pt x="567" y="1145"/>
                    <a:pt x="581" y="1144"/>
                    <a:pt x="594" y="1143"/>
                  </a:cubicBezTo>
                  <a:cubicBezTo>
                    <a:pt x="914" y="1143"/>
                    <a:pt x="1165" y="869"/>
                    <a:pt x="1165" y="550"/>
                  </a:cubicBezTo>
                  <a:cubicBezTo>
                    <a:pt x="1143" y="244"/>
                    <a:pt x="891" y="0"/>
                    <a:pt x="6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2" name="Google Shape;1252;p46"/>
            <p:cNvSpPr/>
            <p:nvPr/>
          </p:nvSpPr>
          <p:spPr>
            <a:xfrm>
              <a:off x="1601254" y="3207069"/>
              <a:ext cx="248319" cy="271929"/>
            </a:xfrm>
            <a:custGeom>
              <a:avLst/>
              <a:gdLst/>
              <a:ahLst/>
              <a:cxnLst/>
              <a:rect l="l" t="t" r="r" b="b"/>
              <a:pathLst>
                <a:path w="2398" h="2626" extrusionOk="0">
                  <a:moveTo>
                    <a:pt x="1256" y="0"/>
                  </a:moveTo>
                  <a:lnTo>
                    <a:pt x="1" y="1484"/>
                  </a:lnTo>
                  <a:lnTo>
                    <a:pt x="982" y="2625"/>
                  </a:lnTo>
                  <a:lnTo>
                    <a:pt x="2398" y="1096"/>
                  </a:lnTo>
                  <a:lnTo>
                    <a:pt x="12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3" name="Google Shape;1253;p46"/>
            <p:cNvSpPr/>
            <p:nvPr/>
          </p:nvSpPr>
          <p:spPr>
            <a:xfrm>
              <a:off x="1601254" y="3207069"/>
              <a:ext cx="248319" cy="271929"/>
            </a:xfrm>
            <a:custGeom>
              <a:avLst/>
              <a:gdLst/>
              <a:ahLst/>
              <a:cxnLst/>
              <a:rect l="l" t="t" r="r" b="b"/>
              <a:pathLst>
                <a:path w="2398" h="2626" fill="none" extrusionOk="0">
                  <a:moveTo>
                    <a:pt x="1256" y="0"/>
                  </a:moveTo>
                  <a:lnTo>
                    <a:pt x="1" y="1484"/>
                  </a:lnTo>
                  <a:lnTo>
                    <a:pt x="982" y="2625"/>
                  </a:lnTo>
                  <a:lnTo>
                    <a:pt x="2398" y="1096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4" name="Google Shape;1254;p46"/>
            <p:cNvSpPr/>
            <p:nvPr/>
          </p:nvSpPr>
          <p:spPr>
            <a:xfrm>
              <a:off x="1620204" y="3223638"/>
              <a:ext cx="127784" cy="160817"/>
            </a:xfrm>
            <a:custGeom>
              <a:avLst/>
              <a:gdLst/>
              <a:ahLst/>
              <a:cxnLst/>
              <a:rect l="l" t="t" r="r" b="b"/>
              <a:pathLst>
                <a:path w="1234" h="1553" fill="none" extrusionOk="0">
                  <a:moveTo>
                    <a:pt x="1233" y="0"/>
                  </a:moveTo>
                  <a:lnTo>
                    <a:pt x="0" y="1552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5" name="Google Shape;1255;p46"/>
            <p:cNvSpPr/>
            <p:nvPr/>
          </p:nvSpPr>
          <p:spPr>
            <a:xfrm>
              <a:off x="1646196" y="3247248"/>
              <a:ext cx="127784" cy="160817"/>
            </a:xfrm>
            <a:custGeom>
              <a:avLst/>
              <a:gdLst/>
              <a:ahLst/>
              <a:cxnLst/>
              <a:rect l="l" t="t" r="r" b="b"/>
              <a:pathLst>
                <a:path w="1234" h="1553" fill="none" extrusionOk="0">
                  <a:moveTo>
                    <a:pt x="1233" y="0"/>
                  </a:moveTo>
                  <a:lnTo>
                    <a:pt x="1" y="155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6" name="Google Shape;1256;p46"/>
            <p:cNvSpPr/>
            <p:nvPr/>
          </p:nvSpPr>
          <p:spPr>
            <a:xfrm>
              <a:off x="1665146" y="3268477"/>
              <a:ext cx="134825" cy="158539"/>
            </a:xfrm>
            <a:custGeom>
              <a:avLst/>
              <a:gdLst/>
              <a:ahLst/>
              <a:cxnLst/>
              <a:rect l="l" t="t" r="r" b="b"/>
              <a:pathLst>
                <a:path w="1302" h="1531" fill="none" extrusionOk="0">
                  <a:moveTo>
                    <a:pt x="1301" y="1"/>
                  </a:moveTo>
                  <a:lnTo>
                    <a:pt x="0" y="153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7" name="Google Shape;1257;p46"/>
            <p:cNvSpPr/>
            <p:nvPr/>
          </p:nvSpPr>
          <p:spPr>
            <a:xfrm>
              <a:off x="1686375" y="3289809"/>
              <a:ext cx="134825" cy="160817"/>
            </a:xfrm>
            <a:custGeom>
              <a:avLst/>
              <a:gdLst/>
              <a:ahLst/>
              <a:cxnLst/>
              <a:rect l="l" t="t" r="r" b="b"/>
              <a:pathLst>
                <a:path w="1302" h="1553" fill="none" extrusionOk="0">
                  <a:moveTo>
                    <a:pt x="1302" y="0"/>
                  </a:moveTo>
                  <a:lnTo>
                    <a:pt x="1" y="1552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8" name="Google Shape;1258;p46"/>
            <p:cNvSpPr/>
            <p:nvPr/>
          </p:nvSpPr>
          <p:spPr>
            <a:xfrm>
              <a:off x="1211272" y="3315801"/>
              <a:ext cx="557941" cy="368854"/>
            </a:xfrm>
            <a:custGeom>
              <a:avLst/>
              <a:gdLst/>
              <a:ahLst/>
              <a:cxnLst/>
              <a:rect l="l" t="t" r="r" b="b"/>
              <a:pathLst>
                <a:path w="5388" h="3562" extrusionOk="0">
                  <a:moveTo>
                    <a:pt x="3607" y="0"/>
                  </a:moveTo>
                  <a:lnTo>
                    <a:pt x="2831" y="799"/>
                  </a:lnTo>
                  <a:lnTo>
                    <a:pt x="1" y="434"/>
                  </a:lnTo>
                  <a:lnTo>
                    <a:pt x="3607" y="3561"/>
                  </a:lnTo>
                  <a:lnTo>
                    <a:pt x="5387" y="1370"/>
                  </a:lnTo>
                  <a:lnTo>
                    <a:pt x="360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9" name="Google Shape;1259;p46"/>
            <p:cNvSpPr/>
            <p:nvPr/>
          </p:nvSpPr>
          <p:spPr>
            <a:xfrm>
              <a:off x="1211272" y="3315801"/>
              <a:ext cx="557941" cy="368854"/>
            </a:xfrm>
            <a:custGeom>
              <a:avLst/>
              <a:gdLst/>
              <a:ahLst/>
              <a:cxnLst/>
              <a:rect l="l" t="t" r="r" b="b"/>
              <a:pathLst>
                <a:path w="5388" h="3562" fill="none" extrusionOk="0">
                  <a:moveTo>
                    <a:pt x="1" y="434"/>
                  </a:moveTo>
                  <a:lnTo>
                    <a:pt x="3607" y="3561"/>
                  </a:lnTo>
                  <a:lnTo>
                    <a:pt x="5387" y="1370"/>
                  </a:lnTo>
                  <a:lnTo>
                    <a:pt x="3607" y="0"/>
                  </a:lnTo>
                  <a:lnTo>
                    <a:pt x="2831" y="799"/>
                  </a:ln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0" name="Google Shape;1260;p46"/>
            <p:cNvSpPr/>
            <p:nvPr/>
          </p:nvSpPr>
          <p:spPr>
            <a:xfrm>
              <a:off x="1381513" y="3363021"/>
              <a:ext cx="21332" cy="71037"/>
            </a:xfrm>
            <a:custGeom>
              <a:avLst/>
              <a:gdLst/>
              <a:ahLst/>
              <a:cxnLst/>
              <a:rect l="l" t="t" r="r" b="b"/>
              <a:pathLst>
                <a:path w="206" h="686" fill="none" extrusionOk="0">
                  <a:moveTo>
                    <a:pt x="206" y="1"/>
                  </a:moveTo>
                  <a:lnTo>
                    <a:pt x="0" y="686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1" name="Google Shape;1261;p46"/>
            <p:cNvSpPr/>
            <p:nvPr/>
          </p:nvSpPr>
          <p:spPr>
            <a:xfrm>
              <a:off x="1431115" y="3374930"/>
              <a:ext cx="21332" cy="70933"/>
            </a:xfrm>
            <a:custGeom>
              <a:avLst/>
              <a:gdLst/>
              <a:ahLst/>
              <a:cxnLst/>
              <a:rect l="l" t="t" r="r" b="b"/>
              <a:pathLst>
                <a:path w="206" h="685" fill="none" extrusionOk="0">
                  <a:moveTo>
                    <a:pt x="206" y="0"/>
                  </a:moveTo>
                  <a:lnTo>
                    <a:pt x="0" y="685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2" name="Google Shape;1262;p46"/>
            <p:cNvSpPr/>
            <p:nvPr/>
          </p:nvSpPr>
          <p:spPr>
            <a:xfrm>
              <a:off x="1423970" y="3230680"/>
              <a:ext cx="101792" cy="158435"/>
            </a:xfrm>
            <a:custGeom>
              <a:avLst/>
              <a:gdLst/>
              <a:ahLst/>
              <a:cxnLst/>
              <a:rect l="l" t="t" r="r" b="b"/>
              <a:pathLst>
                <a:path w="983" h="1530" fill="none" extrusionOk="0">
                  <a:moveTo>
                    <a:pt x="594" y="1530"/>
                  </a:moveTo>
                  <a:cubicBezTo>
                    <a:pt x="594" y="1530"/>
                    <a:pt x="1" y="343"/>
                    <a:pt x="389" y="206"/>
                  </a:cubicBezTo>
                  <a:cubicBezTo>
                    <a:pt x="982" y="1"/>
                    <a:pt x="594" y="1530"/>
                    <a:pt x="594" y="1530"/>
                  </a:cubicBez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3" name="Google Shape;1263;p46"/>
            <p:cNvSpPr/>
            <p:nvPr/>
          </p:nvSpPr>
          <p:spPr>
            <a:xfrm>
              <a:off x="1487863" y="3278004"/>
              <a:ext cx="56850" cy="115875"/>
            </a:xfrm>
            <a:custGeom>
              <a:avLst/>
              <a:gdLst/>
              <a:ahLst/>
              <a:cxnLst/>
              <a:rect l="l" t="t" r="r" b="b"/>
              <a:pathLst>
                <a:path w="549" h="1119" fill="none" extrusionOk="0">
                  <a:moveTo>
                    <a:pt x="548" y="0"/>
                  </a:moveTo>
                  <a:lnTo>
                    <a:pt x="0" y="1119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4" name="Google Shape;1264;p46"/>
            <p:cNvSpPr/>
            <p:nvPr/>
          </p:nvSpPr>
          <p:spPr>
            <a:xfrm>
              <a:off x="1516236" y="3421943"/>
              <a:ext cx="132444" cy="118671"/>
            </a:xfrm>
            <a:custGeom>
              <a:avLst/>
              <a:gdLst/>
              <a:ahLst/>
              <a:cxnLst/>
              <a:rect l="l" t="t" r="r" b="b"/>
              <a:pathLst>
                <a:path w="1279" h="1146" extrusionOk="0">
                  <a:moveTo>
                    <a:pt x="640" y="1"/>
                  </a:moveTo>
                  <a:cubicBezTo>
                    <a:pt x="480" y="1"/>
                    <a:pt x="319" y="70"/>
                    <a:pt x="206" y="208"/>
                  </a:cubicBezTo>
                  <a:cubicBezTo>
                    <a:pt x="0" y="436"/>
                    <a:pt x="23" y="801"/>
                    <a:pt x="274" y="1007"/>
                  </a:cubicBezTo>
                  <a:cubicBezTo>
                    <a:pt x="377" y="1099"/>
                    <a:pt x="507" y="1146"/>
                    <a:pt x="638" y="1146"/>
                  </a:cubicBezTo>
                  <a:cubicBezTo>
                    <a:pt x="799" y="1146"/>
                    <a:pt x="960" y="1076"/>
                    <a:pt x="1073" y="938"/>
                  </a:cubicBezTo>
                  <a:cubicBezTo>
                    <a:pt x="1278" y="687"/>
                    <a:pt x="1256" y="322"/>
                    <a:pt x="1004" y="139"/>
                  </a:cubicBezTo>
                  <a:cubicBezTo>
                    <a:pt x="902" y="47"/>
                    <a:pt x="771" y="1"/>
                    <a:pt x="6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5" name="Google Shape;1265;p46"/>
            <p:cNvSpPr/>
            <p:nvPr/>
          </p:nvSpPr>
          <p:spPr>
            <a:xfrm>
              <a:off x="1610781" y="2686402"/>
              <a:ext cx="1564782" cy="991101"/>
            </a:xfrm>
            <a:custGeom>
              <a:avLst/>
              <a:gdLst/>
              <a:ahLst/>
              <a:cxnLst/>
              <a:rect l="l" t="t" r="r" b="b"/>
              <a:pathLst>
                <a:path w="15111" h="9571" extrusionOk="0">
                  <a:moveTo>
                    <a:pt x="5801" y="1"/>
                  </a:moveTo>
                  <a:cubicBezTo>
                    <a:pt x="5412" y="1"/>
                    <a:pt x="4939" y="110"/>
                    <a:pt x="4360" y="532"/>
                  </a:cubicBezTo>
                  <a:cubicBezTo>
                    <a:pt x="4360" y="532"/>
                    <a:pt x="2716" y="1764"/>
                    <a:pt x="2534" y="1924"/>
                  </a:cubicBezTo>
                  <a:cubicBezTo>
                    <a:pt x="2351" y="2084"/>
                    <a:pt x="0" y="4321"/>
                    <a:pt x="0" y="4321"/>
                  </a:cubicBezTo>
                  <a:lnTo>
                    <a:pt x="3036" y="6946"/>
                  </a:lnTo>
                  <a:lnTo>
                    <a:pt x="3995" y="5873"/>
                  </a:lnTo>
                  <a:lnTo>
                    <a:pt x="3698" y="9525"/>
                  </a:lnTo>
                  <a:lnTo>
                    <a:pt x="7350" y="9571"/>
                  </a:lnTo>
                  <a:lnTo>
                    <a:pt x="7281" y="5896"/>
                  </a:lnTo>
                  <a:cubicBezTo>
                    <a:pt x="7281" y="5896"/>
                    <a:pt x="7263" y="5801"/>
                    <a:pt x="7379" y="5801"/>
                  </a:cubicBezTo>
                  <a:cubicBezTo>
                    <a:pt x="7391" y="5801"/>
                    <a:pt x="7404" y="5802"/>
                    <a:pt x="7418" y="5804"/>
                  </a:cubicBezTo>
                  <a:cubicBezTo>
                    <a:pt x="7578" y="5804"/>
                    <a:pt x="10157" y="5873"/>
                    <a:pt x="10157" y="5873"/>
                  </a:cubicBezTo>
                  <a:cubicBezTo>
                    <a:pt x="10157" y="5873"/>
                    <a:pt x="10637" y="5896"/>
                    <a:pt x="10842" y="5964"/>
                  </a:cubicBezTo>
                  <a:cubicBezTo>
                    <a:pt x="10998" y="6016"/>
                    <a:pt x="12039" y="6253"/>
                    <a:pt x="12900" y="6253"/>
                  </a:cubicBezTo>
                  <a:cubicBezTo>
                    <a:pt x="13171" y="6253"/>
                    <a:pt x="13425" y="6230"/>
                    <a:pt x="13627" y="6170"/>
                  </a:cubicBezTo>
                  <a:cubicBezTo>
                    <a:pt x="14449" y="5919"/>
                    <a:pt x="14745" y="5531"/>
                    <a:pt x="14859" y="5280"/>
                  </a:cubicBezTo>
                  <a:cubicBezTo>
                    <a:pt x="14974" y="5006"/>
                    <a:pt x="15088" y="4663"/>
                    <a:pt x="15088" y="4412"/>
                  </a:cubicBezTo>
                  <a:cubicBezTo>
                    <a:pt x="15111" y="4138"/>
                    <a:pt x="13148" y="3020"/>
                    <a:pt x="13148" y="3020"/>
                  </a:cubicBezTo>
                  <a:lnTo>
                    <a:pt x="12417" y="2609"/>
                  </a:lnTo>
                  <a:cubicBezTo>
                    <a:pt x="12417" y="2609"/>
                    <a:pt x="9975" y="1422"/>
                    <a:pt x="9290" y="1125"/>
                  </a:cubicBezTo>
                  <a:cubicBezTo>
                    <a:pt x="8628" y="851"/>
                    <a:pt x="6985" y="212"/>
                    <a:pt x="6528" y="98"/>
                  </a:cubicBezTo>
                  <a:cubicBezTo>
                    <a:pt x="6325" y="60"/>
                    <a:pt x="6086" y="1"/>
                    <a:pt x="58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6" name="Google Shape;1266;p46"/>
            <p:cNvSpPr/>
            <p:nvPr/>
          </p:nvSpPr>
          <p:spPr>
            <a:xfrm>
              <a:off x="1610781" y="2675218"/>
              <a:ext cx="1337898" cy="730459"/>
            </a:xfrm>
            <a:custGeom>
              <a:avLst/>
              <a:gdLst/>
              <a:ahLst/>
              <a:cxnLst/>
              <a:rect l="l" t="t" r="r" b="b"/>
              <a:pathLst>
                <a:path w="12920" h="7054" fill="none" extrusionOk="0">
                  <a:moveTo>
                    <a:pt x="12919" y="2991"/>
                  </a:moveTo>
                  <a:cubicBezTo>
                    <a:pt x="12919" y="2991"/>
                    <a:pt x="7236" y="1"/>
                    <a:pt x="5638" y="92"/>
                  </a:cubicBezTo>
                  <a:cubicBezTo>
                    <a:pt x="4063" y="183"/>
                    <a:pt x="0" y="4429"/>
                    <a:pt x="0" y="4429"/>
                  </a:cubicBezTo>
                  <a:lnTo>
                    <a:pt x="3036" y="7054"/>
                  </a:lnTo>
                  <a:lnTo>
                    <a:pt x="3995" y="5935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7" name="Google Shape;1267;p46"/>
            <p:cNvSpPr/>
            <p:nvPr/>
          </p:nvSpPr>
          <p:spPr>
            <a:xfrm>
              <a:off x="2116536" y="2989607"/>
              <a:ext cx="1118160" cy="420837"/>
            </a:xfrm>
            <a:custGeom>
              <a:avLst/>
              <a:gdLst/>
              <a:ahLst/>
              <a:cxnLst/>
              <a:rect l="l" t="t" r="r" b="b"/>
              <a:pathLst>
                <a:path w="10798" h="4064" fill="none" extrusionOk="0">
                  <a:moveTo>
                    <a:pt x="1" y="1"/>
                  </a:moveTo>
                  <a:cubicBezTo>
                    <a:pt x="1" y="1"/>
                    <a:pt x="4680" y="2717"/>
                    <a:pt x="6004" y="3059"/>
                  </a:cubicBezTo>
                  <a:cubicBezTo>
                    <a:pt x="7305" y="3379"/>
                    <a:pt x="10797" y="4063"/>
                    <a:pt x="10158" y="274"/>
                  </a:cubicBez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8" name="Google Shape;1268;p46"/>
            <p:cNvSpPr/>
            <p:nvPr/>
          </p:nvSpPr>
          <p:spPr>
            <a:xfrm>
              <a:off x="1993618" y="3025022"/>
              <a:ext cx="378277" cy="652484"/>
            </a:xfrm>
            <a:custGeom>
              <a:avLst/>
              <a:gdLst/>
              <a:ahLst/>
              <a:cxnLst/>
              <a:rect l="l" t="t" r="r" b="b"/>
              <a:pathLst>
                <a:path w="3653" h="6301" fill="none" extrusionOk="0">
                  <a:moveTo>
                    <a:pt x="1781" y="1"/>
                  </a:moveTo>
                  <a:cubicBezTo>
                    <a:pt x="1781" y="1"/>
                    <a:pt x="594" y="69"/>
                    <a:pt x="457" y="914"/>
                  </a:cubicBezTo>
                  <a:cubicBezTo>
                    <a:pt x="343" y="1758"/>
                    <a:pt x="1" y="6255"/>
                    <a:pt x="1" y="6255"/>
                  </a:cubicBezTo>
                  <a:lnTo>
                    <a:pt x="3653" y="6301"/>
                  </a:lnTo>
                  <a:lnTo>
                    <a:pt x="3584" y="1667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9" name="Google Shape;1269;p46"/>
            <p:cNvSpPr/>
            <p:nvPr/>
          </p:nvSpPr>
          <p:spPr>
            <a:xfrm>
              <a:off x="2364753" y="3287427"/>
              <a:ext cx="338099" cy="7145"/>
            </a:xfrm>
            <a:custGeom>
              <a:avLst/>
              <a:gdLst/>
              <a:ahLst/>
              <a:cxnLst/>
              <a:rect l="l" t="t" r="r" b="b"/>
              <a:pathLst>
                <a:path w="3265" h="69" fill="none" extrusionOk="0">
                  <a:moveTo>
                    <a:pt x="0" y="0"/>
                  </a:moveTo>
                  <a:lnTo>
                    <a:pt x="3264" y="69"/>
                  </a:lnTo>
                </a:path>
              </a:pathLst>
            </a:custGeom>
            <a:noFill/>
            <a:ln w="9525" cap="rnd" cmpd="sng">
              <a:solidFill>
                <a:srgbClr val="01000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0" name="Google Shape;1270;p46"/>
            <p:cNvSpPr/>
            <p:nvPr/>
          </p:nvSpPr>
          <p:spPr>
            <a:xfrm>
              <a:off x="2544418" y="3294469"/>
              <a:ext cx="668949" cy="1304865"/>
            </a:xfrm>
            <a:custGeom>
              <a:avLst/>
              <a:gdLst/>
              <a:ahLst/>
              <a:cxnLst/>
              <a:rect l="l" t="t" r="r" b="b"/>
              <a:pathLst>
                <a:path w="6460" h="12601" extrusionOk="0">
                  <a:moveTo>
                    <a:pt x="0" y="1"/>
                  </a:moveTo>
                  <a:lnTo>
                    <a:pt x="0" y="12601"/>
                  </a:lnTo>
                  <a:lnTo>
                    <a:pt x="6460" y="12601"/>
                  </a:lnTo>
                  <a:lnTo>
                    <a:pt x="6460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1" name="Google Shape;1271;p46"/>
            <p:cNvSpPr/>
            <p:nvPr/>
          </p:nvSpPr>
          <p:spPr>
            <a:xfrm>
              <a:off x="1691138" y="4102912"/>
              <a:ext cx="666567" cy="501194"/>
            </a:xfrm>
            <a:custGeom>
              <a:avLst/>
              <a:gdLst/>
              <a:ahLst/>
              <a:cxnLst/>
              <a:rect l="l" t="t" r="r" b="b"/>
              <a:pathLst>
                <a:path w="6437" h="4840" extrusionOk="0">
                  <a:moveTo>
                    <a:pt x="0" y="0"/>
                  </a:moveTo>
                  <a:lnTo>
                    <a:pt x="0" y="4839"/>
                  </a:lnTo>
                  <a:lnTo>
                    <a:pt x="6437" y="4839"/>
                  </a:lnTo>
                  <a:lnTo>
                    <a:pt x="6437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2" name="Google Shape;1272;p46"/>
            <p:cNvSpPr/>
            <p:nvPr/>
          </p:nvSpPr>
          <p:spPr>
            <a:xfrm>
              <a:off x="835476" y="3748344"/>
              <a:ext cx="666671" cy="850994"/>
            </a:xfrm>
            <a:custGeom>
              <a:avLst/>
              <a:gdLst/>
              <a:ahLst/>
              <a:cxnLst/>
              <a:rect l="l" t="t" r="r" b="b"/>
              <a:pathLst>
                <a:path w="6438" h="8218" extrusionOk="0">
                  <a:moveTo>
                    <a:pt x="0" y="0"/>
                  </a:moveTo>
                  <a:lnTo>
                    <a:pt x="0" y="8218"/>
                  </a:lnTo>
                  <a:lnTo>
                    <a:pt x="6437" y="8218"/>
                  </a:lnTo>
                  <a:lnTo>
                    <a:pt x="6437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cxnSp>
        <p:nvCxnSpPr>
          <p:cNvPr id="1273" name="Google Shape;1273;p46"/>
          <p:cNvCxnSpPr/>
          <p:nvPr/>
        </p:nvCxnSpPr>
        <p:spPr>
          <a:xfrm>
            <a:off x="558863" y="4604100"/>
            <a:ext cx="3058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p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COMPETITORS</a:t>
            </a:r>
            <a:endParaRPr dirty="0"/>
          </a:p>
        </p:txBody>
      </p:sp>
      <p:sp>
        <p:nvSpPr>
          <p:cNvPr id="1090" name="Google Shape;1090;p44"/>
          <p:cNvSpPr txBox="1">
            <a:spLocks noGrp="1"/>
          </p:cNvSpPr>
          <p:nvPr>
            <p:ph type="title" idx="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GOSPORT</a:t>
            </a:r>
            <a:endParaRPr dirty="0"/>
          </a:p>
        </p:txBody>
      </p:sp>
      <p:sp>
        <p:nvSpPr>
          <p:cNvPr id="1091" name="Google Shape;1091;p44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It’s considered the main competitor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Having diff</a:t>
            </a:r>
            <a:r>
              <a:rPr lang="en-US" dirty="0"/>
              <a:t>e</a:t>
            </a:r>
            <a:r>
              <a:rPr lang="en" dirty="0"/>
              <a:t>rent brand names</a:t>
            </a: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23BDE7-DCC7-B63B-9DD4-CB2601768D6F}"/>
              </a:ext>
            </a:extLst>
          </p:cNvPr>
          <p:cNvSpPr>
            <a:spLocks noGrp="1"/>
          </p:cNvSpPr>
          <p:nvPr>
            <p:ph type="title" idx="3"/>
          </p:nvPr>
        </p:nvSpPr>
        <p:spPr>
          <a:xfrm>
            <a:off x="3380053" y="2728175"/>
            <a:ext cx="2305500" cy="434700"/>
          </a:xfrm>
        </p:spPr>
        <p:txBody>
          <a:bodyPr/>
          <a:lstStyle/>
          <a:p>
            <a:r>
              <a:rPr lang="en-US" dirty="0"/>
              <a:t>Smaller shops</a:t>
            </a:r>
          </a:p>
        </p:txBody>
      </p:sp>
      <p:sp>
        <p:nvSpPr>
          <p:cNvPr id="1093" name="Google Shape;1093;p44"/>
          <p:cNvSpPr txBox="1">
            <a:spLocks noGrp="1"/>
          </p:cNvSpPr>
          <p:nvPr>
            <p:ph type="subTitle" idx="4"/>
          </p:nvPr>
        </p:nvSpPr>
        <p:spPr>
          <a:xfrm>
            <a:off x="3419250" y="3195318"/>
            <a:ext cx="2305500" cy="946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Not considered a threat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" dirty="0"/>
              <a:t>e shall keep an eye on them</a:t>
            </a:r>
            <a:endParaRPr dirty="0"/>
          </a:p>
        </p:txBody>
      </p:sp>
      <p:sp>
        <p:nvSpPr>
          <p:cNvPr id="1094" name="Google Shape;1094;p44"/>
          <p:cNvSpPr txBox="1">
            <a:spLocks noGrp="1"/>
          </p:cNvSpPr>
          <p:nvPr>
            <p:ph type="title" idx="5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</a:t>
            </a:r>
            <a:r>
              <a:rPr lang="en" dirty="0"/>
              <a:t>ike &amp; adidas</a:t>
            </a:r>
            <a:endParaRPr dirty="0"/>
          </a:p>
        </p:txBody>
      </p:sp>
      <p:sp>
        <p:nvSpPr>
          <p:cNvPr id="1095" name="Google Shape;1095;p44"/>
          <p:cNvSpPr txBox="1">
            <a:spLocks noGrp="1"/>
          </p:cNvSpPr>
          <p:nvPr>
            <p:ph type="subTitle" idx="6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" dirty="0"/>
              <a:t>hey might sell similar items but each brand alone</a:t>
            </a:r>
            <a:endParaRPr dirty="0"/>
          </a:p>
        </p:txBody>
      </p:sp>
      <p:sp>
        <p:nvSpPr>
          <p:cNvPr id="1096" name="Google Shape;1096;p44"/>
          <p:cNvSpPr/>
          <p:nvPr/>
        </p:nvSpPr>
        <p:spPr>
          <a:xfrm>
            <a:off x="1539450" y="1880775"/>
            <a:ext cx="666600" cy="666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7" name="Google Shape;1097;p44"/>
          <p:cNvSpPr/>
          <p:nvPr/>
        </p:nvSpPr>
        <p:spPr>
          <a:xfrm>
            <a:off x="4238700" y="1869632"/>
            <a:ext cx="666600" cy="666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8" name="Google Shape;1098;p44"/>
          <p:cNvSpPr/>
          <p:nvPr/>
        </p:nvSpPr>
        <p:spPr>
          <a:xfrm>
            <a:off x="6937950" y="1880775"/>
            <a:ext cx="666600" cy="666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12" name="Google Shape;1112;p44"/>
          <p:cNvGrpSpPr/>
          <p:nvPr/>
        </p:nvGrpSpPr>
        <p:grpSpPr>
          <a:xfrm>
            <a:off x="4365339" y="2014270"/>
            <a:ext cx="413321" cy="407688"/>
            <a:chOff x="4365338" y="1882757"/>
            <a:chExt cx="413321" cy="407688"/>
          </a:xfrm>
        </p:grpSpPr>
        <p:grpSp>
          <p:nvGrpSpPr>
            <p:cNvPr id="1113" name="Google Shape;1113;p44"/>
            <p:cNvGrpSpPr/>
            <p:nvPr/>
          </p:nvGrpSpPr>
          <p:grpSpPr>
            <a:xfrm>
              <a:off x="4372750" y="1889132"/>
              <a:ext cx="398914" cy="395711"/>
              <a:chOff x="1758572" y="4295123"/>
              <a:chExt cx="352865" cy="350032"/>
            </a:xfrm>
          </p:grpSpPr>
          <p:sp>
            <p:nvSpPr>
              <p:cNvPr id="1114" name="Google Shape;1114;p44"/>
              <p:cNvSpPr/>
              <p:nvPr/>
            </p:nvSpPr>
            <p:spPr>
              <a:xfrm>
                <a:off x="1778977" y="4547353"/>
                <a:ext cx="31762" cy="28903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1102" extrusionOk="0">
                    <a:moveTo>
                      <a:pt x="989" y="1"/>
                    </a:moveTo>
                    <a:cubicBezTo>
                      <a:pt x="937" y="1"/>
                      <a:pt x="885" y="20"/>
                      <a:pt x="844" y="58"/>
                    </a:cubicBezTo>
                    <a:lnTo>
                      <a:pt x="161" y="747"/>
                    </a:lnTo>
                    <a:cubicBezTo>
                      <a:pt x="0" y="889"/>
                      <a:pt x="140" y="1102"/>
                      <a:pt x="299" y="1102"/>
                    </a:cubicBezTo>
                    <a:cubicBezTo>
                      <a:pt x="349" y="1102"/>
                      <a:pt x="400" y="1081"/>
                      <a:pt x="445" y="1030"/>
                    </a:cubicBezTo>
                    <a:lnTo>
                      <a:pt x="1133" y="342"/>
                    </a:lnTo>
                    <a:cubicBezTo>
                      <a:pt x="1210" y="265"/>
                      <a:pt x="1210" y="135"/>
                      <a:pt x="1133" y="58"/>
                    </a:cubicBezTo>
                    <a:cubicBezTo>
                      <a:pt x="1092" y="20"/>
                      <a:pt x="1041" y="1"/>
                      <a:pt x="9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115" name="Google Shape;1115;p44"/>
              <p:cNvSpPr/>
              <p:nvPr/>
            </p:nvSpPr>
            <p:spPr>
              <a:xfrm>
                <a:off x="1797179" y="4564768"/>
                <a:ext cx="30975" cy="28457"/>
              </a:xfrm>
              <a:custGeom>
                <a:avLst/>
                <a:gdLst/>
                <a:ahLst/>
                <a:cxnLst/>
                <a:rect l="l" t="t" r="r" b="b"/>
                <a:pathLst>
                  <a:path w="1181" h="1085" extrusionOk="0">
                    <a:moveTo>
                      <a:pt x="959" y="1"/>
                    </a:moveTo>
                    <a:cubicBezTo>
                      <a:pt x="908" y="1"/>
                      <a:pt x="858" y="20"/>
                      <a:pt x="819" y="58"/>
                    </a:cubicBezTo>
                    <a:lnTo>
                      <a:pt x="131" y="747"/>
                    </a:lnTo>
                    <a:cubicBezTo>
                      <a:pt x="1" y="892"/>
                      <a:pt x="131" y="1084"/>
                      <a:pt x="283" y="1084"/>
                    </a:cubicBezTo>
                    <a:cubicBezTo>
                      <a:pt x="327" y="1084"/>
                      <a:pt x="373" y="1068"/>
                      <a:pt x="415" y="1030"/>
                    </a:cubicBezTo>
                    <a:lnTo>
                      <a:pt x="1103" y="347"/>
                    </a:lnTo>
                    <a:cubicBezTo>
                      <a:pt x="1180" y="265"/>
                      <a:pt x="1180" y="140"/>
                      <a:pt x="1103" y="58"/>
                    </a:cubicBezTo>
                    <a:cubicBezTo>
                      <a:pt x="1062" y="20"/>
                      <a:pt x="1011" y="1"/>
                      <a:pt x="9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1116" name="Google Shape;1116;p44"/>
              <p:cNvGrpSpPr/>
              <p:nvPr/>
            </p:nvGrpSpPr>
            <p:grpSpPr>
              <a:xfrm>
                <a:off x="1758572" y="4295123"/>
                <a:ext cx="352865" cy="350032"/>
                <a:chOff x="1758572" y="4295123"/>
                <a:chExt cx="352865" cy="350032"/>
              </a:xfrm>
            </p:grpSpPr>
            <p:sp>
              <p:nvSpPr>
                <p:cNvPr id="1117" name="Google Shape;1117;p44"/>
                <p:cNvSpPr/>
                <p:nvPr/>
              </p:nvSpPr>
              <p:spPr>
                <a:xfrm>
                  <a:off x="1758572" y="4402997"/>
                  <a:ext cx="160066" cy="766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3" h="2921" extrusionOk="0">
                      <a:moveTo>
                        <a:pt x="6102" y="0"/>
                      </a:moveTo>
                      <a:lnTo>
                        <a:pt x="4769" y="116"/>
                      </a:lnTo>
                      <a:cubicBezTo>
                        <a:pt x="3028" y="260"/>
                        <a:pt x="1392" y="1015"/>
                        <a:pt x="155" y="2252"/>
                      </a:cubicBezTo>
                      <a:cubicBezTo>
                        <a:pt x="1" y="2396"/>
                        <a:pt x="97" y="2651"/>
                        <a:pt x="304" y="2666"/>
                      </a:cubicBezTo>
                      <a:lnTo>
                        <a:pt x="3181" y="2921"/>
                      </a:lnTo>
                      <a:lnTo>
                        <a:pt x="610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18" name="Google Shape;1118;p44"/>
                <p:cNvSpPr/>
                <p:nvPr/>
              </p:nvSpPr>
              <p:spPr>
                <a:xfrm>
                  <a:off x="1926297" y="4487161"/>
                  <a:ext cx="76506" cy="1579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17" h="6024" extrusionOk="0">
                      <a:moveTo>
                        <a:pt x="2917" y="0"/>
                      </a:moveTo>
                      <a:lnTo>
                        <a:pt x="1" y="2921"/>
                      </a:lnTo>
                      <a:lnTo>
                        <a:pt x="256" y="5799"/>
                      </a:lnTo>
                      <a:cubicBezTo>
                        <a:pt x="262" y="5935"/>
                        <a:pt x="377" y="6024"/>
                        <a:pt x="497" y="6024"/>
                      </a:cubicBezTo>
                      <a:cubicBezTo>
                        <a:pt x="558" y="6024"/>
                        <a:pt x="620" y="6000"/>
                        <a:pt x="670" y="5948"/>
                      </a:cubicBezTo>
                      <a:cubicBezTo>
                        <a:pt x="1906" y="4711"/>
                        <a:pt x="2662" y="3075"/>
                        <a:pt x="2806" y="1333"/>
                      </a:cubicBezTo>
                      <a:lnTo>
                        <a:pt x="2917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19" name="Google Shape;1119;p44"/>
                <p:cNvSpPr/>
                <p:nvPr/>
              </p:nvSpPr>
              <p:spPr>
                <a:xfrm>
                  <a:off x="1825216" y="4295123"/>
                  <a:ext cx="286221" cy="284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13" h="10857" extrusionOk="0">
                      <a:moveTo>
                        <a:pt x="10695" y="0"/>
                      </a:moveTo>
                      <a:cubicBezTo>
                        <a:pt x="10677" y="0"/>
                        <a:pt x="10658" y="3"/>
                        <a:pt x="10639" y="9"/>
                      </a:cubicBezTo>
                      <a:lnTo>
                        <a:pt x="8339" y="682"/>
                      </a:lnTo>
                      <a:lnTo>
                        <a:pt x="6641" y="1178"/>
                      </a:lnTo>
                      <a:cubicBezTo>
                        <a:pt x="6501" y="1221"/>
                        <a:pt x="6371" y="1293"/>
                        <a:pt x="6270" y="1399"/>
                      </a:cubicBezTo>
                      <a:lnTo>
                        <a:pt x="82" y="7587"/>
                      </a:lnTo>
                      <a:cubicBezTo>
                        <a:pt x="1" y="7664"/>
                        <a:pt x="1" y="7794"/>
                        <a:pt x="82" y="7871"/>
                      </a:cubicBezTo>
                      <a:lnTo>
                        <a:pt x="1319" y="9112"/>
                      </a:lnTo>
                      <a:lnTo>
                        <a:pt x="1776" y="9565"/>
                      </a:lnTo>
                      <a:lnTo>
                        <a:pt x="3003" y="10792"/>
                      </a:lnTo>
                      <a:cubicBezTo>
                        <a:pt x="3044" y="10835"/>
                        <a:pt x="3099" y="10857"/>
                        <a:pt x="3155" y="10857"/>
                      </a:cubicBezTo>
                      <a:cubicBezTo>
                        <a:pt x="3211" y="10857"/>
                        <a:pt x="3268" y="10835"/>
                        <a:pt x="3311" y="10792"/>
                      </a:cubicBezTo>
                      <a:lnTo>
                        <a:pt x="6771" y="7322"/>
                      </a:lnTo>
                      <a:lnTo>
                        <a:pt x="9470" y="4633"/>
                      </a:lnTo>
                      <a:cubicBezTo>
                        <a:pt x="9586" y="4522"/>
                        <a:pt x="9667" y="4378"/>
                        <a:pt x="9715" y="4224"/>
                      </a:cubicBezTo>
                      <a:lnTo>
                        <a:pt x="10875" y="244"/>
                      </a:lnTo>
                      <a:cubicBezTo>
                        <a:pt x="10913" y="119"/>
                        <a:pt x="10816" y="0"/>
                        <a:pt x="1069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20" name="Google Shape;1120;p44"/>
                <p:cNvSpPr/>
                <p:nvPr/>
              </p:nvSpPr>
              <p:spPr>
                <a:xfrm>
                  <a:off x="1969468" y="4376481"/>
                  <a:ext cx="59956" cy="598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6" h="2282" extrusionOk="0">
                      <a:moveTo>
                        <a:pt x="1146" y="1"/>
                      </a:moveTo>
                      <a:cubicBezTo>
                        <a:pt x="515" y="1"/>
                        <a:pt x="0" y="511"/>
                        <a:pt x="0" y="1141"/>
                      </a:cubicBezTo>
                      <a:cubicBezTo>
                        <a:pt x="0" y="1771"/>
                        <a:pt x="515" y="2281"/>
                        <a:pt x="1146" y="2281"/>
                      </a:cubicBezTo>
                      <a:cubicBezTo>
                        <a:pt x="1776" y="2281"/>
                        <a:pt x="2286" y="1771"/>
                        <a:pt x="2286" y="1141"/>
                      </a:cubicBezTo>
                      <a:cubicBezTo>
                        <a:pt x="2286" y="511"/>
                        <a:pt x="1776" y="1"/>
                        <a:pt x="114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21" name="Google Shape;1121;p44"/>
                <p:cNvSpPr/>
                <p:nvPr/>
              </p:nvSpPr>
              <p:spPr>
                <a:xfrm>
                  <a:off x="1817637" y="4510765"/>
                  <a:ext cx="77528" cy="766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6" h="2921" extrusionOk="0">
                      <a:moveTo>
                        <a:pt x="766" y="0"/>
                      </a:moveTo>
                      <a:lnTo>
                        <a:pt x="121" y="645"/>
                      </a:lnTo>
                      <a:cubicBezTo>
                        <a:pt x="1" y="765"/>
                        <a:pt x="1" y="953"/>
                        <a:pt x="121" y="1073"/>
                      </a:cubicBezTo>
                      <a:lnTo>
                        <a:pt x="1002" y="1954"/>
                      </a:lnTo>
                      <a:lnTo>
                        <a:pt x="1882" y="2834"/>
                      </a:lnTo>
                      <a:cubicBezTo>
                        <a:pt x="1940" y="2892"/>
                        <a:pt x="2017" y="2921"/>
                        <a:pt x="2094" y="2921"/>
                      </a:cubicBezTo>
                      <a:cubicBezTo>
                        <a:pt x="2171" y="2921"/>
                        <a:pt x="2248" y="2892"/>
                        <a:pt x="2306" y="2834"/>
                      </a:cubicBezTo>
                      <a:lnTo>
                        <a:pt x="2955" y="2190"/>
                      </a:lnTo>
                      <a:lnTo>
                        <a:pt x="2089" y="1324"/>
                      </a:lnTo>
                      <a:lnTo>
                        <a:pt x="1627" y="862"/>
                      </a:lnTo>
                      <a:lnTo>
                        <a:pt x="766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22" name="Google Shape;1122;p44"/>
                <p:cNvSpPr/>
                <p:nvPr/>
              </p:nvSpPr>
              <p:spPr>
                <a:xfrm>
                  <a:off x="1825216" y="4479450"/>
                  <a:ext cx="101107" cy="100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55" h="3829" extrusionOk="0">
                      <a:moveTo>
                        <a:pt x="636" y="1"/>
                      </a:moveTo>
                      <a:lnTo>
                        <a:pt x="78" y="559"/>
                      </a:lnTo>
                      <a:cubicBezTo>
                        <a:pt x="1" y="636"/>
                        <a:pt x="1" y="761"/>
                        <a:pt x="78" y="843"/>
                      </a:cubicBezTo>
                      <a:lnTo>
                        <a:pt x="1319" y="2080"/>
                      </a:lnTo>
                      <a:lnTo>
                        <a:pt x="1771" y="2537"/>
                      </a:lnTo>
                      <a:lnTo>
                        <a:pt x="2998" y="3764"/>
                      </a:lnTo>
                      <a:cubicBezTo>
                        <a:pt x="3042" y="3807"/>
                        <a:pt x="3098" y="3829"/>
                        <a:pt x="3155" y="3829"/>
                      </a:cubicBezTo>
                      <a:cubicBezTo>
                        <a:pt x="3211" y="3829"/>
                        <a:pt x="3268" y="3807"/>
                        <a:pt x="3311" y="3764"/>
                      </a:cubicBezTo>
                      <a:lnTo>
                        <a:pt x="3855" y="3215"/>
                      </a:lnTo>
                      <a:lnTo>
                        <a:pt x="2474" y="1839"/>
                      </a:lnTo>
                      <a:lnTo>
                        <a:pt x="2021" y="1382"/>
                      </a:lnTo>
                      <a:lnTo>
                        <a:pt x="63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23" name="Google Shape;1123;p44"/>
                <p:cNvSpPr/>
                <p:nvPr/>
              </p:nvSpPr>
              <p:spPr>
                <a:xfrm>
                  <a:off x="1825216" y="4479345"/>
                  <a:ext cx="26909" cy="286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6" h="1093" extrusionOk="0">
                      <a:moveTo>
                        <a:pt x="640" y="0"/>
                      </a:moveTo>
                      <a:lnTo>
                        <a:pt x="82" y="563"/>
                      </a:lnTo>
                      <a:cubicBezTo>
                        <a:pt x="1" y="640"/>
                        <a:pt x="1" y="770"/>
                        <a:pt x="82" y="847"/>
                      </a:cubicBezTo>
                      <a:lnTo>
                        <a:pt x="328" y="1092"/>
                      </a:lnTo>
                      <a:lnTo>
                        <a:pt x="1025" y="39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24" name="Google Shape;1124;p44"/>
                <p:cNvSpPr/>
                <p:nvPr/>
              </p:nvSpPr>
              <p:spPr>
                <a:xfrm>
                  <a:off x="2043927" y="4295123"/>
                  <a:ext cx="67510" cy="66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4" h="2550" extrusionOk="0">
                      <a:moveTo>
                        <a:pt x="2356" y="0"/>
                      </a:moveTo>
                      <a:cubicBezTo>
                        <a:pt x="2338" y="0"/>
                        <a:pt x="2319" y="3"/>
                        <a:pt x="2300" y="9"/>
                      </a:cubicBezTo>
                      <a:lnTo>
                        <a:pt x="0" y="682"/>
                      </a:lnTo>
                      <a:lnTo>
                        <a:pt x="1867" y="2549"/>
                      </a:lnTo>
                      <a:lnTo>
                        <a:pt x="2536" y="244"/>
                      </a:lnTo>
                      <a:cubicBezTo>
                        <a:pt x="2574" y="119"/>
                        <a:pt x="2477" y="0"/>
                        <a:pt x="235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25" name="Google Shape;1125;p44"/>
                <p:cNvSpPr/>
                <p:nvPr/>
              </p:nvSpPr>
              <p:spPr>
                <a:xfrm>
                  <a:off x="1840114" y="4442521"/>
                  <a:ext cx="123951" cy="122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6" h="4666" extrusionOk="0">
                      <a:moveTo>
                        <a:pt x="4369" y="0"/>
                      </a:moveTo>
                      <a:cubicBezTo>
                        <a:pt x="4291" y="0"/>
                        <a:pt x="4213" y="30"/>
                        <a:pt x="4153" y="91"/>
                      </a:cubicBezTo>
                      <a:lnTo>
                        <a:pt x="121" y="4123"/>
                      </a:lnTo>
                      <a:cubicBezTo>
                        <a:pt x="0" y="4243"/>
                        <a:pt x="0" y="4436"/>
                        <a:pt x="121" y="4556"/>
                      </a:cubicBezTo>
                      <a:lnTo>
                        <a:pt x="140" y="4575"/>
                      </a:lnTo>
                      <a:cubicBezTo>
                        <a:pt x="200" y="4635"/>
                        <a:pt x="278" y="4665"/>
                        <a:pt x="356" y="4665"/>
                      </a:cubicBezTo>
                      <a:cubicBezTo>
                        <a:pt x="435" y="4665"/>
                        <a:pt x="513" y="4635"/>
                        <a:pt x="573" y="4575"/>
                      </a:cubicBezTo>
                      <a:lnTo>
                        <a:pt x="4610" y="543"/>
                      </a:lnTo>
                      <a:cubicBezTo>
                        <a:pt x="4725" y="423"/>
                        <a:pt x="4725" y="230"/>
                        <a:pt x="4610" y="110"/>
                      </a:cubicBezTo>
                      <a:lnTo>
                        <a:pt x="4586" y="91"/>
                      </a:lnTo>
                      <a:cubicBezTo>
                        <a:pt x="4526" y="30"/>
                        <a:pt x="4448" y="0"/>
                        <a:pt x="4369" y="0"/>
                      </a:cubicBezTo>
                      <a:close/>
                    </a:path>
                  </a:pathLst>
                </a:custGeom>
                <a:solidFill>
                  <a:srgbClr val="D6DE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26" name="Google Shape;1126;p44"/>
                <p:cNvSpPr/>
                <p:nvPr/>
              </p:nvSpPr>
              <p:spPr>
                <a:xfrm>
                  <a:off x="1840114" y="4442521"/>
                  <a:ext cx="123951" cy="1223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6" h="4666" extrusionOk="0">
                      <a:moveTo>
                        <a:pt x="4369" y="0"/>
                      </a:moveTo>
                      <a:cubicBezTo>
                        <a:pt x="4291" y="0"/>
                        <a:pt x="4213" y="30"/>
                        <a:pt x="4153" y="91"/>
                      </a:cubicBezTo>
                      <a:lnTo>
                        <a:pt x="121" y="4123"/>
                      </a:lnTo>
                      <a:cubicBezTo>
                        <a:pt x="0" y="4243"/>
                        <a:pt x="0" y="4436"/>
                        <a:pt x="121" y="4556"/>
                      </a:cubicBezTo>
                      <a:lnTo>
                        <a:pt x="140" y="4575"/>
                      </a:lnTo>
                      <a:cubicBezTo>
                        <a:pt x="200" y="4635"/>
                        <a:pt x="278" y="4665"/>
                        <a:pt x="356" y="4665"/>
                      </a:cubicBezTo>
                      <a:cubicBezTo>
                        <a:pt x="435" y="4665"/>
                        <a:pt x="513" y="4635"/>
                        <a:pt x="573" y="4575"/>
                      </a:cubicBezTo>
                      <a:lnTo>
                        <a:pt x="4610" y="543"/>
                      </a:lnTo>
                      <a:cubicBezTo>
                        <a:pt x="4725" y="423"/>
                        <a:pt x="4725" y="230"/>
                        <a:pt x="4610" y="110"/>
                      </a:cubicBezTo>
                      <a:lnTo>
                        <a:pt x="4586" y="91"/>
                      </a:lnTo>
                      <a:cubicBezTo>
                        <a:pt x="4526" y="30"/>
                        <a:pt x="4448" y="0"/>
                        <a:pt x="4369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27" name="Google Shape;1127;p44"/>
                <p:cNvSpPr/>
                <p:nvPr/>
              </p:nvSpPr>
              <p:spPr>
                <a:xfrm>
                  <a:off x="1832140" y="4599362"/>
                  <a:ext cx="33178" cy="287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5" h="1098" extrusionOk="0">
                      <a:moveTo>
                        <a:pt x="965" y="1"/>
                      </a:moveTo>
                      <a:cubicBezTo>
                        <a:pt x="916" y="1"/>
                        <a:pt x="864" y="22"/>
                        <a:pt x="819" y="72"/>
                      </a:cubicBezTo>
                      <a:lnTo>
                        <a:pt x="131" y="760"/>
                      </a:lnTo>
                      <a:cubicBezTo>
                        <a:pt x="0" y="906"/>
                        <a:pt x="130" y="1098"/>
                        <a:pt x="283" y="1098"/>
                      </a:cubicBezTo>
                      <a:cubicBezTo>
                        <a:pt x="327" y="1098"/>
                        <a:pt x="373" y="1082"/>
                        <a:pt x="415" y="1044"/>
                      </a:cubicBezTo>
                      <a:lnTo>
                        <a:pt x="1103" y="356"/>
                      </a:lnTo>
                      <a:cubicBezTo>
                        <a:pt x="1264" y="213"/>
                        <a:pt x="1124" y="1"/>
                        <a:pt x="96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28" name="Google Shape;1128;p44"/>
                <p:cNvSpPr/>
                <p:nvPr/>
              </p:nvSpPr>
              <p:spPr>
                <a:xfrm>
                  <a:off x="1814620" y="4582314"/>
                  <a:ext cx="30948" cy="283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0" h="1080" extrusionOk="0">
                      <a:moveTo>
                        <a:pt x="960" y="1"/>
                      </a:moveTo>
                      <a:cubicBezTo>
                        <a:pt x="909" y="1"/>
                        <a:pt x="857" y="20"/>
                        <a:pt x="818" y="58"/>
                      </a:cubicBezTo>
                      <a:lnTo>
                        <a:pt x="135" y="742"/>
                      </a:lnTo>
                      <a:cubicBezTo>
                        <a:pt x="1" y="887"/>
                        <a:pt x="130" y="1079"/>
                        <a:pt x="285" y="1079"/>
                      </a:cubicBezTo>
                      <a:cubicBezTo>
                        <a:pt x="329" y="1079"/>
                        <a:pt x="376" y="1063"/>
                        <a:pt x="419" y="1025"/>
                      </a:cubicBezTo>
                      <a:lnTo>
                        <a:pt x="1102" y="342"/>
                      </a:lnTo>
                      <a:cubicBezTo>
                        <a:pt x="1179" y="265"/>
                        <a:pt x="1179" y="135"/>
                        <a:pt x="1102" y="58"/>
                      </a:cubicBezTo>
                      <a:cubicBezTo>
                        <a:pt x="1064" y="20"/>
                        <a:pt x="1012" y="1"/>
                        <a:pt x="96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129" name="Google Shape;1129;p44"/>
                <p:cNvSpPr/>
                <p:nvPr/>
              </p:nvSpPr>
              <p:spPr>
                <a:xfrm>
                  <a:off x="1961757" y="4373517"/>
                  <a:ext cx="84846" cy="677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5" h="2583" extrusionOk="0">
                      <a:moveTo>
                        <a:pt x="973" y="1"/>
                      </a:moveTo>
                      <a:cubicBezTo>
                        <a:pt x="947" y="1"/>
                        <a:pt x="920" y="6"/>
                        <a:pt x="891" y="17"/>
                      </a:cubicBezTo>
                      <a:cubicBezTo>
                        <a:pt x="314" y="277"/>
                        <a:pt x="1" y="903"/>
                        <a:pt x="131" y="1523"/>
                      </a:cubicBezTo>
                      <a:cubicBezTo>
                        <a:pt x="265" y="2139"/>
                        <a:pt x="809" y="2582"/>
                        <a:pt x="1444" y="2582"/>
                      </a:cubicBezTo>
                      <a:cubicBezTo>
                        <a:pt x="2638" y="2582"/>
                        <a:pt x="3234" y="1134"/>
                        <a:pt x="2392" y="292"/>
                      </a:cubicBezTo>
                      <a:cubicBezTo>
                        <a:pt x="2277" y="176"/>
                        <a:pt x="2147" y="85"/>
                        <a:pt x="1998" y="17"/>
                      </a:cubicBezTo>
                      <a:cubicBezTo>
                        <a:pt x="1969" y="6"/>
                        <a:pt x="1941" y="1"/>
                        <a:pt x="1915" y="1"/>
                      </a:cubicBezTo>
                      <a:cubicBezTo>
                        <a:pt x="1725" y="1"/>
                        <a:pt x="1626" y="281"/>
                        <a:pt x="1829" y="383"/>
                      </a:cubicBezTo>
                      <a:cubicBezTo>
                        <a:pt x="2233" y="566"/>
                        <a:pt x="2455" y="1004"/>
                        <a:pt x="2363" y="1437"/>
                      </a:cubicBezTo>
                      <a:cubicBezTo>
                        <a:pt x="2267" y="1870"/>
                        <a:pt x="1887" y="2178"/>
                        <a:pt x="1444" y="2178"/>
                      </a:cubicBezTo>
                      <a:cubicBezTo>
                        <a:pt x="1002" y="2178"/>
                        <a:pt x="617" y="1870"/>
                        <a:pt x="525" y="1437"/>
                      </a:cubicBezTo>
                      <a:cubicBezTo>
                        <a:pt x="434" y="1004"/>
                        <a:pt x="655" y="566"/>
                        <a:pt x="1059" y="383"/>
                      </a:cubicBezTo>
                      <a:cubicBezTo>
                        <a:pt x="1263" y="281"/>
                        <a:pt x="1164" y="1"/>
                        <a:pt x="97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1130" name="Google Shape;1130;p44"/>
            <p:cNvSpPr/>
            <p:nvPr/>
          </p:nvSpPr>
          <p:spPr>
            <a:xfrm>
              <a:off x="4365338" y="1882757"/>
              <a:ext cx="413321" cy="407688"/>
            </a:xfrm>
            <a:custGeom>
              <a:avLst/>
              <a:gdLst/>
              <a:ahLst/>
              <a:cxnLst/>
              <a:rect l="l" t="t" r="r" b="b"/>
              <a:pathLst>
                <a:path w="13940" h="13750" extrusionOk="0">
                  <a:moveTo>
                    <a:pt x="13474" y="411"/>
                  </a:moveTo>
                  <a:lnTo>
                    <a:pt x="12901" y="2365"/>
                  </a:lnTo>
                  <a:lnTo>
                    <a:pt x="11515" y="979"/>
                  </a:lnTo>
                  <a:lnTo>
                    <a:pt x="13474" y="411"/>
                  </a:lnTo>
                  <a:close/>
                  <a:moveTo>
                    <a:pt x="5823" y="4554"/>
                  </a:moveTo>
                  <a:lnTo>
                    <a:pt x="3355" y="7023"/>
                  </a:lnTo>
                  <a:lnTo>
                    <a:pt x="573" y="6782"/>
                  </a:lnTo>
                  <a:cubicBezTo>
                    <a:pt x="540" y="6777"/>
                    <a:pt x="525" y="6734"/>
                    <a:pt x="554" y="6710"/>
                  </a:cubicBezTo>
                  <a:lnTo>
                    <a:pt x="549" y="6705"/>
                  </a:lnTo>
                  <a:cubicBezTo>
                    <a:pt x="1752" y="5502"/>
                    <a:pt x="3345" y="4766"/>
                    <a:pt x="5039" y="4622"/>
                  </a:cubicBezTo>
                  <a:lnTo>
                    <a:pt x="5823" y="4554"/>
                  </a:lnTo>
                  <a:close/>
                  <a:moveTo>
                    <a:pt x="3436" y="7513"/>
                  </a:moveTo>
                  <a:lnTo>
                    <a:pt x="4533" y="8611"/>
                  </a:lnTo>
                  <a:lnTo>
                    <a:pt x="4115" y="9029"/>
                  </a:lnTo>
                  <a:lnTo>
                    <a:pt x="3022" y="7932"/>
                  </a:lnTo>
                  <a:lnTo>
                    <a:pt x="3436" y="7513"/>
                  </a:lnTo>
                  <a:close/>
                  <a:moveTo>
                    <a:pt x="3263" y="8745"/>
                  </a:moveTo>
                  <a:lnTo>
                    <a:pt x="3831" y="9313"/>
                  </a:lnTo>
                  <a:lnTo>
                    <a:pt x="3340" y="9799"/>
                  </a:lnTo>
                  <a:cubicBezTo>
                    <a:pt x="3316" y="9823"/>
                    <a:pt x="3292" y="9852"/>
                    <a:pt x="3273" y="9886"/>
                  </a:cubicBezTo>
                  <a:lnTo>
                    <a:pt x="2767" y="9376"/>
                  </a:lnTo>
                  <a:cubicBezTo>
                    <a:pt x="2729" y="9337"/>
                    <a:pt x="2734" y="9279"/>
                    <a:pt x="2767" y="9241"/>
                  </a:cubicBezTo>
                  <a:lnTo>
                    <a:pt x="3263" y="8745"/>
                  </a:lnTo>
                  <a:close/>
                  <a:moveTo>
                    <a:pt x="11082" y="1109"/>
                  </a:moveTo>
                  <a:lnTo>
                    <a:pt x="12776" y="2808"/>
                  </a:lnTo>
                  <a:lnTo>
                    <a:pt x="12266" y="4554"/>
                  </a:lnTo>
                  <a:lnTo>
                    <a:pt x="6655" y="10165"/>
                  </a:lnTo>
                  <a:lnTo>
                    <a:pt x="5558" y="9068"/>
                  </a:lnTo>
                  <a:lnTo>
                    <a:pt x="8118" y="6508"/>
                  </a:lnTo>
                  <a:cubicBezTo>
                    <a:pt x="8301" y="6325"/>
                    <a:pt x="8335" y="6007"/>
                    <a:pt x="8099" y="5767"/>
                  </a:cubicBezTo>
                  <a:cubicBezTo>
                    <a:pt x="7998" y="5668"/>
                    <a:pt x="7867" y="5619"/>
                    <a:pt x="7736" y="5619"/>
                  </a:cubicBezTo>
                  <a:cubicBezTo>
                    <a:pt x="7606" y="5619"/>
                    <a:pt x="7476" y="5668"/>
                    <a:pt x="7377" y="5767"/>
                  </a:cubicBezTo>
                  <a:lnTo>
                    <a:pt x="4817" y="8327"/>
                  </a:lnTo>
                  <a:lnTo>
                    <a:pt x="3725" y="7230"/>
                  </a:lnTo>
                  <a:lnTo>
                    <a:pt x="9331" y="1624"/>
                  </a:lnTo>
                  <a:lnTo>
                    <a:pt x="11082" y="1109"/>
                  </a:lnTo>
                  <a:close/>
                  <a:moveTo>
                    <a:pt x="7740" y="6023"/>
                  </a:moveTo>
                  <a:cubicBezTo>
                    <a:pt x="7835" y="6023"/>
                    <a:pt x="7916" y="6149"/>
                    <a:pt x="7825" y="6234"/>
                  </a:cubicBezTo>
                  <a:lnTo>
                    <a:pt x="7820" y="6234"/>
                  </a:lnTo>
                  <a:lnTo>
                    <a:pt x="5130" y="8923"/>
                  </a:lnTo>
                  <a:lnTo>
                    <a:pt x="3807" y="10246"/>
                  </a:lnTo>
                  <a:cubicBezTo>
                    <a:pt x="3780" y="10273"/>
                    <a:pt x="3750" y="10285"/>
                    <a:pt x="3722" y="10285"/>
                  </a:cubicBezTo>
                  <a:cubicBezTo>
                    <a:pt x="3628" y="10285"/>
                    <a:pt x="3549" y="10163"/>
                    <a:pt x="3634" y="10078"/>
                  </a:cubicBezTo>
                  <a:lnTo>
                    <a:pt x="7651" y="6065"/>
                  </a:lnTo>
                  <a:cubicBezTo>
                    <a:pt x="7679" y="6035"/>
                    <a:pt x="7710" y="6023"/>
                    <a:pt x="7740" y="6023"/>
                  </a:cubicBezTo>
                  <a:close/>
                  <a:moveTo>
                    <a:pt x="5274" y="9352"/>
                  </a:moveTo>
                  <a:lnTo>
                    <a:pt x="6371" y="10449"/>
                  </a:lnTo>
                  <a:lnTo>
                    <a:pt x="5967" y="10853"/>
                  </a:lnTo>
                  <a:cubicBezTo>
                    <a:pt x="5962" y="10855"/>
                    <a:pt x="5958" y="10856"/>
                    <a:pt x="5953" y="10856"/>
                  </a:cubicBezTo>
                  <a:cubicBezTo>
                    <a:pt x="5949" y="10856"/>
                    <a:pt x="5946" y="10855"/>
                    <a:pt x="5943" y="10853"/>
                  </a:cubicBezTo>
                  <a:lnTo>
                    <a:pt x="4856" y="9770"/>
                  </a:lnTo>
                  <a:lnTo>
                    <a:pt x="5274" y="9352"/>
                  </a:lnTo>
                  <a:close/>
                  <a:moveTo>
                    <a:pt x="4572" y="10054"/>
                  </a:moveTo>
                  <a:lnTo>
                    <a:pt x="5140" y="10622"/>
                  </a:lnTo>
                  <a:lnTo>
                    <a:pt x="4644" y="11117"/>
                  </a:lnTo>
                  <a:cubicBezTo>
                    <a:pt x="4625" y="11137"/>
                    <a:pt x="4601" y="11146"/>
                    <a:pt x="4577" y="11146"/>
                  </a:cubicBezTo>
                  <a:cubicBezTo>
                    <a:pt x="4553" y="11146"/>
                    <a:pt x="4529" y="11137"/>
                    <a:pt x="4509" y="11117"/>
                  </a:cubicBezTo>
                  <a:lnTo>
                    <a:pt x="3999" y="10607"/>
                  </a:lnTo>
                  <a:cubicBezTo>
                    <a:pt x="4033" y="10588"/>
                    <a:pt x="4057" y="10569"/>
                    <a:pt x="4086" y="10540"/>
                  </a:cubicBezTo>
                  <a:lnTo>
                    <a:pt x="4572" y="10054"/>
                  </a:lnTo>
                  <a:close/>
                  <a:moveTo>
                    <a:pt x="13493" y="1"/>
                  </a:moveTo>
                  <a:cubicBezTo>
                    <a:pt x="13457" y="1"/>
                    <a:pt x="13420" y="6"/>
                    <a:pt x="13382" y="17"/>
                  </a:cubicBezTo>
                  <a:lnTo>
                    <a:pt x="9167" y="1249"/>
                  </a:lnTo>
                  <a:cubicBezTo>
                    <a:pt x="9133" y="1258"/>
                    <a:pt x="9105" y="1277"/>
                    <a:pt x="9080" y="1301"/>
                  </a:cubicBezTo>
                  <a:lnTo>
                    <a:pt x="6266" y="4116"/>
                  </a:lnTo>
                  <a:lnTo>
                    <a:pt x="5005" y="4222"/>
                  </a:lnTo>
                  <a:cubicBezTo>
                    <a:pt x="3215" y="4376"/>
                    <a:pt x="1540" y="5156"/>
                    <a:pt x="270" y="6426"/>
                  </a:cubicBezTo>
                  <a:cubicBezTo>
                    <a:pt x="1" y="6691"/>
                    <a:pt x="169" y="7148"/>
                    <a:pt x="544" y="7181"/>
                  </a:cubicBezTo>
                  <a:lnTo>
                    <a:pt x="2989" y="7398"/>
                  </a:lnTo>
                  <a:lnTo>
                    <a:pt x="2734" y="7648"/>
                  </a:lnTo>
                  <a:cubicBezTo>
                    <a:pt x="2580" y="7807"/>
                    <a:pt x="2580" y="8062"/>
                    <a:pt x="2734" y="8221"/>
                  </a:cubicBezTo>
                  <a:lnTo>
                    <a:pt x="2979" y="8461"/>
                  </a:lnTo>
                  <a:lnTo>
                    <a:pt x="2484" y="8962"/>
                  </a:lnTo>
                  <a:cubicBezTo>
                    <a:pt x="2291" y="9154"/>
                    <a:pt x="2291" y="9467"/>
                    <a:pt x="2484" y="9664"/>
                  </a:cubicBezTo>
                  <a:lnTo>
                    <a:pt x="4225" y="11406"/>
                  </a:lnTo>
                  <a:cubicBezTo>
                    <a:pt x="4322" y="11502"/>
                    <a:pt x="4449" y="11550"/>
                    <a:pt x="4577" y="11550"/>
                  </a:cubicBezTo>
                  <a:cubicBezTo>
                    <a:pt x="4704" y="11550"/>
                    <a:pt x="4832" y="11502"/>
                    <a:pt x="4928" y="11406"/>
                  </a:cubicBezTo>
                  <a:lnTo>
                    <a:pt x="5424" y="10906"/>
                  </a:lnTo>
                  <a:lnTo>
                    <a:pt x="5655" y="11141"/>
                  </a:lnTo>
                  <a:cubicBezTo>
                    <a:pt x="5739" y="11223"/>
                    <a:pt x="5847" y="11264"/>
                    <a:pt x="5955" y="11264"/>
                  </a:cubicBezTo>
                  <a:cubicBezTo>
                    <a:pt x="6062" y="11264"/>
                    <a:pt x="6169" y="11223"/>
                    <a:pt x="6251" y="11141"/>
                  </a:cubicBezTo>
                  <a:lnTo>
                    <a:pt x="6492" y="10901"/>
                  </a:lnTo>
                  <a:lnTo>
                    <a:pt x="6708" y="13345"/>
                  </a:lnTo>
                  <a:cubicBezTo>
                    <a:pt x="6727" y="13594"/>
                    <a:pt x="6934" y="13749"/>
                    <a:pt x="7150" y="13749"/>
                  </a:cubicBezTo>
                  <a:cubicBezTo>
                    <a:pt x="7260" y="13749"/>
                    <a:pt x="7373" y="13709"/>
                    <a:pt x="7464" y="13620"/>
                  </a:cubicBezTo>
                  <a:cubicBezTo>
                    <a:pt x="8238" y="12845"/>
                    <a:pt x="8840" y="11907"/>
                    <a:pt x="9215" y="10877"/>
                  </a:cubicBezTo>
                  <a:cubicBezTo>
                    <a:pt x="9282" y="10714"/>
                    <a:pt x="9151" y="10597"/>
                    <a:pt x="9024" y="10597"/>
                  </a:cubicBezTo>
                  <a:cubicBezTo>
                    <a:pt x="8948" y="10597"/>
                    <a:pt x="8872" y="10638"/>
                    <a:pt x="8840" y="10737"/>
                  </a:cubicBezTo>
                  <a:cubicBezTo>
                    <a:pt x="8479" y="11714"/>
                    <a:pt x="7911" y="12599"/>
                    <a:pt x="7175" y="13331"/>
                  </a:cubicBezTo>
                  <a:cubicBezTo>
                    <a:pt x="7167" y="13339"/>
                    <a:pt x="7156" y="13343"/>
                    <a:pt x="7146" y="13343"/>
                  </a:cubicBezTo>
                  <a:cubicBezTo>
                    <a:pt x="7126" y="13343"/>
                    <a:pt x="7108" y="13329"/>
                    <a:pt x="7108" y="13307"/>
                  </a:cubicBezTo>
                  <a:lnTo>
                    <a:pt x="6867" y="10526"/>
                  </a:lnTo>
                  <a:lnTo>
                    <a:pt x="9331" y="8057"/>
                  </a:lnTo>
                  <a:lnTo>
                    <a:pt x="9331" y="8057"/>
                  </a:lnTo>
                  <a:cubicBezTo>
                    <a:pt x="9249" y="9053"/>
                    <a:pt x="9230" y="9318"/>
                    <a:pt x="9114" y="9823"/>
                  </a:cubicBezTo>
                  <a:cubicBezTo>
                    <a:pt x="9069" y="9980"/>
                    <a:pt x="9192" y="10078"/>
                    <a:pt x="9312" y="10078"/>
                  </a:cubicBezTo>
                  <a:cubicBezTo>
                    <a:pt x="9399" y="10078"/>
                    <a:pt x="9484" y="10027"/>
                    <a:pt x="9504" y="9910"/>
                  </a:cubicBezTo>
                  <a:cubicBezTo>
                    <a:pt x="9643" y="9294"/>
                    <a:pt x="9658" y="9000"/>
                    <a:pt x="9773" y="7614"/>
                  </a:cubicBezTo>
                  <a:lnTo>
                    <a:pt x="12583" y="4804"/>
                  </a:lnTo>
                  <a:cubicBezTo>
                    <a:pt x="12607" y="4780"/>
                    <a:pt x="12627" y="4747"/>
                    <a:pt x="12636" y="4718"/>
                  </a:cubicBezTo>
                  <a:lnTo>
                    <a:pt x="13195" y="2803"/>
                  </a:lnTo>
                  <a:lnTo>
                    <a:pt x="13868" y="503"/>
                  </a:lnTo>
                  <a:cubicBezTo>
                    <a:pt x="13940" y="242"/>
                    <a:pt x="13740" y="1"/>
                    <a:pt x="13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pic>
        <p:nvPicPr>
          <p:cNvPr id="5" name="Graphic 4" descr="Volleyball with solid fill">
            <a:extLst>
              <a:ext uri="{FF2B5EF4-FFF2-40B4-BE49-F238E27FC236}">
                <a16:creationId xmlns:a16="http://schemas.microsoft.com/office/drawing/2014/main" id="{7E58E444-2D78-C461-F8BE-1CFFB81570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28949" y="1961044"/>
            <a:ext cx="483776" cy="483776"/>
          </a:xfrm>
          <a:prstGeom prst="rect">
            <a:avLst/>
          </a:prstGeom>
        </p:spPr>
      </p:pic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86CAE267-12B8-5102-F3F0-76B5C5922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00140" y="1943017"/>
            <a:ext cx="542116" cy="5421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ol Startup Business Plan by Slidesgo">
  <a:themeElements>
    <a:clrScheme name="Simple Light">
      <a:dk1>
        <a:srgbClr val="000000"/>
      </a:dk1>
      <a:lt1>
        <a:srgbClr val="FFFFFF"/>
      </a:lt1>
      <a:dk2>
        <a:srgbClr val="20DD20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373</Words>
  <Application>Microsoft Office PowerPoint</Application>
  <PresentationFormat>On-screen Show (16:9)</PresentationFormat>
  <Paragraphs>122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PT Sans</vt:lpstr>
      <vt:lpstr>Arial</vt:lpstr>
      <vt:lpstr>Bebas Neue</vt:lpstr>
      <vt:lpstr>Staatliches</vt:lpstr>
      <vt:lpstr>Cairo</vt:lpstr>
      <vt:lpstr>Cool Startup Business Plan by Slidesgo</vt:lpstr>
      <vt:lpstr>BUSINESS PLAN</vt:lpstr>
      <vt:lpstr>table of contents</vt:lpstr>
      <vt:lpstr>BUSINESS</vt:lpstr>
      <vt:lpstr>PowerPoint Presentation</vt:lpstr>
      <vt:lpstr>MISSION STATEMENT</vt:lpstr>
      <vt:lpstr>vision STATEMENT</vt:lpstr>
      <vt:lpstr>TARGET market &amp; Demographics</vt:lpstr>
      <vt:lpstr>MARKET ANALYSIS</vt:lpstr>
      <vt:lpstr>COMPETITORS</vt:lpstr>
      <vt:lpstr>SALES AND</vt:lpstr>
      <vt:lpstr>SALES plan</vt:lpstr>
      <vt:lpstr>OUR Goods &amp; SERVICES</vt:lpstr>
      <vt:lpstr>MANAGEMENT</vt:lpstr>
      <vt:lpstr>ORGANIZATIONAL CHART</vt:lpstr>
      <vt:lpstr>FINANCIAL</vt:lpstr>
      <vt:lpstr>75K</vt:lpstr>
      <vt:lpstr>PREDICTED sales</vt:lpstr>
      <vt:lpstr>Estimated profit</vt:lpstr>
      <vt:lpstr>OUR PLANS</vt:lpstr>
      <vt:lpstr>Thank you for your time &amp; Hopefully you will accept the loan request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cp:lastModifiedBy>Ayham</cp:lastModifiedBy>
  <cp:revision>1</cp:revision>
  <dcterms:modified xsi:type="dcterms:W3CDTF">2023-03-10T15:20:12Z</dcterms:modified>
</cp:coreProperties>
</file>