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10"/>
  </p:notesMasterIdLst>
  <p:sldIdLst>
    <p:sldId id="278" r:id="rId2"/>
    <p:sldId id="279" r:id="rId3"/>
    <p:sldId id="280" r:id="rId4"/>
    <p:sldId id="294" r:id="rId5"/>
    <p:sldId id="295" r:id="rId6"/>
    <p:sldId id="296" r:id="rId7"/>
    <p:sldId id="297" r:id="rId8"/>
    <p:sldId id="293" r:id="rId9"/>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09" autoAdjust="0"/>
  </p:normalViewPr>
  <p:slideViewPr>
    <p:cSldViewPr snapToGrid="0" snapToObjects="1">
      <p:cViewPr varScale="1">
        <p:scale>
          <a:sx n="72" d="100"/>
          <a:sy n="72" d="100"/>
        </p:scale>
        <p:origin x="660" y="78"/>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8/10/relationships/authors" Target="author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endParaRPr lang="en-US" dirty="0"/>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p:txBody>
          <a:bodyPr/>
          <a:lstStyle/>
          <a:p>
            <a:r>
              <a:rPr lang="en-US" dirty="0" err="1"/>
              <a:t>Delicieuse</a:t>
            </a:r>
            <a:r>
              <a:rPr lang="en-US" dirty="0"/>
              <a:t> </a:t>
            </a:r>
            <a:br>
              <a:rPr lang="en-US" dirty="0"/>
            </a:br>
            <a:endParaRPr lang="en-US" dirty="0"/>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p:txBody>
          <a:bodyPr/>
          <a:lstStyle/>
          <a:p>
            <a:r>
              <a:rPr lang="en-US" dirty="0"/>
              <a:t>Sara Shehadeh 7G​</a:t>
            </a:r>
          </a:p>
          <a:p>
            <a:endParaRPr lang="en-US" dirty="0"/>
          </a:p>
        </p:txBody>
      </p:sp>
    </p:spTree>
    <p:extLst>
      <p:ext uri="{BB962C8B-B14F-4D97-AF65-F5344CB8AC3E}">
        <p14:creationId xmlns:p14="http://schemas.microsoft.com/office/powerpoint/2010/main" val="2131568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a:xfrm>
            <a:off x="715617" y="1285460"/>
            <a:ext cx="5987332" cy="1583370"/>
          </a:xfrm>
        </p:spPr>
        <p:txBody>
          <a:bodyPr/>
          <a:lstStyle/>
          <a:p>
            <a:r>
              <a:rPr lang="en-US" sz="5400" dirty="0">
                <a:latin typeface="Arial Black" panose="020B0604020202020204" pitchFamily="34" charset="0"/>
                <a:ea typeface="Arial Regular" pitchFamily="34" charset="-122"/>
                <a:cs typeface="Arial Black" panose="020B0604020202020204" pitchFamily="34" charset="0"/>
              </a:rPr>
              <a:t>A DREAM to inspire   </a:t>
            </a:r>
            <a:endParaRPr lang="en-US" sz="5400" b="1" dirty="0">
              <a:solidFill>
                <a:schemeClr val="accent6"/>
              </a:solidFill>
              <a:latin typeface="Arial Black" panose="020B0604020202020204" pitchFamily="34" charset="0"/>
              <a:cs typeface="Arial Black" panose="020B0604020202020204" pitchFamily="34" charset="0"/>
            </a:endParaRPr>
          </a:p>
        </p:txBody>
      </p:sp>
      <p:sp>
        <p:nvSpPr>
          <p:cNvPr id="3" name="Content Placeholder 2">
            <a:extLst>
              <a:ext uri="{FF2B5EF4-FFF2-40B4-BE49-F238E27FC236}">
                <a16:creationId xmlns:a16="http://schemas.microsoft.com/office/drawing/2014/main" id="{4D1F66E5-D2D7-172B-46BA-FEBFE092CC7F}"/>
              </a:ext>
            </a:extLst>
          </p:cNvPr>
          <p:cNvSpPr>
            <a:spLocks noGrp="1"/>
          </p:cNvSpPr>
          <p:nvPr>
            <p:ph idx="1"/>
          </p:nvPr>
        </p:nvSpPr>
        <p:spPr>
          <a:xfrm>
            <a:off x="1499616" y="3565762"/>
            <a:ext cx="5693664" cy="3122168"/>
          </a:xfrm>
        </p:spPr>
        <p:txBody>
          <a:bodyPr/>
          <a:lstStyle/>
          <a:p>
            <a:endParaRPr lang="en-US" dirty="0"/>
          </a:p>
          <a:p>
            <a:endParaRPr lang="en-US" dirty="0"/>
          </a:p>
        </p:txBody>
      </p:sp>
    </p:spTree>
    <p:extLst>
      <p:ext uri="{BB962C8B-B14F-4D97-AF65-F5344CB8AC3E}">
        <p14:creationId xmlns:p14="http://schemas.microsoft.com/office/powerpoint/2010/main" val="3855531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a:xfrm>
            <a:off x="4185169" y="1709971"/>
            <a:ext cx="7253975" cy="3773911"/>
          </a:xfrm>
        </p:spPr>
        <p:txBody>
          <a:bodyPr/>
          <a:lstStyle/>
          <a:p>
            <a:r>
              <a:rPr lang="en-US" sz="2800" dirty="0"/>
              <a:t>I’ve always had this dream of opening a sweets shop inspired from France. It will contain varieties of mouth-watering goods, this shop contributes to last minute outings or even planned ones from the cupcakes to the waffles to every tiny bit of it, this shop will have whatever one desires!                                       </a:t>
            </a:r>
          </a:p>
          <a:p>
            <a:endParaRPr lang="en-US" dirty="0"/>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p:txBody>
          <a:bodyPr/>
          <a:lstStyle/>
          <a:p>
            <a:fld id="{48F63A3B-78C7-47BE-AE5E-E10140E04643}" type="slidenum">
              <a:rPr lang="en-US" smtClean="0"/>
              <a:t>3</a:t>
            </a:fld>
            <a:endParaRPr lang="en-US" dirty="0"/>
          </a:p>
        </p:txBody>
      </p:sp>
      <p:sp>
        <p:nvSpPr>
          <p:cNvPr id="5" name="Title 4">
            <a:extLst>
              <a:ext uri="{FF2B5EF4-FFF2-40B4-BE49-F238E27FC236}">
                <a16:creationId xmlns:a16="http://schemas.microsoft.com/office/drawing/2014/main" id="{88418784-ACB6-E3BA-011D-CDAAB0210EDF}"/>
              </a:ext>
            </a:extLst>
          </p:cNvPr>
          <p:cNvSpPr>
            <a:spLocks noGrp="1"/>
          </p:cNvSpPr>
          <p:nvPr>
            <p:ph type="title"/>
          </p:nvPr>
        </p:nvSpPr>
        <p:spPr>
          <a:xfrm>
            <a:off x="801889" y="5245343"/>
            <a:ext cx="6766560" cy="768096"/>
          </a:xfrm>
        </p:spPr>
        <p:txBody>
          <a:bodyPr/>
          <a:lstStyle/>
          <a:p>
            <a:r>
              <a:rPr lang="en-US" dirty="0"/>
              <a:t> </a:t>
            </a:r>
            <a:br>
              <a:rPr lang="en-US" dirty="0"/>
            </a:br>
            <a:br>
              <a:rPr lang="en-US" dirty="0"/>
            </a:br>
            <a:endParaRPr lang="en-US" dirty="0"/>
          </a:p>
        </p:txBody>
      </p:sp>
    </p:spTree>
    <p:extLst>
      <p:ext uri="{BB962C8B-B14F-4D97-AF65-F5344CB8AC3E}">
        <p14:creationId xmlns:p14="http://schemas.microsoft.com/office/powerpoint/2010/main" val="979622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0E997-D218-B3A3-777E-37CF56D14CDB}"/>
              </a:ext>
            </a:extLst>
          </p:cNvPr>
          <p:cNvSpPr>
            <a:spLocks noGrp="1"/>
          </p:cNvSpPr>
          <p:nvPr>
            <p:ph type="title"/>
          </p:nvPr>
        </p:nvSpPr>
        <p:spPr/>
        <p:txBody>
          <a:bodyPr/>
          <a:lstStyle/>
          <a:p>
            <a:r>
              <a:rPr lang="en-US" sz="4400" b="1" dirty="0">
                <a:solidFill>
                  <a:schemeClr val="accent6"/>
                </a:solidFill>
                <a:latin typeface="Arial Black" panose="020B0604020202020204" pitchFamily="34" charset="0"/>
                <a:cs typeface="Arial Black" panose="020B0604020202020204" pitchFamily="34" charset="0"/>
              </a:rPr>
              <a:t>Target market and demographics</a:t>
            </a:r>
            <a:endParaRPr lang="en-US" dirty="0"/>
          </a:p>
        </p:txBody>
      </p:sp>
      <p:sp>
        <p:nvSpPr>
          <p:cNvPr id="3" name="Content Placeholder 2">
            <a:extLst>
              <a:ext uri="{FF2B5EF4-FFF2-40B4-BE49-F238E27FC236}">
                <a16:creationId xmlns:a16="http://schemas.microsoft.com/office/drawing/2014/main" id="{E9A906BA-B6C3-69C7-8D34-179F6379F3B4}"/>
              </a:ext>
            </a:extLst>
          </p:cNvPr>
          <p:cNvSpPr>
            <a:spLocks noGrp="1"/>
          </p:cNvSpPr>
          <p:nvPr>
            <p:ph sz="half" idx="1"/>
          </p:nvPr>
        </p:nvSpPr>
        <p:spPr>
          <a:xfrm>
            <a:off x="758952" y="3170052"/>
            <a:ext cx="10680192" cy="2834640"/>
          </a:xfrm>
        </p:spPr>
        <p:txBody>
          <a:bodyPr/>
          <a:lstStyle/>
          <a:p>
            <a:r>
              <a:rPr lang="en-US" dirty="0"/>
              <a:t>This shop is aimed at all ages/people but most certainly sugar lovers, although there are thousands of sweet places you will never find one like ours.</a:t>
            </a:r>
          </a:p>
          <a:p>
            <a:r>
              <a:rPr lang="en-US" dirty="0"/>
              <a:t>There will be pop up shops at every mall that are open from 10am-10pm, and for those who cant come and visit an Instagram shop will be available to order from, that will be updated every week for new products, with the help of our lovely staff that will deliver orders.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6AFC2993-3BDF-DC65-850F-5391F8C9EABA}"/>
              </a:ext>
            </a:extLst>
          </p:cNvPr>
          <p:cNvSpPr>
            <a:spLocks noGrp="1"/>
          </p:cNvSpPr>
          <p:nvPr>
            <p:ph type="sldNum" sz="quarter" idx="12"/>
          </p:nvPr>
        </p:nvSpPr>
        <p:spPr/>
        <p:txBody>
          <a:bodyPr/>
          <a:lstStyle/>
          <a:p>
            <a:fld id="{48F63A3B-78C7-47BE-AE5E-E10140E04643}" type="slidenum">
              <a:rPr lang="en-US" smtClean="0"/>
              <a:t>4</a:t>
            </a:fld>
            <a:endParaRPr lang="en-US" dirty="0"/>
          </a:p>
        </p:txBody>
      </p:sp>
    </p:spTree>
    <p:extLst>
      <p:ext uri="{BB962C8B-B14F-4D97-AF65-F5344CB8AC3E}">
        <p14:creationId xmlns:p14="http://schemas.microsoft.com/office/powerpoint/2010/main" val="3767225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D9579-87AB-19CB-020C-45FB974622D9}"/>
              </a:ext>
            </a:extLst>
          </p:cNvPr>
          <p:cNvSpPr>
            <a:spLocks noGrp="1"/>
          </p:cNvSpPr>
          <p:nvPr>
            <p:ph type="title"/>
          </p:nvPr>
        </p:nvSpPr>
        <p:spPr/>
        <p:txBody>
          <a:bodyPr/>
          <a:lstStyle/>
          <a:p>
            <a:r>
              <a:rPr lang="en-US" dirty="0"/>
              <a:t>Financial information     </a:t>
            </a:r>
          </a:p>
        </p:txBody>
      </p:sp>
      <p:sp>
        <p:nvSpPr>
          <p:cNvPr id="3" name="Content Placeholder 2">
            <a:extLst>
              <a:ext uri="{FF2B5EF4-FFF2-40B4-BE49-F238E27FC236}">
                <a16:creationId xmlns:a16="http://schemas.microsoft.com/office/drawing/2014/main" id="{72B9C1BD-4721-E05B-A583-2CC18E8A79E1}"/>
              </a:ext>
            </a:extLst>
          </p:cNvPr>
          <p:cNvSpPr>
            <a:spLocks noGrp="1"/>
          </p:cNvSpPr>
          <p:nvPr>
            <p:ph sz="half" idx="1"/>
          </p:nvPr>
        </p:nvSpPr>
        <p:spPr/>
        <p:txBody>
          <a:bodyPr/>
          <a:lstStyle/>
          <a:p>
            <a:pPr marL="0" indent="0">
              <a:buNone/>
            </a:pPr>
            <a:r>
              <a:rPr lang="en-US" dirty="0"/>
              <a:t>Sources of capital:</a:t>
            </a:r>
          </a:p>
          <a:p>
            <a:pPr marL="0" indent="0">
              <a:buNone/>
            </a:pPr>
            <a:r>
              <a:rPr lang="en-US" dirty="0"/>
              <a:t>Savings and loan from the Arab bank.</a:t>
            </a:r>
          </a:p>
          <a:p>
            <a:pPr marL="0" indent="0">
              <a:buNone/>
            </a:pPr>
            <a:endParaRPr lang="en-US" dirty="0"/>
          </a:p>
          <a:p>
            <a:pPr marL="0" indent="0">
              <a:buNone/>
            </a:pPr>
            <a:r>
              <a:rPr lang="en-US" dirty="0"/>
              <a:t>Our prices will vary according to the product (little </a:t>
            </a:r>
            <a:r>
              <a:rPr lang="en-US" dirty="0" err="1"/>
              <a:t>comparision</a:t>
            </a:r>
            <a:r>
              <a:rPr lang="en-US" dirty="0"/>
              <a:t>):</a:t>
            </a:r>
          </a:p>
          <a:p>
            <a:pPr marL="0" indent="0">
              <a:buNone/>
            </a:pPr>
            <a:r>
              <a:rPr lang="en-US" dirty="0"/>
              <a:t>         our price                               other prices</a:t>
            </a:r>
          </a:p>
          <a:p>
            <a:pPr marL="0" indent="0">
              <a:buNone/>
            </a:pPr>
            <a:r>
              <a:rPr lang="en-US" dirty="0"/>
              <a:t>6 Cupcakes= $6.50                    6 cupcakes= $9.99</a:t>
            </a:r>
          </a:p>
          <a:p>
            <a:pPr marL="0" indent="0">
              <a:buNone/>
            </a:pPr>
            <a:r>
              <a:rPr lang="en-US" dirty="0"/>
              <a:t>12 piece cake= $12.00               12 piece cake=$15.00                                 (that is not only what we have)</a:t>
            </a:r>
          </a:p>
          <a:p>
            <a:pPr marL="0" indent="0">
              <a:buNone/>
            </a:pPr>
            <a:r>
              <a:rPr lang="en-US" dirty="0"/>
              <a:t>Waffle serving for 1= $3.40       waffle serving for 1= $6.00</a:t>
            </a:r>
          </a:p>
          <a:p>
            <a:pPr marL="0" indent="0">
              <a:buNone/>
            </a:pPr>
            <a:r>
              <a:rPr lang="en-US" dirty="0"/>
              <a:t>Predicted profit for these products:</a:t>
            </a:r>
          </a:p>
          <a:p>
            <a:pPr marL="0" indent="0">
              <a:buNone/>
            </a:pPr>
            <a:r>
              <a:rPr lang="en-US" dirty="0"/>
              <a:t>6.50-4= $2.50</a:t>
            </a:r>
          </a:p>
          <a:p>
            <a:pPr marL="0" indent="0">
              <a:buNone/>
            </a:pPr>
            <a:r>
              <a:rPr lang="en-US" dirty="0"/>
              <a:t>12.00-6= $6</a:t>
            </a:r>
          </a:p>
          <a:p>
            <a:pPr marL="0" indent="0">
              <a:buNone/>
            </a:pPr>
            <a:r>
              <a:rPr lang="en-US" dirty="0"/>
              <a:t>3.40-1.40= $2</a:t>
            </a:r>
          </a:p>
          <a:p>
            <a:pPr marL="0" indent="0">
              <a:buNone/>
            </a:pPr>
            <a:endParaRPr lang="en-US" dirty="0"/>
          </a:p>
        </p:txBody>
      </p:sp>
      <p:sp>
        <p:nvSpPr>
          <p:cNvPr id="4" name="Footer Placeholder 3">
            <a:extLst>
              <a:ext uri="{FF2B5EF4-FFF2-40B4-BE49-F238E27FC236}">
                <a16:creationId xmlns:a16="http://schemas.microsoft.com/office/drawing/2014/main" id="{2DF17F66-F514-C905-FA02-43C851778A87}"/>
              </a:ext>
            </a:extLst>
          </p:cNvPr>
          <p:cNvSpPr>
            <a:spLocks noGrp="1"/>
          </p:cNvSpPr>
          <p:nvPr>
            <p:ph type="ftr" sz="quarter" idx="11"/>
          </p:nvPr>
        </p:nvSpPr>
        <p:spPr/>
        <p:txBody>
          <a:bodyPr/>
          <a:lstStyle/>
          <a:p>
            <a:r>
              <a:rPr lang="en-US" dirty="0"/>
              <a:t> </a:t>
            </a:r>
          </a:p>
        </p:txBody>
      </p:sp>
      <p:sp>
        <p:nvSpPr>
          <p:cNvPr id="5" name="Slide Number Placeholder 4">
            <a:extLst>
              <a:ext uri="{FF2B5EF4-FFF2-40B4-BE49-F238E27FC236}">
                <a16:creationId xmlns:a16="http://schemas.microsoft.com/office/drawing/2014/main" id="{E332DAA7-F2DB-76AD-3AF1-573042D09D1F}"/>
              </a:ext>
            </a:extLst>
          </p:cNvPr>
          <p:cNvSpPr>
            <a:spLocks noGrp="1"/>
          </p:cNvSpPr>
          <p:nvPr>
            <p:ph type="sldNum" sz="quarter" idx="12"/>
          </p:nvPr>
        </p:nvSpPr>
        <p:spPr/>
        <p:txBody>
          <a:bodyPr/>
          <a:lstStyle/>
          <a:p>
            <a:fld id="{48F63A3B-78C7-47BE-AE5E-E10140E04643}" type="slidenum">
              <a:rPr lang="en-US" smtClean="0"/>
              <a:t>5</a:t>
            </a:fld>
            <a:endParaRPr lang="en-US" dirty="0"/>
          </a:p>
        </p:txBody>
      </p:sp>
    </p:spTree>
    <p:extLst>
      <p:ext uri="{BB962C8B-B14F-4D97-AF65-F5344CB8AC3E}">
        <p14:creationId xmlns:p14="http://schemas.microsoft.com/office/powerpoint/2010/main" val="696714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FC945-EF1F-BD55-FC17-E9C108F4740B}"/>
              </a:ext>
            </a:extLst>
          </p:cNvPr>
          <p:cNvSpPr>
            <a:spLocks noGrp="1"/>
          </p:cNvSpPr>
          <p:nvPr>
            <p:ph type="title"/>
          </p:nvPr>
        </p:nvSpPr>
        <p:spPr/>
        <p:txBody>
          <a:bodyPr/>
          <a:lstStyle/>
          <a:p>
            <a:r>
              <a:rPr lang="en-US" dirty="0"/>
              <a:t>Owner details</a:t>
            </a:r>
          </a:p>
        </p:txBody>
      </p:sp>
      <p:sp>
        <p:nvSpPr>
          <p:cNvPr id="3" name="Content Placeholder 2">
            <a:extLst>
              <a:ext uri="{FF2B5EF4-FFF2-40B4-BE49-F238E27FC236}">
                <a16:creationId xmlns:a16="http://schemas.microsoft.com/office/drawing/2014/main" id="{9A5AE734-70EE-3F54-9716-C32C7C2A460B}"/>
              </a:ext>
            </a:extLst>
          </p:cNvPr>
          <p:cNvSpPr>
            <a:spLocks noGrp="1"/>
          </p:cNvSpPr>
          <p:nvPr>
            <p:ph idx="1"/>
          </p:nvPr>
        </p:nvSpPr>
        <p:spPr/>
        <p:txBody>
          <a:bodyPr/>
          <a:lstStyle/>
          <a:p>
            <a:r>
              <a:rPr lang="en-US" dirty="0"/>
              <a:t>Sara Michel Shehadeh</a:t>
            </a:r>
          </a:p>
          <a:p>
            <a:r>
              <a:rPr lang="en-US" dirty="0"/>
              <a:t>13year old</a:t>
            </a:r>
          </a:p>
          <a:p>
            <a:r>
              <a:rPr lang="en-US" dirty="0"/>
              <a:t>Jordanian/Armenian </a:t>
            </a:r>
          </a:p>
          <a:p>
            <a:r>
              <a:rPr lang="en-US" dirty="0"/>
              <a:t>Baking degree  </a:t>
            </a:r>
          </a:p>
          <a:p>
            <a:r>
              <a:rPr lang="en-US" dirty="0"/>
              <a:t>Loves to bake!</a:t>
            </a:r>
          </a:p>
        </p:txBody>
      </p:sp>
      <p:sp>
        <p:nvSpPr>
          <p:cNvPr id="4" name="Footer Placeholder 3">
            <a:extLst>
              <a:ext uri="{FF2B5EF4-FFF2-40B4-BE49-F238E27FC236}">
                <a16:creationId xmlns:a16="http://schemas.microsoft.com/office/drawing/2014/main" id="{F3A453ED-3ADB-ABEA-F5B4-00C80D911B9A}"/>
              </a:ext>
            </a:extLst>
          </p:cNvPr>
          <p:cNvSpPr>
            <a:spLocks noGrp="1"/>
          </p:cNvSpPr>
          <p:nvPr>
            <p:ph type="ftr" sz="quarter" idx="11"/>
          </p:nvPr>
        </p:nvSpPr>
        <p:spPr/>
        <p:txBody>
          <a:bodyPr/>
          <a:lstStyle/>
          <a:p>
            <a:r>
              <a:rPr lang="en-US" dirty="0"/>
              <a:t>  </a:t>
            </a:r>
          </a:p>
        </p:txBody>
      </p:sp>
      <p:sp>
        <p:nvSpPr>
          <p:cNvPr id="5" name="Slide Number Placeholder 4">
            <a:extLst>
              <a:ext uri="{FF2B5EF4-FFF2-40B4-BE49-F238E27FC236}">
                <a16:creationId xmlns:a16="http://schemas.microsoft.com/office/drawing/2014/main" id="{FE3F70A0-4AAC-73BD-37E4-AC88476B4AC2}"/>
              </a:ext>
            </a:extLst>
          </p:cNvPr>
          <p:cNvSpPr>
            <a:spLocks noGrp="1"/>
          </p:cNvSpPr>
          <p:nvPr>
            <p:ph type="sldNum" sz="quarter" idx="12"/>
          </p:nvPr>
        </p:nvSpPr>
        <p:spPr/>
        <p:txBody>
          <a:bodyPr/>
          <a:lstStyle/>
          <a:p>
            <a:fld id="{48F63A3B-78C7-47BE-AE5E-E10140E04643}" type="slidenum">
              <a:rPr lang="en-US" smtClean="0"/>
              <a:t>6</a:t>
            </a:fld>
            <a:endParaRPr lang="en-US" dirty="0"/>
          </a:p>
        </p:txBody>
      </p:sp>
    </p:spTree>
    <p:extLst>
      <p:ext uri="{BB962C8B-B14F-4D97-AF65-F5344CB8AC3E}">
        <p14:creationId xmlns:p14="http://schemas.microsoft.com/office/powerpoint/2010/main" val="1528080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380B3-4FB9-A925-B680-74AC430EA80B}"/>
              </a:ext>
            </a:extLst>
          </p:cNvPr>
          <p:cNvSpPr>
            <a:spLocks noGrp="1"/>
          </p:cNvSpPr>
          <p:nvPr>
            <p:ph type="title"/>
          </p:nvPr>
        </p:nvSpPr>
        <p:spPr/>
        <p:txBody>
          <a:bodyPr/>
          <a:lstStyle/>
          <a:p>
            <a:r>
              <a:rPr lang="en-US" dirty="0"/>
              <a:t>What will I do with the profit?</a:t>
            </a:r>
          </a:p>
        </p:txBody>
      </p:sp>
      <p:sp>
        <p:nvSpPr>
          <p:cNvPr id="3" name="Content Placeholder 2">
            <a:extLst>
              <a:ext uri="{FF2B5EF4-FFF2-40B4-BE49-F238E27FC236}">
                <a16:creationId xmlns:a16="http://schemas.microsoft.com/office/drawing/2014/main" id="{E485A8D0-C53A-217E-4F59-EA1611A96B70}"/>
              </a:ext>
            </a:extLst>
          </p:cNvPr>
          <p:cNvSpPr>
            <a:spLocks noGrp="1"/>
          </p:cNvSpPr>
          <p:nvPr>
            <p:ph idx="1"/>
          </p:nvPr>
        </p:nvSpPr>
        <p:spPr>
          <a:xfrm>
            <a:off x="1508760" y="3328018"/>
            <a:ext cx="5879592" cy="2700528"/>
          </a:xfrm>
        </p:spPr>
        <p:txBody>
          <a:bodyPr/>
          <a:lstStyle/>
          <a:p>
            <a:r>
              <a:rPr lang="en-US" sz="2400" dirty="0"/>
              <a:t>Will donate 15% of the profit to King Hussein Cancer Center and the rest will keep to myself and share with my family</a:t>
            </a:r>
          </a:p>
        </p:txBody>
      </p:sp>
      <p:sp>
        <p:nvSpPr>
          <p:cNvPr id="4" name="Slide Number Placeholder 3">
            <a:extLst>
              <a:ext uri="{FF2B5EF4-FFF2-40B4-BE49-F238E27FC236}">
                <a16:creationId xmlns:a16="http://schemas.microsoft.com/office/drawing/2014/main" id="{A32973E5-3AEF-8753-C7F7-0A1B506DAA16}"/>
              </a:ext>
            </a:extLst>
          </p:cNvPr>
          <p:cNvSpPr>
            <a:spLocks noGrp="1"/>
          </p:cNvSpPr>
          <p:nvPr>
            <p:ph type="sldNum" sz="quarter" idx="12"/>
          </p:nvPr>
        </p:nvSpPr>
        <p:spPr/>
        <p:txBody>
          <a:bodyPr/>
          <a:lstStyle/>
          <a:p>
            <a:fld id="{48F63A3B-78C7-47BE-AE5E-E10140E04643}" type="slidenum">
              <a:rPr lang="en-US" smtClean="0"/>
              <a:t>7</a:t>
            </a:fld>
            <a:endParaRPr lang="en-US" dirty="0"/>
          </a:p>
        </p:txBody>
      </p:sp>
    </p:spTree>
    <p:extLst>
      <p:ext uri="{BB962C8B-B14F-4D97-AF65-F5344CB8AC3E}">
        <p14:creationId xmlns:p14="http://schemas.microsoft.com/office/powerpoint/2010/main" val="2506803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B426-5B7C-607E-D413-5D2C9495CC0A}"/>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B787DFD8-D262-D485-B1F2-817C5A0928C5}"/>
              </a:ext>
            </a:extLst>
          </p:cNvPr>
          <p:cNvSpPr>
            <a:spLocks noGrp="1"/>
          </p:cNvSpPr>
          <p:nvPr>
            <p:ph type="subTitle" idx="1"/>
          </p:nvPr>
        </p:nvSpPr>
        <p:spPr/>
        <p:txBody>
          <a:bodyPr/>
          <a:lstStyle/>
          <a:p>
            <a:r>
              <a:rPr lang="en-US" dirty="0"/>
              <a:t> What do you think of this idea?</a:t>
            </a:r>
          </a:p>
        </p:txBody>
      </p:sp>
    </p:spTree>
    <p:extLst>
      <p:ext uri="{BB962C8B-B14F-4D97-AF65-F5344CB8AC3E}">
        <p14:creationId xmlns:p14="http://schemas.microsoft.com/office/powerpoint/2010/main" val="1003962426"/>
      </p:ext>
    </p:extLst>
  </p:cSld>
  <p:clrMapOvr>
    <a:masterClrMapping/>
  </p:clrMapOvr>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{9E18FA20-CA9F-46F8-963B-646E32737C0E}tf78438558_win32</Template>
  <TotalTime>89</TotalTime>
  <Words>315</Words>
  <Application>Microsoft Office PowerPoint</Application>
  <PresentationFormat>Widescreen</PresentationFormat>
  <Paragraphs>62</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Arial Black</vt:lpstr>
      <vt:lpstr>Sabon Next LT</vt:lpstr>
      <vt:lpstr>Office Theme</vt:lpstr>
      <vt:lpstr>Delicieuse  </vt:lpstr>
      <vt:lpstr>A DREAM to inspire   </vt:lpstr>
      <vt:lpstr>   </vt:lpstr>
      <vt:lpstr>Target market and demographics</vt:lpstr>
      <vt:lpstr>Financial information     </vt:lpstr>
      <vt:lpstr>Owner details</vt:lpstr>
      <vt:lpstr>What will I do with the profit?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Delicieuse  </dc:title>
  <dc:subject/>
  <dc:creator>gts</dc:creator>
  <cp:lastModifiedBy>gts</cp:lastModifiedBy>
  <cp:revision>5</cp:revision>
  <dcterms:created xsi:type="dcterms:W3CDTF">2023-03-09T13:33:18Z</dcterms:created>
  <dcterms:modified xsi:type="dcterms:W3CDTF">2023-03-10T15:08:58Z</dcterms:modified>
</cp:coreProperties>
</file>