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oppins"/>
      <p:regular r:id="rId19"/>
      <p:bold r:id="rId20"/>
      <p:italic r:id="rId21"/>
      <p:boldItalic r:id="rId22"/>
    </p:embeddedFont>
    <p:embeddedFont>
      <p:font typeface="Anaheim"/>
      <p:regular r:id="rId23"/>
    </p:embeddedFont>
    <p:embeddedFont>
      <p:font typeface="Bebas Neue"/>
      <p:regular r:id="rId24"/>
    </p:embeddedFont>
    <p:embeddedFont>
      <p:font typeface="Poppins Medium"/>
      <p:regular r:id="rId25"/>
      <p:bold r:id="rId26"/>
      <p:italic r:id="rId27"/>
      <p:boldItalic r:id="rId28"/>
    </p:embeddedFont>
    <p:embeddedFont>
      <p:font typeface="Quicksand"/>
      <p:regular r:id="rId29"/>
      <p:bold r:id="rId30"/>
    </p:embeddedFont>
    <p:embeddedFont>
      <p:font typeface="Quicksand SemiBold"/>
      <p:regular r:id="rId31"/>
      <p:bold r:id="rId32"/>
    </p:embeddedFont>
    <p:embeddedFont>
      <p:font typeface="PT Sans"/>
      <p:regular r:id="rId33"/>
      <p:bold r:id="rId34"/>
      <p:italic r:id="rId35"/>
      <p:boldItalic r:id="rId36"/>
    </p:embeddedFont>
    <p:embeddedFont>
      <p:font typeface="Quicksand Medium"/>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D27F8A-A5FB-449E-8F87-627EF4E44669}">
  <a:tblStyle styleId="{75D27F8A-A5FB-449E-8F87-627EF4E4466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BebasNeue-regular.fntdata"/><Relationship Id="rId23" Type="http://schemas.openxmlformats.org/officeDocument/2006/relationships/font" Target="fonts/Anahei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Medium-bold.fntdata"/><Relationship Id="rId25" Type="http://schemas.openxmlformats.org/officeDocument/2006/relationships/font" Target="fonts/PoppinsMedium-regular.fntdata"/><Relationship Id="rId28" Type="http://schemas.openxmlformats.org/officeDocument/2006/relationships/font" Target="fonts/PoppinsMedium-boldItalic.fntdata"/><Relationship Id="rId27" Type="http://schemas.openxmlformats.org/officeDocument/2006/relationships/font" Target="fonts/Poppins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icksandSemiBold-regular.fntdata"/><Relationship Id="rId30" Type="http://schemas.openxmlformats.org/officeDocument/2006/relationships/font" Target="fonts/Quicksand-bold.fntdata"/><Relationship Id="rId11" Type="http://schemas.openxmlformats.org/officeDocument/2006/relationships/slide" Target="slides/slide6.xml"/><Relationship Id="rId33" Type="http://schemas.openxmlformats.org/officeDocument/2006/relationships/font" Target="fonts/PTSans-regular.fntdata"/><Relationship Id="rId10" Type="http://schemas.openxmlformats.org/officeDocument/2006/relationships/slide" Target="slides/slide5.xml"/><Relationship Id="rId32" Type="http://schemas.openxmlformats.org/officeDocument/2006/relationships/font" Target="fonts/QuicksandSemiBold-bold.fntdata"/><Relationship Id="rId13" Type="http://schemas.openxmlformats.org/officeDocument/2006/relationships/slide" Target="slides/slide8.xml"/><Relationship Id="rId35" Type="http://schemas.openxmlformats.org/officeDocument/2006/relationships/font" Target="fonts/PTSans-italic.fntdata"/><Relationship Id="rId12" Type="http://schemas.openxmlformats.org/officeDocument/2006/relationships/slide" Target="slides/slide7.xml"/><Relationship Id="rId34" Type="http://schemas.openxmlformats.org/officeDocument/2006/relationships/font" Target="fonts/PTSans-bold.fntdata"/><Relationship Id="rId15" Type="http://schemas.openxmlformats.org/officeDocument/2006/relationships/slide" Target="slides/slide10.xml"/><Relationship Id="rId37" Type="http://schemas.openxmlformats.org/officeDocument/2006/relationships/font" Target="fonts/QuicksandMedium-regular.fntdata"/><Relationship Id="rId14" Type="http://schemas.openxmlformats.org/officeDocument/2006/relationships/slide" Target="slides/slide9.xml"/><Relationship Id="rId36" Type="http://schemas.openxmlformats.org/officeDocument/2006/relationships/font" Target="fonts/PTSans-boldItalic.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QuicksandMedium-bold.fntdata"/><Relationship Id="rId19" Type="http://schemas.openxmlformats.org/officeDocument/2006/relationships/font" Target="fonts/Poppins-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84d99d1a7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84d99d1a7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b184eadea6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b184eadea6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54dda1946d_4_2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54dda1946d_4_2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54dda1946d_6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4dda1946d_6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54dda1946d_4_2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4dda1946d_4_2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8661f04b0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8661f04b0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84d99d1a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84d99d1a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54dda1946d_6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4dda1946d_6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54dda1946d_4_2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4dda1946d_4_2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54dda1946d_4_2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54dda1946d_4_2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malist Geometric Shapes Style Pitch Deck by Slidesgo"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435025" y="747412"/>
            <a:ext cx="4273800" cy="2925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b="0" sz="6000"/>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435175" y="4015088"/>
            <a:ext cx="4273800" cy="381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txBox="1"/>
          <p:nvPr>
            <p:ph hasCustomPrompt="1" type="title"/>
          </p:nvPr>
        </p:nvSpPr>
        <p:spPr>
          <a:xfrm>
            <a:off x="1284000" y="1396788"/>
            <a:ext cx="6576000" cy="14106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9600"/>
              <a:buNone/>
              <a:defRPr sz="6000">
                <a:solidFill>
                  <a:schemeClr val="dk2"/>
                </a:solidFill>
                <a:latin typeface="Quicksand SemiBold"/>
                <a:ea typeface="Quicksand SemiBold"/>
                <a:cs typeface="Quicksand SemiBold"/>
                <a:sym typeface="Quicksand SemiBold"/>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5" name="Google Shape;55;p11"/>
          <p:cNvSpPr txBox="1"/>
          <p:nvPr>
            <p:ph idx="1" type="subTitle"/>
          </p:nvPr>
        </p:nvSpPr>
        <p:spPr>
          <a:xfrm>
            <a:off x="1284000" y="3249613"/>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56" name="Google Shape;56;p11"/>
          <p:cNvSpPr/>
          <p:nvPr/>
        </p:nvSpPr>
        <p:spPr>
          <a:xfrm rot="10800000">
            <a:off x="8204425" y="0"/>
            <a:ext cx="755400" cy="18522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p:nvPr/>
        </p:nvSpPr>
        <p:spPr>
          <a:xfrm>
            <a:off x="6772500" y="-969525"/>
            <a:ext cx="2000100" cy="20001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rot="5400000">
            <a:off x="408275" y="3102900"/>
            <a:ext cx="1018200" cy="2529600"/>
          </a:xfrm>
          <a:prstGeom prst="round2SameRect">
            <a:avLst>
              <a:gd fmla="val 50000" name="adj1"/>
              <a:gd fmla="val 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p:nvPr/>
        </p:nvSpPr>
        <p:spPr>
          <a:xfrm rot="2700000">
            <a:off x="52070" y="4533107"/>
            <a:ext cx="1007627" cy="1007627"/>
          </a:xfrm>
          <a:prstGeom prst="roundRect">
            <a:avLst>
              <a:gd fmla="val 266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0"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1" name="Shape 61"/>
        <p:cNvGrpSpPr/>
        <p:nvPr/>
      </p:nvGrpSpPr>
      <p:grpSpPr>
        <a:xfrm>
          <a:off x="0" y="0"/>
          <a:ext cx="0" cy="0"/>
          <a:chOff x="0" y="0"/>
          <a:chExt cx="0" cy="0"/>
        </a:xfrm>
      </p:grpSpPr>
      <p:sp>
        <p:nvSpPr>
          <p:cNvPr id="62" name="Google Shape;62;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32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3"/>
          <p:cNvSpPr txBox="1"/>
          <p:nvPr>
            <p:ph hasCustomPrompt="1" idx="2" type="title"/>
          </p:nvPr>
        </p:nvSpPr>
        <p:spPr>
          <a:xfrm>
            <a:off x="1676375" y="1126150"/>
            <a:ext cx="849900" cy="6717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2"/>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p:nvPr>
            <p:ph hasCustomPrompt="1" idx="3" type="title"/>
          </p:nvPr>
        </p:nvSpPr>
        <p:spPr>
          <a:xfrm>
            <a:off x="1676375" y="2931524"/>
            <a:ext cx="849900" cy="6717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2"/>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p:nvPr>
            <p:ph hasCustomPrompt="1" idx="4" type="title"/>
          </p:nvPr>
        </p:nvSpPr>
        <p:spPr>
          <a:xfrm>
            <a:off x="4147050" y="1126150"/>
            <a:ext cx="849900" cy="6717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2"/>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p:nvPr>
            <p:ph hasCustomPrompt="1" idx="5" type="title"/>
          </p:nvPr>
        </p:nvSpPr>
        <p:spPr>
          <a:xfrm>
            <a:off x="4147050" y="2931525"/>
            <a:ext cx="849900" cy="6717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2"/>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p:nvPr>
            <p:ph hasCustomPrompt="1" idx="6" type="title"/>
          </p:nvPr>
        </p:nvSpPr>
        <p:spPr>
          <a:xfrm>
            <a:off x="6617725" y="1126149"/>
            <a:ext cx="849900" cy="6717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2"/>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p:nvPr>
            <p:ph hasCustomPrompt="1" idx="7" type="title"/>
          </p:nvPr>
        </p:nvSpPr>
        <p:spPr>
          <a:xfrm>
            <a:off x="6617725" y="2931524"/>
            <a:ext cx="849900" cy="6717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2"/>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p:nvPr>
            <p:ph idx="1" type="subTitle"/>
          </p:nvPr>
        </p:nvSpPr>
        <p:spPr>
          <a:xfrm>
            <a:off x="997775" y="1950250"/>
            <a:ext cx="22071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0" name="Google Shape;70;p13"/>
          <p:cNvSpPr txBox="1"/>
          <p:nvPr>
            <p:ph idx="8" type="subTitle"/>
          </p:nvPr>
        </p:nvSpPr>
        <p:spPr>
          <a:xfrm>
            <a:off x="3468450" y="1950250"/>
            <a:ext cx="22071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 name="Google Shape;71;p13"/>
          <p:cNvSpPr txBox="1"/>
          <p:nvPr>
            <p:ph idx="9" type="subTitle"/>
          </p:nvPr>
        </p:nvSpPr>
        <p:spPr>
          <a:xfrm>
            <a:off x="5939125" y="1950250"/>
            <a:ext cx="22071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 name="Google Shape;72;p13"/>
          <p:cNvSpPr txBox="1"/>
          <p:nvPr>
            <p:ph idx="13" type="subTitle"/>
          </p:nvPr>
        </p:nvSpPr>
        <p:spPr>
          <a:xfrm>
            <a:off x="997775" y="3755625"/>
            <a:ext cx="22071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3" name="Google Shape;73;p13"/>
          <p:cNvSpPr txBox="1"/>
          <p:nvPr>
            <p:ph idx="14" type="subTitle"/>
          </p:nvPr>
        </p:nvSpPr>
        <p:spPr>
          <a:xfrm>
            <a:off x="3468450" y="3755625"/>
            <a:ext cx="22071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 name="Google Shape;74;p13"/>
          <p:cNvSpPr txBox="1"/>
          <p:nvPr>
            <p:ph idx="15" type="subTitle"/>
          </p:nvPr>
        </p:nvSpPr>
        <p:spPr>
          <a:xfrm>
            <a:off x="5939125" y="3755625"/>
            <a:ext cx="22071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 name="Google Shape;75;p13"/>
          <p:cNvSpPr/>
          <p:nvPr/>
        </p:nvSpPr>
        <p:spPr>
          <a:xfrm>
            <a:off x="8165725" y="2555025"/>
            <a:ext cx="2454300" cy="2454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8334750" y="4604000"/>
            <a:ext cx="394500" cy="394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rot="10800000">
            <a:off x="96100" y="-178500"/>
            <a:ext cx="740700" cy="2391600"/>
          </a:xfrm>
          <a:prstGeom prst="round2SameRect">
            <a:avLst>
              <a:gd fmla="val 50000" name="adj1"/>
              <a:gd fmla="val 0" name="adj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658550" y="145000"/>
            <a:ext cx="447600" cy="447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txBox="1"/>
          <p:nvPr>
            <p:ph idx="16" type="subTitle"/>
          </p:nvPr>
        </p:nvSpPr>
        <p:spPr>
          <a:xfrm>
            <a:off x="997775" y="2259225"/>
            <a:ext cx="2207100" cy="53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 name="Google Shape;80;p13"/>
          <p:cNvSpPr txBox="1"/>
          <p:nvPr>
            <p:ph idx="17" type="subTitle"/>
          </p:nvPr>
        </p:nvSpPr>
        <p:spPr>
          <a:xfrm>
            <a:off x="3468450" y="2259225"/>
            <a:ext cx="2207100" cy="53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1" name="Google Shape;81;p13"/>
          <p:cNvSpPr txBox="1"/>
          <p:nvPr>
            <p:ph idx="18" type="subTitle"/>
          </p:nvPr>
        </p:nvSpPr>
        <p:spPr>
          <a:xfrm>
            <a:off x="5939125" y="2259225"/>
            <a:ext cx="2207100" cy="53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2" name="Google Shape;82;p13"/>
          <p:cNvSpPr txBox="1"/>
          <p:nvPr>
            <p:ph idx="19" type="subTitle"/>
          </p:nvPr>
        </p:nvSpPr>
        <p:spPr>
          <a:xfrm>
            <a:off x="997775" y="4064600"/>
            <a:ext cx="2207100" cy="53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3" name="Google Shape;83;p13"/>
          <p:cNvSpPr txBox="1"/>
          <p:nvPr>
            <p:ph idx="20" type="subTitle"/>
          </p:nvPr>
        </p:nvSpPr>
        <p:spPr>
          <a:xfrm>
            <a:off x="3468450" y="4064600"/>
            <a:ext cx="2207100" cy="53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4" name="Google Shape;84;p13"/>
          <p:cNvSpPr txBox="1"/>
          <p:nvPr>
            <p:ph idx="21" type="subTitle"/>
          </p:nvPr>
        </p:nvSpPr>
        <p:spPr>
          <a:xfrm>
            <a:off x="5939125" y="4064600"/>
            <a:ext cx="2207100" cy="53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BODY_1">
    <p:spTree>
      <p:nvGrpSpPr>
        <p:cNvPr id="85" name="Shape 85"/>
        <p:cNvGrpSpPr/>
        <p:nvPr/>
      </p:nvGrpSpPr>
      <p:grpSpPr>
        <a:xfrm>
          <a:off x="0" y="0"/>
          <a:ext cx="0" cy="0"/>
          <a:chOff x="0" y="0"/>
          <a:chExt cx="0" cy="0"/>
        </a:xfrm>
      </p:grpSpPr>
      <p:sp>
        <p:nvSpPr>
          <p:cNvPr id="86" name="Google Shape;86;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32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7" name="Google Shape;87;p14"/>
          <p:cNvSpPr txBox="1"/>
          <p:nvPr>
            <p:ph idx="1" type="body"/>
          </p:nvPr>
        </p:nvSpPr>
        <p:spPr>
          <a:xfrm>
            <a:off x="720000" y="1119199"/>
            <a:ext cx="7704000" cy="23370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
        <p:nvSpPr>
          <p:cNvPr id="88" name="Google Shape;88;p14"/>
          <p:cNvSpPr/>
          <p:nvPr/>
        </p:nvSpPr>
        <p:spPr>
          <a:xfrm rot="10800000">
            <a:off x="8608500" y="0"/>
            <a:ext cx="535500" cy="18054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0" y="2904150"/>
            <a:ext cx="535500" cy="2395500"/>
          </a:xfrm>
          <a:prstGeom prst="round1Rect">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5400000">
            <a:off x="269925" y="4401450"/>
            <a:ext cx="1086300" cy="1086300"/>
          </a:xfrm>
          <a:prstGeom prst="pie">
            <a:avLst>
              <a:gd fmla="val 5412192"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_1">
    <p:spTree>
      <p:nvGrpSpPr>
        <p:cNvPr id="91" name="Shape 91"/>
        <p:cNvGrpSpPr/>
        <p:nvPr/>
      </p:nvGrpSpPr>
      <p:grpSpPr>
        <a:xfrm>
          <a:off x="0" y="0"/>
          <a:ext cx="0" cy="0"/>
          <a:chOff x="0" y="0"/>
          <a:chExt cx="0" cy="0"/>
        </a:xfrm>
      </p:grpSpPr>
      <p:sp>
        <p:nvSpPr>
          <p:cNvPr id="92" name="Google Shape;92;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32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 name="Google Shape;93;p15"/>
          <p:cNvSpPr txBox="1"/>
          <p:nvPr>
            <p:ph idx="1" type="body"/>
          </p:nvPr>
        </p:nvSpPr>
        <p:spPr>
          <a:xfrm>
            <a:off x="720000" y="1119201"/>
            <a:ext cx="7704000" cy="10356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
        <p:nvSpPr>
          <p:cNvPr id="94" name="Google Shape;94;p15"/>
          <p:cNvSpPr/>
          <p:nvPr/>
        </p:nvSpPr>
        <p:spPr>
          <a:xfrm rot="-5400000">
            <a:off x="6908225" y="3498525"/>
            <a:ext cx="611700" cy="2888700"/>
          </a:xfrm>
          <a:prstGeom prst="round1Rect">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8289250" y="4247450"/>
            <a:ext cx="713100" cy="71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rot="10800000">
            <a:off x="-374700" y="0"/>
            <a:ext cx="755400" cy="1852200"/>
          </a:xfrm>
          <a:prstGeom prst="round2SameRect">
            <a:avLst>
              <a:gd fmla="val 5000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160400" y="182950"/>
            <a:ext cx="611700" cy="6117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98" name="Shape 98"/>
        <p:cNvGrpSpPr/>
        <p:nvPr/>
      </p:nvGrpSpPr>
      <p:grpSpPr>
        <a:xfrm>
          <a:off x="0" y="0"/>
          <a:ext cx="0" cy="0"/>
          <a:chOff x="0" y="0"/>
          <a:chExt cx="0" cy="0"/>
        </a:xfrm>
      </p:grpSpPr>
      <p:sp>
        <p:nvSpPr>
          <p:cNvPr id="99" name="Google Shape;99;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32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0" name="Google Shape;100;p16"/>
          <p:cNvSpPr txBox="1"/>
          <p:nvPr>
            <p:ph idx="1" type="subTitle"/>
          </p:nvPr>
        </p:nvSpPr>
        <p:spPr>
          <a:xfrm>
            <a:off x="720000" y="3105850"/>
            <a:ext cx="2528100" cy="124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01" name="Google Shape;101;p16"/>
          <p:cNvSpPr txBox="1"/>
          <p:nvPr>
            <p:ph idx="2" type="subTitle"/>
          </p:nvPr>
        </p:nvSpPr>
        <p:spPr>
          <a:xfrm>
            <a:off x="3311338" y="2096275"/>
            <a:ext cx="2528100" cy="124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02" name="Google Shape;102;p16"/>
          <p:cNvSpPr txBox="1"/>
          <p:nvPr>
            <p:ph idx="3" type="subTitle"/>
          </p:nvPr>
        </p:nvSpPr>
        <p:spPr>
          <a:xfrm>
            <a:off x="5902675" y="3105850"/>
            <a:ext cx="2528100" cy="124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03" name="Google Shape;103;p16"/>
          <p:cNvSpPr txBox="1"/>
          <p:nvPr>
            <p:ph idx="4" type="subTitle"/>
          </p:nvPr>
        </p:nvSpPr>
        <p:spPr>
          <a:xfrm>
            <a:off x="720000" y="2637500"/>
            <a:ext cx="25281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 name="Google Shape;104;p16"/>
          <p:cNvSpPr txBox="1"/>
          <p:nvPr>
            <p:ph idx="5" type="subTitle"/>
          </p:nvPr>
        </p:nvSpPr>
        <p:spPr>
          <a:xfrm>
            <a:off x="3311338" y="1627925"/>
            <a:ext cx="25281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5" name="Google Shape;105;p16"/>
          <p:cNvSpPr txBox="1"/>
          <p:nvPr>
            <p:ph idx="6" type="subTitle"/>
          </p:nvPr>
        </p:nvSpPr>
        <p:spPr>
          <a:xfrm>
            <a:off x="5902675" y="2637500"/>
            <a:ext cx="25281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06" name="Shape 106"/>
        <p:cNvGrpSpPr/>
        <p:nvPr/>
      </p:nvGrpSpPr>
      <p:grpSpPr>
        <a:xfrm>
          <a:off x="0" y="0"/>
          <a:ext cx="0" cy="0"/>
          <a:chOff x="0" y="0"/>
          <a:chExt cx="0" cy="0"/>
        </a:xfrm>
      </p:grpSpPr>
      <p:sp>
        <p:nvSpPr>
          <p:cNvPr id="107" name="Google Shape;107;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32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8" name="Google Shape;108;p17"/>
          <p:cNvSpPr txBox="1"/>
          <p:nvPr>
            <p:ph idx="1" type="subTitle"/>
          </p:nvPr>
        </p:nvSpPr>
        <p:spPr>
          <a:xfrm>
            <a:off x="720000" y="1748900"/>
            <a:ext cx="2497200" cy="106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09" name="Google Shape;109;p17"/>
          <p:cNvSpPr txBox="1"/>
          <p:nvPr>
            <p:ph idx="2" type="subTitle"/>
          </p:nvPr>
        </p:nvSpPr>
        <p:spPr>
          <a:xfrm>
            <a:off x="4191200" y="1748900"/>
            <a:ext cx="2497200" cy="106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0" name="Google Shape;110;p17"/>
          <p:cNvSpPr txBox="1"/>
          <p:nvPr>
            <p:ph idx="3" type="subTitle"/>
          </p:nvPr>
        </p:nvSpPr>
        <p:spPr>
          <a:xfrm>
            <a:off x="2455600" y="3409475"/>
            <a:ext cx="2497200" cy="106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1" name="Google Shape;111;p17"/>
          <p:cNvSpPr txBox="1"/>
          <p:nvPr>
            <p:ph idx="4" type="subTitle"/>
          </p:nvPr>
        </p:nvSpPr>
        <p:spPr>
          <a:xfrm>
            <a:off x="5926800" y="3409475"/>
            <a:ext cx="2497200" cy="106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2" name="Google Shape;112;p17"/>
          <p:cNvSpPr txBox="1"/>
          <p:nvPr>
            <p:ph idx="5" type="subTitle"/>
          </p:nvPr>
        </p:nvSpPr>
        <p:spPr>
          <a:xfrm>
            <a:off x="720000" y="1455550"/>
            <a:ext cx="2497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3" name="Google Shape;113;p17"/>
          <p:cNvSpPr txBox="1"/>
          <p:nvPr>
            <p:ph idx="6" type="subTitle"/>
          </p:nvPr>
        </p:nvSpPr>
        <p:spPr>
          <a:xfrm>
            <a:off x="2455592" y="3116200"/>
            <a:ext cx="2497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4" name="Google Shape;114;p17"/>
          <p:cNvSpPr txBox="1"/>
          <p:nvPr>
            <p:ph idx="7" type="subTitle"/>
          </p:nvPr>
        </p:nvSpPr>
        <p:spPr>
          <a:xfrm>
            <a:off x="4191183" y="1455550"/>
            <a:ext cx="2497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5" name="Google Shape;115;p17"/>
          <p:cNvSpPr txBox="1"/>
          <p:nvPr>
            <p:ph idx="8" type="subTitle"/>
          </p:nvPr>
        </p:nvSpPr>
        <p:spPr>
          <a:xfrm>
            <a:off x="5926775" y="3116200"/>
            <a:ext cx="2497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16" name="Shape 116"/>
        <p:cNvGrpSpPr/>
        <p:nvPr/>
      </p:nvGrpSpPr>
      <p:grpSpPr>
        <a:xfrm>
          <a:off x="0" y="0"/>
          <a:ext cx="0" cy="0"/>
          <a:chOff x="0" y="0"/>
          <a:chExt cx="0" cy="0"/>
        </a:xfrm>
      </p:grpSpPr>
      <p:sp>
        <p:nvSpPr>
          <p:cNvPr id="117" name="Google Shape;117;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8" name="Google Shape;118;p18"/>
          <p:cNvSpPr txBox="1"/>
          <p:nvPr>
            <p:ph idx="1" type="subTitle"/>
          </p:nvPr>
        </p:nvSpPr>
        <p:spPr>
          <a:xfrm>
            <a:off x="792962" y="1633976"/>
            <a:ext cx="3699300" cy="685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19" name="Google Shape;119;p18"/>
          <p:cNvSpPr txBox="1"/>
          <p:nvPr>
            <p:ph idx="2" type="subTitle"/>
          </p:nvPr>
        </p:nvSpPr>
        <p:spPr>
          <a:xfrm>
            <a:off x="4651738" y="1633974"/>
            <a:ext cx="3699300" cy="685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0" name="Google Shape;120;p18"/>
          <p:cNvSpPr txBox="1"/>
          <p:nvPr>
            <p:ph idx="3" type="subTitle"/>
          </p:nvPr>
        </p:nvSpPr>
        <p:spPr>
          <a:xfrm>
            <a:off x="792962" y="2776138"/>
            <a:ext cx="3699300" cy="685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1" name="Google Shape;121;p18"/>
          <p:cNvSpPr txBox="1"/>
          <p:nvPr>
            <p:ph idx="4" type="subTitle"/>
          </p:nvPr>
        </p:nvSpPr>
        <p:spPr>
          <a:xfrm>
            <a:off x="4651738" y="2777135"/>
            <a:ext cx="3699300" cy="685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2" name="Google Shape;122;p18"/>
          <p:cNvSpPr txBox="1"/>
          <p:nvPr>
            <p:ph idx="5" type="subTitle"/>
          </p:nvPr>
        </p:nvSpPr>
        <p:spPr>
          <a:xfrm>
            <a:off x="792962" y="3918301"/>
            <a:ext cx="3699300" cy="683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3" name="Google Shape;123;p18"/>
          <p:cNvSpPr txBox="1"/>
          <p:nvPr>
            <p:ph idx="6" type="subTitle"/>
          </p:nvPr>
        </p:nvSpPr>
        <p:spPr>
          <a:xfrm>
            <a:off x="4651738" y="3920295"/>
            <a:ext cx="3699300" cy="683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24" name="Google Shape;124;p18"/>
          <p:cNvSpPr txBox="1"/>
          <p:nvPr>
            <p:ph idx="7" type="subTitle"/>
          </p:nvPr>
        </p:nvSpPr>
        <p:spPr>
          <a:xfrm>
            <a:off x="792962" y="1336275"/>
            <a:ext cx="36993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18"/>
          <p:cNvSpPr txBox="1"/>
          <p:nvPr>
            <p:ph idx="8" type="subTitle"/>
          </p:nvPr>
        </p:nvSpPr>
        <p:spPr>
          <a:xfrm>
            <a:off x="4651737" y="1336275"/>
            <a:ext cx="36993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6" name="Google Shape;126;p18"/>
          <p:cNvSpPr txBox="1"/>
          <p:nvPr>
            <p:ph idx="9" type="subTitle"/>
          </p:nvPr>
        </p:nvSpPr>
        <p:spPr>
          <a:xfrm>
            <a:off x="792962" y="3620601"/>
            <a:ext cx="36993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7" name="Google Shape;127;p18"/>
          <p:cNvSpPr txBox="1"/>
          <p:nvPr>
            <p:ph idx="13" type="subTitle"/>
          </p:nvPr>
        </p:nvSpPr>
        <p:spPr>
          <a:xfrm>
            <a:off x="792962" y="2478438"/>
            <a:ext cx="36993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8" name="Google Shape;128;p18"/>
          <p:cNvSpPr txBox="1"/>
          <p:nvPr>
            <p:ph idx="14" type="subTitle"/>
          </p:nvPr>
        </p:nvSpPr>
        <p:spPr>
          <a:xfrm>
            <a:off x="4651737" y="2478450"/>
            <a:ext cx="36993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9" name="Google Shape;129;p18"/>
          <p:cNvSpPr txBox="1"/>
          <p:nvPr>
            <p:ph idx="15" type="subTitle"/>
          </p:nvPr>
        </p:nvSpPr>
        <p:spPr>
          <a:xfrm>
            <a:off x="4651737" y="3620625"/>
            <a:ext cx="36993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0" name="Google Shape;130;p18"/>
          <p:cNvSpPr/>
          <p:nvPr/>
        </p:nvSpPr>
        <p:spPr>
          <a:xfrm>
            <a:off x="8510549" y="2985050"/>
            <a:ext cx="398700" cy="2279700"/>
          </a:xfrm>
          <a:prstGeom prst="round2SameRect">
            <a:avLst>
              <a:gd fmla="val 50000" name="adj1"/>
              <a:gd fmla="val 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rot="10800000">
            <a:off x="169851" y="-116225"/>
            <a:ext cx="555000" cy="2279700"/>
          </a:xfrm>
          <a:prstGeom prst="round2SameRect">
            <a:avLst>
              <a:gd fmla="val 50000" name="adj1"/>
              <a:gd fmla="val 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524675" y="162400"/>
            <a:ext cx="486900" cy="48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rot="10800000">
            <a:off x="8136150" y="2319775"/>
            <a:ext cx="1147500" cy="1147500"/>
          </a:xfrm>
          <a:prstGeom prst="pie">
            <a:avLst>
              <a:gd fmla="val 5412192"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34" name="Shape 134"/>
        <p:cNvGrpSpPr/>
        <p:nvPr/>
      </p:nvGrpSpPr>
      <p:grpSpPr>
        <a:xfrm>
          <a:off x="0" y="0"/>
          <a:ext cx="0" cy="0"/>
          <a:chOff x="0" y="0"/>
          <a:chExt cx="0" cy="0"/>
        </a:xfrm>
      </p:grpSpPr>
      <p:sp>
        <p:nvSpPr>
          <p:cNvPr id="135" name="Google Shape;135;p19"/>
          <p:cNvSpPr txBox="1"/>
          <p:nvPr>
            <p:ph hasCustomPrompt="1" type="title"/>
          </p:nvPr>
        </p:nvSpPr>
        <p:spPr>
          <a:xfrm>
            <a:off x="2727150" y="577600"/>
            <a:ext cx="3689700" cy="7689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dk2"/>
                </a:solidFill>
                <a:latin typeface="Quicksand SemiBold"/>
                <a:ea typeface="Quicksand SemiBold"/>
                <a:cs typeface="Quicksand SemiBold"/>
                <a:sym typeface="Quicksand SemiBold"/>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6" name="Google Shape;136;p19"/>
          <p:cNvSpPr txBox="1"/>
          <p:nvPr>
            <p:ph idx="1" type="subTitle"/>
          </p:nvPr>
        </p:nvSpPr>
        <p:spPr>
          <a:xfrm>
            <a:off x="2727150" y="1346500"/>
            <a:ext cx="3689700" cy="402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37" name="Google Shape;137;p19"/>
          <p:cNvSpPr txBox="1"/>
          <p:nvPr>
            <p:ph hasCustomPrompt="1" idx="2" type="title"/>
          </p:nvPr>
        </p:nvSpPr>
        <p:spPr>
          <a:xfrm>
            <a:off x="2727150" y="1985850"/>
            <a:ext cx="3689700" cy="7689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dk2"/>
                </a:solidFill>
                <a:latin typeface="Quicksand SemiBold"/>
                <a:ea typeface="Quicksand SemiBold"/>
                <a:cs typeface="Quicksand SemiBold"/>
                <a:sym typeface="Quicksand SemiBold"/>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8" name="Google Shape;138;p19"/>
          <p:cNvSpPr txBox="1"/>
          <p:nvPr>
            <p:ph idx="3" type="subTitle"/>
          </p:nvPr>
        </p:nvSpPr>
        <p:spPr>
          <a:xfrm>
            <a:off x="2727150" y="2754750"/>
            <a:ext cx="3689700" cy="402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39" name="Google Shape;139;p19"/>
          <p:cNvSpPr txBox="1"/>
          <p:nvPr>
            <p:ph hasCustomPrompt="1" idx="4" type="title"/>
          </p:nvPr>
        </p:nvSpPr>
        <p:spPr>
          <a:xfrm>
            <a:off x="2727143" y="3394100"/>
            <a:ext cx="3689700" cy="7689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dk2"/>
                </a:solidFill>
                <a:latin typeface="Quicksand SemiBold"/>
                <a:ea typeface="Quicksand SemiBold"/>
                <a:cs typeface="Quicksand SemiBold"/>
                <a:sym typeface="Quicksand SemiBold"/>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40" name="Google Shape;140;p19"/>
          <p:cNvSpPr txBox="1"/>
          <p:nvPr>
            <p:ph idx="5" type="subTitle"/>
          </p:nvPr>
        </p:nvSpPr>
        <p:spPr>
          <a:xfrm>
            <a:off x="2727157" y="4163000"/>
            <a:ext cx="3689700" cy="402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141" name="Google Shape;141;p19"/>
          <p:cNvSpPr/>
          <p:nvPr/>
        </p:nvSpPr>
        <p:spPr>
          <a:xfrm>
            <a:off x="-298050" y="1125000"/>
            <a:ext cx="1698000" cy="2772300"/>
          </a:xfrm>
          <a:prstGeom prst="roundRect">
            <a:avLst>
              <a:gd fmla="val 2662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546900" y="539500"/>
            <a:ext cx="1494900" cy="1494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rot="10800000">
            <a:off x="6781850" y="2665575"/>
            <a:ext cx="1698000" cy="1698000"/>
          </a:xfrm>
          <a:prstGeom prst="pie">
            <a:avLst>
              <a:gd fmla="val 541219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8102500" y="2169075"/>
            <a:ext cx="763200" cy="3143100"/>
          </a:xfrm>
          <a:prstGeom prst="round2SameRect">
            <a:avLst>
              <a:gd fmla="val 50000" name="adj1"/>
              <a:gd fmla="val 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45" name="Shape 145"/>
        <p:cNvGrpSpPr/>
        <p:nvPr/>
      </p:nvGrpSpPr>
      <p:grpSpPr>
        <a:xfrm>
          <a:off x="0" y="0"/>
          <a:ext cx="0" cy="0"/>
          <a:chOff x="0" y="0"/>
          <a:chExt cx="0" cy="0"/>
        </a:xfrm>
      </p:grpSpPr>
      <p:sp>
        <p:nvSpPr>
          <p:cNvPr id="146" name="Google Shape;146;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7" name="Google Shape;147;p20"/>
          <p:cNvSpPr/>
          <p:nvPr/>
        </p:nvSpPr>
        <p:spPr>
          <a:xfrm flipH="1">
            <a:off x="-440750" y="-147581"/>
            <a:ext cx="1456200" cy="1456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0"/>
          <p:cNvSpPr/>
          <p:nvPr/>
        </p:nvSpPr>
        <p:spPr>
          <a:xfrm flipH="1">
            <a:off x="283325" y="834850"/>
            <a:ext cx="250800" cy="1506300"/>
          </a:xfrm>
          <a:prstGeom prst="roundRect">
            <a:avLst>
              <a:gd fmla="val 266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p:nvPr/>
        </p:nvSpPr>
        <p:spPr>
          <a:xfrm flipH="1">
            <a:off x="8538125" y="3778123"/>
            <a:ext cx="1198200" cy="1198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p:nvPr/>
        </p:nvSpPr>
        <p:spPr>
          <a:xfrm flipH="1" rot="-5400000">
            <a:off x="8217375" y="4298000"/>
            <a:ext cx="317700" cy="1134900"/>
          </a:xfrm>
          <a:prstGeom prst="roundRect">
            <a:avLst>
              <a:gd fmla="val 26624"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2875689" y="1960350"/>
            <a:ext cx="52794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b="0"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988911" y="2055600"/>
            <a:ext cx="1187700" cy="1032300"/>
          </a:xfrm>
          <a:prstGeom prst="rect">
            <a:avLst/>
          </a:prstGeom>
          <a:solidFill>
            <a:schemeClr val="dk2"/>
          </a:solid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p:nvPr>
            <p:ph idx="1" type="subTitle"/>
          </p:nvPr>
        </p:nvSpPr>
        <p:spPr>
          <a:xfrm>
            <a:off x="2875689" y="2802151"/>
            <a:ext cx="5279400" cy="381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 name="Google Shape;15;p3"/>
          <p:cNvSpPr/>
          <p:nvPr/>
        </p:nvSpPr>
        <p:spPr>
          <a:xfrm rot="10800000">
            <a:off x="7797750" y="-23813"/>
            <a:ext cx="879600" cy="1644900"/>
          </a:xfrm>
          <a:prstGeom prst="round2SameRect">
            <a:avLst>
              <a:gd fmla="val 5000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rot="10800000">
            <a:off x="8445699" y="-122900"/>
            <a:ext cx="398700" cy="2279700"/>
          </a:xfrm>
          <a:prstGeom prst="round2SameRect">
            <a:avLst>
              <a:gd fmla="val 50000" name="adj1"/>
              <a:gd fmla="val 0" name="adj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354900" y="3856550"/>
            <a:ext cx="1889400" cy="1889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1188500" y="4106725"/>
            <a:ext cx="606600" cy="6066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151" name="Shape 151"/>
        <p:cNvGrpSpPr/>
        <p:nvPr/>
      </p:nvGrpSpPr>
      <p:grpSpPr>
        <a:xfrm>
          <a:off x="0" y="0"/>
          <a:ext cx="0" cy="0"/>
          <a:chOff x="0" y="0"/>
          <a:chExt cx="0" cy="0"/>
        </a:xfrm>
      </p:grpSpPr>
      <p:sp>
        <p:nvSpPr>
          <p:cNvPr id="152" name="Google Shape;152;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3" name="Google Shape;153;p21"/>
          <p:cNvSpPr/>
          <p:nvPr/>
        </p:nvSpPr>
        <p:spPr>
          <a:xfrm>
            <a:off x="8425975" y="3308650"/>
            <a:ext cx="543900" cy="1852200"/>
          </a:xfrm>
          <a:prstGeom prst="round2SameRect">
            <a:avLst>
              <a:gd fmla="val 5000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p:nvPr/>
        </p:nvSpPr>
        <p:spPr>
          <a:xfrm>
            <a:off x="8697225" y="3126350"/>
            <a:ext cx="341100" cy="341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1"/>
          <p:cNvSpPr/>
          <p:nvPr/>
        </p:nvSpPr>
        <p:spPr>
          <a:xfrm rot="10800000">
            <a:off x="-27575" y="0"/>
            <a:ext cx="543900" cy="18522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rot="-5400000">
            <a:off x="50525" y="-542925"/>
            <a:ext cx="1325400" cy="1325400"/>
          </a:xfrm>
          <a:prstGeom prst="pie">
            <a:avLst>
              <a:gd fmla="val 5412192" name="adj1"/>
              <a:gd fmla="val 1620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
    <p:spTree>
      <p:nvGrpSpPr>
        <p:cNvPr id="157" name="Shape 157"/>
        <p:cNvGrpSpPr/>
        <p:nvPr/>
      </p:nvGrpSpPr>
      <p:grpSpPr>
        <a:xfrm>
          <a:off x="0" y="0"/>
          <a:ext cx="0" cy="0"/>
          <a:chOff x="0" y="0"/>
          <a:chExt cx="0" cy="0"/>
        </a:xfrm>
      </p:grpSpPr>
      <p:sp>
        <p:nvSpPr>
          <p:cNvPr id="158" name="Google Shape;158;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22"/>
          <p:cNvSpPr/>
          <p:nvPr/>
        </p:nvSpPr>
        <p:spPr>
          <a:xfrm flipH="1">
            <a:off x="-548650" y="774449"/>
            <a:ext cx="1198200" cy="11982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flipH="1">
            <a:off x="8538125" y="1972648"/>
            <a:ext cx="1198200" cy="1198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flipH="1">
            <a:off x="8783400" y="1159725"/>
            <a:ext cx="317700" cy="1134900"/>
          </a:xfrm>
          <a:prstGeom prst="roundRect">
            <a:avLst>
              <a:gd fmla="val 2662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rot="10800000">
            <a:off x="-216475" y="246150"/>
            <a:ext cx="929700" cy="929700"/>
          </a:xfrm>
          <a:prstGeom prst="pie">
            <a:avLst>
              <a:gd fmla="val 541219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63" name="Shape 163"/>
        <p:cNvGrpSpPr/>
        <p:nvPr/>
      </p:nvGrpSpPr>
      <p:grpSpPr>
        <a:xfrm>
          <a:off x="0" y="0"/>
          <a:ext cx="0" cy="0"/>
          <a:chOff x="0" y="0"/>
          <a:chExt cx="0" cy="0"/>
        </a:xfrm>
      </p:grpSpPr>
      <p:sp>
        <p:nvSpPr>
          <p:cNvPr id="164" name="Google Shape;164;p23"/>
          <p:cNvSpPr txBox="1"/>
          <p:nvPr>
            <p:ph type="title"/>
          </p:nvPr>
        </p:nvSpPr>
        <p:spPr>
          <a:xfrm>
            <a:off x="968625" y="1424695"/>
            <a:ext cx="4448100" cy="122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5" name="Google Shape;165;p23"/>
          <p:cNvSpPr txBox="1"/>
          <p:nvPr>
            <p:ph idx="1" type="subTitle"/>
          </p:nvPr>
        </p:nvSpPr>
        <p:spPr>
          <a:xfrm>
            <a:off x="1206750" y="2652000"/>
            <a:ext cx="4209900" cy="99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
        <p:nvSpPr>
          <p:cNvPr id="166" name="Google Shape;166;p23"/>
          <p:cNvSpPr/>
          <p:nvPr/>
        </p:nvSpPr>
        <p:spPr>
          <a:xfrm>
            <a:off x="345625" y="4354125"/>
            <a:ext cx="713100" cy="713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a:off x="8204425" y="3329950"/>
            <a:ext cx="755400" cy="1852200"/>
          </a:xfrm>
          <a:prstGeom prst="round2SameRect">
            <a:avLst>
              <a:gd fmla="val 5000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a:off x="7836850" y="4473975"/>
            <a:ext cx="543600" cy="5436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rot="2700000">
            <a:off x="-612875" y="3395628"/>
            <a:ext cx="1384798" cy="1384798"/>
          </a:xfrm>
          <a:prstGeom prst="roundRect">
            <a:avLst>
              <a:gd fmla="val 2662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txBox="1"/>
          <p:nvPr/>
        </p:nvSpPr>
        <p:spPr>
          <a:xfrm>
            <a:off x="1206750" y="3718450"/>
            <a:ext cx="66612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chemeClr val="dk1"/>
                </a:solidFill>
                <a:latin typeface="Quicksand Medium"/>
                <a:ea typeface="Quicksand Medium"/>
                <a:cs typeface="Quicksand Medium"/>
                <a:sym typeface="Quicksand Medium"/>
              </a:rPr>
              <a:t>CREDITS: This presentation template was created by </a:t>
            </a:r>
            <a:r>
              <a:rPr b="1" lang="en" sz="1200">
                <a:solidFill>
                  <a:schemeClr val="dk1"/>
                </a:solidFill>
                <a:uFill>
                  <a:noFill/>
                </a:uFill>
                <a:latin typeface="Quicksand"/>
                <a:ea typeface="Quicksand"/>
                <a:cs typeface="Quicksand"/>
                <a:sym typeface="Quicksand"/>
                <a:hlinkClick r:id="rId2">
                  <a:extLst>
                    <a:ext uri="{A12FA001-AC4F-418D-AE19-62706E023703}">
                      <ahyp:hlinkClr val="tx"/>
                    </a:ext>
                  </a:extLst>
                </a:hlinkClick>
              </a:rPr>
              <a:t>Slidesgo</a:t>
            </a:r>
            <a:r>
              <a:rPr lang="en" sz="1200">
                <a:solidFill>
                  <a:schemeClr val="dk1"/>
                </a:solidFill>
                <a:latin typeface="Quicksand Medium"/>
                <a:ea typeface="Quicksand Medium"/>
                <a:cs typeface="Quicksand Medium"/>
                <a:sym typeface="Quicksand Medium"/>
              </a:rPr>
              <a:t>, and includes icons by </a:t>
            </a:r>
            <a:r>
              <a:rPr b="1" lang="en" sz="1200">
                <a:solidFill>
                  <a:schemeClr val="dk1"/>
                </a:solidFill>
                <a:uFill>
                  <a:noFill/>
                </a:uFill>
                <a:latin typeface="Quicksand"/>
                <a:ea typeface="Quicksand"/>
                <a:cs typeface="Quicksand"/>
                <a:sym typeface="Quicksand"/>
                <a:hlinkClick r:id="rId3">
                  <a:extLst>
                    <a:ext uri="{A12FA001-AC4F-418D-AE19-62706E023703}">
                      <ahyp:hlinkClr val="tx"/>
                    </a:ext>
                  </a:extLst>
                </a:hlinkClick>
              </a:rPr>
              <a:t>Flaticon</a:t>
            </a:r>
            <a:r>
              <a:rPr lang="en" sz="1200">
                <a:solidFill>
                  <a:schemeClr val="dk1"/>
                </a:solidFill>
                <a:latin typeface="Quicksand Medium"/>
                <a:ea typeface="Quicksand Medium"/>
                <a:cs typeface="Quicksand Medium"/>
                <a:sym typeface="Quicksand Medium"/>
              </a:rPr>
              <a:t>, and infographics &amp; images by </a:t>
            </a:r>
            <a:r>
              <a:rPr b="1" lang="en" sz="1200">
                <a:solidFill>
                  <a:schemeClr val="dk1"/>
                </a:solidFill>
                <a:uFill>
                  <a:noFill/>
                </a:uFill>
                <a:latin typeface="Quicksand"/>
                <a:ea typeface="Quicksand"/>
                <a:cs typeface="Quicksand"/>
                <a:sym typeface="Quicksand"/>
                <a:hlinkClick r:id="rId4">
                  <a:extLst>
                    <a:ext uri="{A12FA001-AC4F-418D-AE19-62706E023703}">
                      <ahyp:hlinkClr val="tx"/>
                    </a:ext>
                  </a:extLst>
                </a:hlinkClick>
              </a:rPr>
              <a:t>Freepik</a:t>
            </a:r>
            <a:r>
              <a:rPr b="1" lang="en" sz="1200">
                <a:solidFill>
                  <a:schemeClr val="dk1"/>
                </a:solidFill>
                <a:latin typeface="Quicksand"/>
                <a:ea typeface="Quicksand"/>
                <a:cs typeface="Quicksand"/>
                <a:sym typeface="Quicksand"/>
              </a:rPr>
              <a:t> </a:t>
            </a:r>
            <a:endParaRPr b="1" sz="1200">
              <a:solidFill>
                <a:schemeClr val="dk1"/>
              </a:solidFill>
              <a:latin typeface="Quicksand"/>
              <a:ea typeface="Quicksand"/>
              <a:cs typeface="Quicksand"/>
              <a:sym typeface="Quicksan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71" name="Shape 171"/>
        <p:cNvGrpSpPr/>
        <p:nvPr/>
      </p:nvGrpSpPr>
      <p:grpSpPr>
        <a:xfrm>
          <a:off x="0" y="0"/>
          <a:ext cx="0" cy="0"/>
          <a:chOff x="0" y="0"/>
          <a:chExt cx="0" cy="0"/>
        </a:xfrm>
      </p:grpSpPr>
      <p:sp>
        <p:nvSpPr>
          <p:cNvPr id="172" name="Google Shape;172;p24"/>
          <p:cNvSpPr/>
          <p:nvPr/>
        </p:nvSpPr>
        <p:spPr>
          <a:xfrm rot="10800000">
            <a:off x="7181825" y="1722750"/>
            <a:ext cx="1698000" cy="1698000"/>
          </a:xfrm>
          <a:prstGeom prst="pie">
            <a:avLst>
              <a:gd fmla="val 5412192"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p:nvPr/>
        </p:nvSpPr>
        <p:spPr>
          <a:xfrm>
            <a:off x="8388600" y="2610575"/>
            <a:ext cx="755400" cy="2532900"/>
          </a:xfrm>
          <a:prstGeom prst="round2SameRect">
            <a:avLst>
              <a:gd fmla="val 50000" name="adj1"/>
              <a:gd fmla="val 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p:nvPr/>
        </p:nvSpPr>
        <p:spPr>
          <a:xfrm rot="-5400000">
            <a:off x="149825" y="-304750"/>
            <a:ext cx="1126800" cy="1126800"/>
          </a:xfrm>
          <a:prstGeom prst="pie">
            <a:avLst>
              <a:gd fmla="val 5412192"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a:off x="-1551725" y="386250"/>
            <a:ext cx="2738700" cy="27387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76" name="Shape 176"/>
        <p:cNvGrpSpPr/>
        <p:nvPr/>
      </p:nvGrpSpPr>
      <p:grpSpPr>
        <a:xfrm>
          <a:off x="0" y="0"/>
          <a:ext cx="0" cy="0"/>
          <a:chOff x="0" y="0"/>
          <a:chExt cx="0" cy="0"/>
        </a:xfrm>
      </p:grpSpPr>
      <p:sp>
        <p:nvSpPr>
          <p:cNvPr id="177" name="Google Shape;177;p25"/>
          <p:cNvSpPr/>
          <p:nvPr/>
        </p:nvSpPr>
        <p:spPr>
          <a:xfrm flipH="1" rot="5400000">
            <a:off x="1049250" y="3473750"/>
            <a:ext cx="616500" cy="2715000"/>
          </a:xfrm>
          <a:prstGeom prst="round1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201725" y="3848275"/>
            <a:ext cx="895200" cy="8952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713225" y="3587925"/>
            <a:ext cx="409200" cy="4092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flipH="1" rot="-5400000">
            <a:off x="7478250" y="-1049250"/>
            <a:ext cx="616500" cy="2715000"/>
          </a:xfrm>
          <a:prstGeom prst="round1Rect">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8194600" y="280950"/>
            <a:ext cx="1418700" cy="1418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8257550" y="1395950"/>
            <a:ext cx="564600" cy="5643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32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 name="Google Shape;21;p4"/>
          <p:cNvSpPr txBox="1"/>
          <p:nvPr>
            <p:ph idx="1" type="body"/>
          </p:nvPr>
        </p:nvSpPr>
        <p:spPr>
          <a:xfrm>
            <a:off x="720000" y="1119138"/>
            <a:ext cx="7704000" cy="36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
        <p:nvSpPr>
          <p:cNvPr id="22" name="Google Shape;22;p4"/>
          <p:cNvSpPr/>
          <p:nvPr/>
        </p:nvSpPr>
        <p:spPr>
          <a:xfrm rot="10800000">
            <a:off x="8608500" y="0"/>
            <a:ext cx="535500" cy="1805400"/>
          </a:xfrm>
          <a:prstGeom prst="round1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0" y="2904150"/>
            <a:ext cx="535500" cy="2395500"/>
          </a:xfrm>
          <a:prstGeom prst="round1Rect">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rot="5400000">
            <a:off x="269925" y="4401450"/>
            <a:ext cx="1086300" cy="1086300"/>
          </a:xfrm>
          <a:prstGeom prst="pie">
            <a:avLst>
              <a:gd fmla="val 5412192"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32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 name="Google Shape;27;p5"/>
          <p:cNvSpPr txBox="1"/>
          <p:nvPr>
            <p:ph idx="1" type="subTitle"/>
          </p:nvPr>
        </p:nvSpPr>
        <p:spPr>
          <a:xfrm>
            <a:off x="5153849" y="3020901"/>
            <a:ext cx="2841600" cy="150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8" name="Google Shape;28;p5"/>
          <p:cNvSpPr txBox="1"/>
          <p:nvPr>
            <p:ph idx="2" type="subTitle"/>
          </p:nvPr>
        </p:nvSpPr>
        <p:spPr>
          <a:xfrm>
            <a:off x="1148549" y="2028926"/>
            <a:ext cx="2841600" cy="150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9" name="Google Shape;29;p5"/>
          <p:cNvSpPr txBox="1"/>
          <p:nvPr>
            <p:ph idx="3" type="subTitle"/>
          </p:nvPr>
        </p:nvSpPr>
        <p:spPr>
          <a:xfrm>
            <a:off x="1148549" y="1531475"/>
            <a:ext cx="28416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 name="Google Shape;30;p5"/>
          <p:cNvSpPr txBox="1"/>
          <p:nvPr>
            <p:ph idx="4" type="subTitle"/>
          </p:nvPr>
        </p:nvSpPr>
        <p:spPr>
          <a:xfrm>
            <a:off x="5153851" y="2523450"/>
            <a:ext cx="28416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200">
                <a:solidFill>
                  <a:schemeClr val="dk1"/>
                </a:solidFill>
                <a:latin typeface="Quicksand SemiBold"/>
                <a:ea typeface="Quicksand SemiBold"/>
                <a:cs typeface="Quicksand SemiBold"/>
                <a:sym typeface="Quicksa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 name="Google Shape;33;p6"/>
          <p:cNvSpPr/>
          <p:nvPr/>
        </p:nvSpPr>
        <p:spPr>
          <a:xfrm rot="2700000">
            <a:off x="8453676" y="465901"/>
            <a:ext cx="1514623" cy="1514199"/>
          </a:xfrm>
          <a:prstGeom prst="roundRect">
            <a:avLst>
              <a:gd fmla="val 26624"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p:nvPr/>
        </p:nvSpPr>
        <p:spPr>
          <a:xfrm rot="2700000">
            <a:off x="8331073" y="78952"/>
            <a:ext cx="921077" cy="921077"/>
          </a:xfrm>
          <a:prstGeom prst="roundRect">
            <a:avLst>
              <a:gd fmla="val 266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p:nvPr/>
        </p:nvSpPr>
        <p:spPr>
          <a:xfrm>
            <a:off x="0" y="3338100"/>
            <a:ext cx="535500" cy="18054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p:nvPr/>
        </p:nvSpPr>
        <p:spPr>
          <a:xfrm>
            <a:off x="351175" y="4524200"/>
            <a:ext cx="527700" cy="5277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p:nvPr/>
        </p:nvSpPr>
        <p:spPr>
          <a:xfrm rot="5400000">
            <a:off x="143325" y="-212950"/>
            <a:ext cx="689100" cy="1590600"/>
          </a:xfrm>
          <a:prstGeom prst="round2SameRect">
            <a:avLst>
              <a:gd fmla="val 50000" name="adj1"/>
              <a:gd fmla="val 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1012575" y="174425"/>
            <a:ext cx="270600" cy="270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sp>
        <p:nvSpPr>
          <p:cNvPr id="40" name="Google Shape;40;p7"/>
          <p:cNvSpPr/>
          <p:nvPr/>
        </p:nvSpPr>
        <p:spPr>
          <a:xfrm>
            <a:off x="7738850" y="2315350"/>
            <a:ext cx="1221600" cy="2995500"/>
          </a:xfrm>
          <a:prstGeom prst="round2SameRect">
            <a:avLst>
              <a:gd fmla="val 50000" name="adj1"/>
              <a:gd fmla="val 0" name="adj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type="title"/>
          </p:nvPr>
        </p:nvSpPr>
        <p:spPr>
          <a:xfrm>
            <a:off x="762601" y="1427550"/>
            <a:ext cx="42948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b="0" sz="32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 name="Google Shape;42;p7"/>
          <p:cNvSpPr txBox="1"/>
          <p:nvPr>
            <p:ph idx="1" type="subTitle"/>
          </p:nvPr>
        </p:nvSpPr>
        <p:spPr>
          <a:xfrm>
            <a:off x="762601" y="2001450"/>
            <a:ext cx="4294800" cy="1714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Font typeface="Nunito Light"/>
              <a:buChar char="●"/>
              <a:defRPr/>
            </a:lvl1pPr>
            <a:lvl2pPr lvl="1" rtl="0" algn="ctr">
              <a:lnSpc>
                <a:spcPct val="100000"/>
              </a:lnSpc>
              <a:spcBef>
                <a:spcPts val="0"/>
              </a:spcBef>
              <a:spcAft>
                <a:spcPts val="0"/>
              </a:spcAft>
              <a:buClr>
                <a:srgbClr val="E76A28"/>
              </a:buClr>
              <a:buSzPts val="1200"/>
              <a:buFont typeface="Nunito Light"/>
              <a:buChar char="○"/>
              <a:defRPr/>
            </a:lvl2pPr>
            <a:lvl3pPr lvl="2" rtl="0" algn="ctr">
              <a:lnSpc>
                <a:spcPct val="100000"/>
              </a:lnSpc>
              <a:spcBef>
                <a:spcPts val="1600"/>
              </a:spcBef>
              <a:spcAft>
                <a:spcPts val="0"/>
              </a:spcAft>
              <a:buClr>
                <a:srgbClr val="E76A28"/>
              </a:buClr>
              <a:buSzPts val="1200"/>
              <a:buFont typeface="Nunito Light"/>
              <a:buChar char="■"/>
              <a:defRPr/>
            </a:lvl3pPr>
            <a:lvl4pPr lvl="3" rtl="0" algn="ctr">
              <a:lnSpc>
                <a:spcPct val="100000"/>
              </a:lnSpc>
              <a:spcBef>
                <a:spcPts val="1600"/>
              </a:spcBef>
              <a:spcAft>
                <a:spcPts val="0"/>
              </a:spcAft>
              <a:buClr>
                <a:srgbClr val="E76A28"/>
              </a:buClr>
              <a:buSzPts val="1200"/>
              <a:buFont typeface="Nunito Light"/>
              <a:buChar char="●"/>
              <a:defRPr/>
            </a:lvl4pPr>
            <a:lvl5pPr lvl="4" rtl="0" algn="ctr">
              <a:lnSpc>
                <a:spcPct val="100000"/>
              </a:lnSpc>
              <a:spcBef>
                <a:spcPts val="1600"/>
              </a:spcBef>
              <a:spcAft>
                <a:spcPts val="0"/>
              </a:spcAft>
              <a:buClr>
                <a:srgbClr val="E76A28"/>
              </a:buClr>
              <a:buSzPts val="1200"/>
              <a:buFont typeface="Nunito Light"/>
              <a:buChar char="○"/>
              <a:defRPr/>
            </a:lvl5pPr>
            <a:lvl6pPr lvl="5" rtl="0" algn="ctr">
              <a:lnSpc>
                <a:spcPct val="100000"/>
              </a:lnSpc>
              <a:spcBef>
                <a:spcPts val="1600"/>
              </a:spcBef>
              <a:spcAft>
                <a:spcPts val="0"/>
              </a:spcAft>
              <a:buClr>
                <a:srgbClr val="999999"/>
              </a:buClr>
              <a:buSzPts val="1200"/>
              <a:buFont typeface="Nunito Light"/>
              <a:buChar char="■"/>
              <a:defRPr/>
            </a:lvl6pPr>
            <a:lvl7pPr lvl="6" rtl="0" algn="ctr">
              <a:lnSpc>
                <a:spcPct val="100000"/>
              </a:lnSpc>
              <a:spcBef>
                <a:spcPts val="1600"/>
              </a:spcBef>
              <a:spcAft>
                <a:spcPts val="0"/>
              </a:spcAft>
              <a:buClr>
                <a:srgbClr val="999999"/>
              </a:buClr>
              <a:buSzPts val="1200"/>
              <a:buFont typeface="Nunito Light"/>
              <a:buChar char="●"/>
              <a:defRPr/>
            </a:lvl7pPr>
            <a:lvl8pPr lvl="7" rtl="0" algn="ctr">
              <a:lnSpc>
                <a:spcPct val="100000"/>
              </a:lnSpc>
              <a:spcBef>
                <a:spcPts val="1600"/>
              </a:spcBef>
              <a:spcAft>
                <a:spcPts val="0"/>
              </a:spcAft>
              <a:buClr>
                <a:srgbClr val="999999"/>
              </a:buClr>
              <a:buSzPts val="1200"/>
              <a:buFont typeface="Nunito Light"/>
              <a:buChar char="○"/>
              <a:defRPr/>
            </a:lvl8pPr>
            <a:lvl9pPr lvl="8" rtl="0" algn="ctr">
              <a:lnSpc>
                <a:spcPct val="100000"/>
              </a:lnSpc>
              <a:spcBef>
                <a:spcPts val="1600"/>
              </a:spcBef>
              <a:spcAft>
                <a:spcPts val="1600"/>
              </a:spcAft>
              <a:buClr>
                <a:srgbClr val="999999"/>
              </a:buClr>
              <a:buSzPts val="1200"/>
              <a:buFont typeface="Nunito Light"/>
              <a:buChar char="■"/>
              <a:defRPr/>
            </a:lvl9pPr>
          </a:lstStyle>
          <a:p/>
        </p:txBody>
      </p:sp>
      <p:sp>
        <p:nvSpPr>
          <p:cNvPr id="43" name="Google Shape;43;p7"/>
          <p:cNvSpPr/>
          <p:nvPr>
            <p:ph idx="2" type="pic"/>
          </p:nvPr>
        </p:nvSpPr>
        <p:spPr>
          <a:xfrm>
            <a:off x="5247001" y="1004550"/>
            <a:ext cx="3134400" cy="3134400"/>
          </a:xfrm>
          <a:prstGeom prst="roundRect">
            <a:avLst>
              <a:gd fmla="val 16667" name="adj"/>
            </a:avLst>
          </a:prstGeom>
          <a:noFill/>
          <a:ln>
            <a:noFill/>
          </a:ln>
        </p:spPr>
      </p:sp>
      <p:sp>
        <p:nvSpPr>
          <p:cNvPr id="44" name="Google Shape;44;p7"/>
          <p:cNvSpPr/>
          <p:nvPr/>
        </p:nvSpPr>
        <p:spPr>
          <a:xfrm rot="2700000">
            <a:off x="207927" y="-321867"/>
            <a:ext cx="1212547" cy="1212335"/>
          </a:xfrm>
          <a:prstGeom prst="roundRect">
            <a:avLst>
              <a:gd fmla="val 2662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rot="2700000">
            <a:off x="1090784" y="-84895"/>
            <a:ext cx="737371" cy="737371"/>
          </a:xfrm>
          <a:prstGeom prst="roundRect">
            <a:avLst>
              <a:gd fmla="val 26624"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 name="Shape 46"/>
        <p:cNvGrpSpPr/>
        <p:nvPr/>
      </p:nvGrpSpPr>
      <p:grpSpPr>
        <a:xfrm>
          <a:off x="0" y="0"/>
          <a:ext cx="0" cy="0"/>
          <a:chOff x="0" y="0"/>
          <a:chExt cx="0" cy="0"/>
        </a:xfrm>
      </p:grpSpPr>
      <p:sp>
        <p:nvSpPr>
          <p:cNvPr id="47" name="Google Shape;47;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txBox="1"/>
          <p:nvPr>
            <p:ph type="title"/>
          </p:nvPr>
        </p:nvSpPr>
        <p:spPr>
          <a:xfrm>
            <a:off x="2135550" y="1189100"/>
            <a:ext cx="4872900" cy="19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15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0" name="Google Shape;50;p9"/>
          <p:cNvSpPr txBox="1"/>
          <p:nvPr>
            <p:ph idx="1" type="subTitle"/>
          </p:nvPr>
        </p:nvSpPr>
        <p:spPr>
          <a:xfrm>
            <a:off x="2135550" y="315350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type="title"/>
          </p:nvPr>
        </p:nvSpPr>
        <p:spPr>
          <a:xfrm>
            <a:off x="720000" y="4014450"/>
            <a:ext cx="7704000" cy="572700"/>
          </a:xfrm>
          <a:prstGeom prst="rect">
            <a:avLst/>
          </a:prstGeom>
          <a:solidFill>
            <a:schemeClr val="accent2"/>
          </a:solidFill>
        </p:spPr>
        <p:txBody>
          <a:bodyPr anchorCtr="0" anchor="t" bIns="91425" lIns="91425" spcFirstLastPara="1" rIns="91425" wrap="square" tIns="91425">
            <a:noAutofit/>
          </a:bodyPr>
          <a:lstStyle>
            <a:lvl1pPr lvl="0" rtl="0" algn="ctr">
              <a:spcBef>
                <a:spcPts val="0"/>
              </a:spcBef>
              <a:spcAft>
                <a:spcPts val="0"/>
              </a:spcAft>
              <a:buSzPts val="3500"/>
              <a:buNone/>
              <a:defRPr>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Poppins Medium"/>
              <a:buNone/>
              <a:defRPr sz="3500">
                <a:solidFill>
                  <a:schemeClr val="dk1"/>
                </a:solidFill>
                <a:latin typeface="Poppins Medium"/>
                <a:ea typeface="Poppins Medium"/>
                <a:cs typeface="Poppins Medium"/>
                <a:sym typeface="Poppins Medium"/>
              </a:defRPr>
            </a:lvl1pPr>
            <a:lvl2pPr lvl="1" rtl="0">
              <a:spcBef>
                <a:spcPts val="0"/>
              </a:spcBef>
              <a:spcAft>
                <a:spcPts val="0"/>
              </a:spcAft>
              <a:buClr>
                <a:schemeClr val="dk1"/>
              </a:buClr>
              <a:buSzPts val="3500"/>
              <a:buFont typeface="Poppins Medium"/>
              <a:buNone/>
              <a:defRPr sz="3500">
                <a:solidFill>
                  <a:schemeClr val="dk1"/>
                </a:solidFill>
                <a:latin typeface="Poppins Medium"/>
                <a:ea typeface="Poppins Medium"/>
                <a:cs typeface="Poppins Medium"/>
                <a:sym typeface="Poppins Medium"/>
              </a:defRPr>
            </a:lvl2pPr>
            <a:lvl3pPr lvl="2" rtl="0">
              <a:spcBef>
                <a:spcPts val="0"/>
              </a:spcBef>
              <a:spcAft>
                <a:spcPts val="0"/>
              </a:spcAft>
              <a:buClr>
                <a:schemeClr val="dk1"/>
              </a:buClr>
              <a:buSzPts val="3500"/>
              <a:buFont typeface="Poppins Medium"/>
              <a:buNone/>
              <a:defRPr sz="3500">
                <a:solidFill>
                  <a:schemeClr val="dk1"/>
                </a:solidFill>
                <a:latin typeface="Poppins Medium"/>
                <a:ea typeface="Poppins Medium"/>
                <a:cs typeface="Poppins Medium"/>
                <a:sym typeface="Poppins Medium"/>
              </a:defRPr>
            </a:lvl3pPr>
            <a:lvl4pPr lvl="3" rtl="0">
              <a:spcBef>
                <a:spcPts val="0"/>
              </a:spcBef>
              <a:spcAft>
                <a:spcPts val="0"/>
              </a:spcAft>
              <a:buClr>
                <a:schemeClr val="dk1"/>
              </a:buClr>
              <a:buSzPts val="3500"/>
              <a:buFont typeface="Poppins Medium"/>
              <a:buNone/>
              <a:defRPr sz="3500">
                <a:solidFill>
                  <a:schemeClr val="dk1"/>
                </a:solidFill>
                <a:latin typeface="Poppins Medium"/>
                <a:ea typeface="Poppins Medium"/>
                <a:cs typeface="Poppins Medium"/>
                <a:sym typeface="Poppins Medium"/>
              </a:defRPr>
            </a:lvl4pPr>
            <a:lvl5pPr lvl="4" rtl="0">
              <a:spcBef>
                <a:spcPts val="0"/>
              </a:spcBef>
              <a:spcAft>
                <a:spcPts val="0"/>
              </a:spcAft>
              <a:buClr>
                <a:schemeClr val="dk1"/>
              </a:buClr>
              <a:buSzPts val="3500"/>
              <a:buFont typeface="Poppins Medium"/>
              <a:buNone/>
              <a:defRPr sz="3500">
                <a:solidFill>
                  <a:schemeClr val="dk1"/>
                </a:solidFill>
                <a:latin typeface="Poppins Medium"/>
                <a:ea typeface="Poppins Medium"/>
                <a:cs typeface="Poppins Medium"/>
                <a:sym typeface="Poppins Medium"/>
              </a:defRPr>
            </a:lvl5pPr>
            <a:lvl6pPr lvl="5" rtl="0">
              <a:spcBef>
                <a:spcPts val="0"/>
              </a:spcBef>
              <a:spcAft>
                <a:spcPts val="0"/>
              </a:spcAft>
              <a:buClr>
                <a:schemeClr val="dk1"/>
              </a:buClr>
              <a:buSzPts val="3500"/>
              <a:buFont typeface="Poppins Medium"/>
              <a:buNone/>
              <a:defRPr sz="3500">
                <a:solidFill>
                  <a:schemeClr val="dk1"/>
                </a:solidFill>
                <a:latin typeface="Poppins Medium"/>
                <a:ea typeface="Poppins Medium"/>
                <a:cs typeface="Poppins Medium"/>
                <a:sym typeface="Poppins Medium"/>
              </a:defRPr>
            </a:lvl6pPr>
            <a:lvl7pPr lvl="6" rtl="0">
              <a:spcBef>
                <a:spcPts val="0"/>
              </a:spcBef>
              <a:spcAft>
                <a:spcPts val="0"/>
              </a:spcAft>
              <a:buClr>
                <a:schemeClr val="dk1"/>
              </a:buClr>
              <a:buSzPts val="3500"/>
              <a:buFont typeface="Poppins Medium"/>
              <a:buNone/>
              <a:defRPr sz="3500">
                <a:solidFill>
                  <a:schemeClr val="dk1"/>
                </a:solidFill>
                <a:latin typeface="Poppins Medium"/>
                <a:ea typeface="Poppins Medium"/>
                <a:cs typeface="Poppins Medium"/>
                <a:sym typeface="Poppins Medium"/>
              </a:defRPr>
            </a:lvl7pPr>
            <a:lvl8pPr lvl="7" rtl="0">
              <a:spcBef>
                <a:spcPts val="0"/>
              </a:spcBef>
              <a:spcAft>
                <a:spcPts val="0"/>
              </a:spcAft>
              <a:buClr>
                <a:schemeClr val="dk1"/>
              </a:buClr>
              <a:buSzPts val="3500"/>
              <a:buFont typeface="Poppins Medium"/>
              <a:buNone/>
              <a:defRPr sz="3500">
                <a:solidFill>
                  <a:schemeClr val="dk1"/>
                </a:solidFill>
                <a:latin typeface="Poppins Medium"/>
                <a:ea typeface="Poppins Medium"/>
                <a:cs typeface="Poppins Medium"/>
                <a:sym typeface="Poppins Medium"/>
              </a:defRPr>
            </a:lvl8pPr>
            <a:lvl9pPr lvl="8" rtl="0">
              <a:spcBef>
                <a:spcPts val="0"/>
              </a:spcBef>
              <a:spcAft>
                <a:spcPts val="0"/>
              </a:spcAft>
              <a:buClr>
                <a:schemeClr val="dk1"/>
              </a:buClr>
              <a:buSzPts val="3500"/>
              <a:buFont typeface="Poppins Medium"/>
              <a:buNone/>
              <a:defRPr sz="3500">
                <a:solidFill>
                  <a:schemeClr val="dk1"/>
                </a:solidFill>
                <a:latin typeface="Poppins Medium"/>
                <a:ea typeface="Poppins Medium"/>
                <a:cs typeface="Poppins Medium"/>
                <a:sym typeface="Poppins Medium"/>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Quicksand Medium"/>
              <a:buChar char="●"/>
              <a:defRPr sz="1200">
                <a:solidFill>
                  <a:schemeClr val="dk1"/>
                </a:solidFill>
                <a:latin typeface="Quicksand Medium"/>
                <a:ea typeface="Quicksand Medium"/>
                <a:cs typeface="Quicksand Medium"/>
                <a:sym typeface="Quicksand Medium"/>
              </a:defRPr>
            </a:lvl1pPr>
            <a:lvl2pPr indent="-304800" lvl="1" marL="914400">
              <a:lnSpc>
                <a:spcPct val="100000"/>
              </a:lnSpc>
              <a:spcBef>
                <a:spcPts val="1600"/>
              </a:spcBef>
              <a:spcAft>
                <a:spcPts val="0"/>
              </a:spcAft>
              <a:buClr>
                <a:schemeClr val="dk1"/>
              </a:buClr>
              <a:buSzPts val="1200"/>
              <a:buFont typeface="Quicksand Medium"/>
              <a:buChar char="○"/>
              <a:defRPr sz="1200">
                <a:solidFill>
                  <a:schemeClr val="dk1"/>
                </a:solidFill>
                <a:latin typeface="Quicksand Medium"/>
                <a:ea typeface="Quicksand Medium"/>
                <a:cs typeface="Quicksand Medium"/>
                <a:sym typeface="Quicksand Medium"/>
              </a:defRPr>
            </a:lvl2pPr>
            <a:lvl3pPr indent="-304800" lvl="2" marL="1371600">
              <a:lnSpc>
                <a:spcPct val="100000"/>
              </a:lnSpc>
              <a:spcBef>
                <a:spcPts val="1600"/>
              </a:spcBef>
              <a:spcAft>
                <a:spcPts val="0"/>
              </a:spcAft>
              <a:buClr>
                <a:schemeClr val="dk1"/>
              </a:buClr>
              <a:buSzPts val="1200"/>
              <a:buFont typeface="Quicksand Medium"/>
              <a:buChar char="■"/>
              <a:defRPr sz="1200">
                <a:solidFill>
                  <a:schemeClr val="dk1"/>
                </a:solidFill>
                <a:latin typeface="Quicksand Medium"/>
                <a:ea typeface="Quicksand Medium"/>
                <a:cs typeface="Quicksand Medium"/>
                <a:sym typeface="Quicksand Medium"/>
              </a:defRPr>
            </a:lvl3pPr>
            <a:lvl4pPr indent="-304800" lvl="3" marL="1828800">
              <a:lnSpc>
                <a:spcPct val="100000"/>
              </a:lnSpc>
              <a:spcBef>
                <a:spcPts val="1600"/>
              </a:spcBef>
              <a:spcAft>
                <a:spcPts val="0"/>
              </a:spcAft>
              <a:buClr>
                <a:schemeClr val="dk1"/>
              </a:buClr>
              <a:buSzPts val="1200"/>
              <a:buFont typeface="Quicksand Medium"/>
              <a:buChar char="●"/>
              <a:defRPr sz="1200">
                <a:solidFill>
                  <a:schemeClr val="dk1"/>
                </a:solidFill>
                <a:latin typeface="Quicksand Medium"/>
                <a:ea typeface="Quicksand Medium"/>
                <a:cs typeface="Quicksand Medium"/>
                <a:sym typeface="Quicksand Medium"/>
              </a:defRPr>
            </a:lvl4pPr>
            <a:lvl5pPr indent="-304800" lvl="4" marL="2286000">
              <a:lnSpc>
                <a:spcPct val="100000"/>
              </a:lnSpc>
              <a:spcBef>
                <a:spcPts val="1600"/>
              </a:spcBef>
              <a:spcAft>
                <a:spcPts val="0"/>
              </a:spcAft>
              <a:buClr>
                <a:schemeClr val="dk1"/>
              </a:buClr>
              <a:buSzPts val="1200"/>
              <a:buFont typeface="Quicksand Medium"/>
              <a:buChar char="○"/>
              <a:defRPr sz="1200">
                <a:solidFill>
                  <a:schemeClr val="dk1"/>
                </a:solidFill>
                <a:latin typeface="Quicksand Medium"/>
                <a:ea typeface="Quicksand Medium"/>
                <a:cs typeface="Quicksand Medium"/>
                <a:sym typeface="Quicksand Medium"/>
              </a:defRPr>
            </a:lvl5pPr>
            <a:lvl6pPr indent="-304800" lvl="5" marL="2743200">
              <a:lnSpc>
                <a:spcPct val="100000"/>
              </a:lnSpc>
              <a:spcBef>
                <a:spcPts val="1600"/>
              </a:spcBef>
              <a:spcAft>
                <a:spcPts val="0"/>
              </a:spcAft>
              <a:buClr>
                <a:schemeClr val="dk1"/>
              </a:buClr>
              <a:buSzPts val="1200"/>
              <a:buFont typeface="Quicksand Medium"/>
              <a:buChar char="■"/>
              <a:defRPr sz="1200">
                <a:solidFill>
                  <a:schemeClr val="dk1"/>
                </a:solidFill>
                <a:latin typeface="Quicksand Medium"/>
                <a:ea typeface="Quicksand Medium"/>
                <a:cs typeface="Quicksand Medium"/>
                <a:sym typeface="Quicksand Medium"/>
              </a:defRPr>
            </a:lvl6pPr>
            <a:lvl7pPr indent="-304800" lvl="6" marL="3200400">
              <a:lnSpc>
                <a:spcPct val="100000"/>
              </a:lnSpc>
              <a:spcBef>
                <a:spcPts val="1600"/>
              </a:spcBef>
              <a:spcAft>
                <a:spcPts val="0"/>
              </a:spcAft>
              <a:buClr>
                <a:schemeClr val="dk1"/>
              </a:buClr>
              <a:buSzPts val="1200"/>
              <a:buFont typeface="Quicksand Medium"/>
              <a:buChar char="●"/>
              <a:defRPr sz="1200">
                <a:solidFill>
                  <a:schemeClr val="dk1"/>
                </a:solidFill>
                <a:latin typeface="Quicksand Medium"/>
                <a:ea typeface="Quicksand Medium"/>
                <a:cs typeface="Quicksand Medium"/>
                <a:sym typeface="Quicksand Medium"/>
              </a:defRPr>
            </a:lvl7pPr>
            <a:lvl8pPr indent="-304800" lvl="7" marL="3657600">
              <a:lnSpc>
                <a:spcPct val="100000"/>
              </a:lnSpc>
              <a:spcBef>
                <a:spcPts val="1600"/>
              </a:spcBef>
              <a:spcAft>
                <a:spcPts val="0"/>
              </a:spcAft>
              <a:buClr>
                <a:schemeClr val="dk1"/>
              </a:buClr>
              <a:buSzPts val="1200"/>
              <a:buFont typeface="Quicksand Medium"/>
              <a:buChar char="○"/>
              <a:defRPr sz="1200">
                <a:solidFill>
                  <a:schemeClr val="dk1"/>
                </a:solidFill>
                <a:latin typeface="Quicksand Medium"/>
                <a:ea typeface="Quicksand Medium"/>
                <a:cs typeface="Quicksand Medium"/>
                <a:sym typeface="Quicksand Medium"/>
              </a:defRPr>
            </a:lvl8pPr>
            <a:lvl9pPr indent="-304800" lvl="8" marL="4114800">
              <a:lnSpc>
                <a:spcPct val="100000"/>
              </a:lnSpc>
              <a:spcBef>
                <a:spcPts val="1600"/>
              </a:spcBef>
              <a:spcAft>
                <a:spcPts val="1600"/>
              </a:spcAft>
              <a:buClr>
                <a:schemeClr val="dk1"/>
              </a:buClr>
              <a:buSzPts val="1200"/>
              <a:buFont typeface="Quicksand Medium"/>
              <a:buChar char="■"/>
              <a:defRPr sz="1200">
                <a:solidFill>
                  <a:schemeClr val="dk1"/>
                </a:solidFill>
                <a:latin typeface="Quicksand Medium"/>
                <a:ea typeface="Quicksand Medium"/>
                <a:cs typeface="Quicksand Medium"/>
                <a:sym typeface="Quicksand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mc:AlternateContent>
    <mc:Choice Requires="p14">
      <p:transition spd="slow" p14:dur="10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ctrTitle"/>
          </p:nvPr>
        </p:nvSpPr>
        <p:spPr>
          <a:xfrm>
            <a:off x="2802150" y="314675"/>
            <a:ext cx="5640900" cy="2925300"/>
          </a:xfrm>
          <a:prstGeom prst="rect">
            <a:avLst/>
          </a:prstGeom>
        </p:spPr>
        <p:txBody>
          <a:bodyPr anchorCtr="0" anchor="b" bIns="91425" lIns="91425" spcFirstLastPara="1" rIns="91425" wrap="square" tIns="91425">
            <a:noAutofit/>
          </a:bodyPr>
          <a:lstStyle/>
          <a:p>
            <a:pPr indent="0" lvl="0" marL="0" rtl="0" algn="ctr">
              <a:spcBef>
                <a:spcPts val="0"/>
              </a:spcBef>
              <a:spcAft>
                <a:spcPts val="200"/>
              </a:spcAft>
              <a:buNone/>
            </a:pPr>
            <a:r>
              <a:rPr b="1" lang="en" sz="9600">
                <a:latin typeface="Poppins"/>
                <a:ea typeface="Poppins"/>
                <a:cs typeface="Poppins"/>
                <a:sym typeface="Poppins"/>
              </a:rPr>
              <a:t>المياه العادمة  </a:t>
            </a:r>
            <a:r>
              <a:rPr lang="en" sz="4500"/>
              <a:t>  </a:t>
            </a:r>
            <a:endParaRPr sz="4000"/>
          </a:p>
        </p:txBody>
      </p:sp>
      <p:sp>
        <p:nvSpPr>
          <p:cNvPr id="188" name="Google Shape;188;p26"/>
          <p:cNvSpPr txBox="1"/>
          <p:nvPr>
            <p:ph idx="1" type="subTitle"/>
          </p:nvPr>
        </p:nvSpPr>
        <p:spPr>
          <a:xfrm>
            <a:off x="2852375" y="3846363"/>
            <a:ext cx="4273800" cy="3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SANAD &amp; JUSTEEN </a:t>
            </a:r>
            <a:endParaRPr/>
          </a:p>
        </p:txBody>
      </p:sp>
      <p:sp>
        <p:nvSpPr>
          <p:cNvPr id="189" name="Google Shape;189;p26"/>
          <p:cNvSpPr/>
          <p:nvPr/>
        </p:nvSpPr>
        <p:spPr>
          <a:xfrm>
            <a:off x="4095944" y="3619075"/>
            <a:ext cx="1608600" cy="993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a:off x="584875" y="2841075"/>
            <a:ext cx="1327800" cy="2391600"/>
          </a:xfrm>
          <a:prstGeom prst="round2SameRect">
            <a:avLst>
              <a:gd fmla="val 50000" name="adj1"/>
              <a:gd fmla="val 0" name="adj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584875" y="2710400"/>
            <a:ext cx="475800" cy="475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7786975" y="314675"/>
            <a:ext cx="2130900" cy="2130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rot="-5400000">
            <a:off x="7032742" y="-76500"/>
            <a:ext cx="1410300" cy="1410300"/>
          </a:xfrm>
          <a:prstGeom prst="pie">
            <a:avLst>
              <a:gd fmla="val 5412192" name="adj1"/>
              <a:gd fmla="val 1620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p:nvPr/>
        </p:nvSpPr>
        <p:spPr>
          <a:xfrm>
            <a:off x="183325" y="178300"/>
            <a:ext cx="2130900" cy="2087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26"/>
          <p:cNvPicPr preferRelativeResize="0"/>
          <p:nvPr>
            <p:ph idx="2" type="pic"/>
          </p:nvPr>
        </p:nvPicPr>
        <p:blipFill rotWithShape="1">
          <a:blip r:embed="rId3">
            <a:alphaModFix/>
          </a:blip>
          <a:srcRect b="0" l="26190" r="26190" t="0"/>
          <a:stretch/>
        </p:blipFill>
        <p:spPr>
          <a:xfrm>
            <a:off x="473150" y="278050"/>
            <a:ext cx="1887600" cy="1887600"/>
          </a:xfrm>
          <a:prstGeom prst="roundRect">
            <a:avLst>
              <a:gd fmla="val 50000"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5"/>
          <p:cNvSpPr txBox="1"/>
          <p:nvPr>
            <p:ph type="title"/>
          </p:nvPr>
        </p:nvSpPr>
        <p:spPr>
          <a:xfrm>
            <a:off x="397625" y="59275"/>
            <a:ext cx="8269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Poppins"/>
                <a:ea typeface="Poppins"/>
                <a:cs typeface="Poppins"/>
                <a:sym typeface="Poppins"/>
              </a:rPr>
              <a:t>آثار المياه العادمة على المياه السطحية</a:t>
            </a:r>
            <a:endParaRPr b="1" sz="4800">
              <a:latin typeface="Poppins"/>
              <a:ea typeface="Poppins"/>
              <a:cs typeface="Poppins"/>
              <a:sym typeface="Poppins"/>
            </a:endParaRPr>
          </a:p>
          <a:p>
            <a:pPr indent="0" lvl="0" marL="0" rtl="0" algn="ctr">
              <a:spcBef>
                <a:spcPts val="0"/>
              </a:spcBef>
              <a:spcAft>
                <a:spcPts val="0"/>
              </a:spcAft>
              <a:buNone/>
            </a:pPr>
            <a:r>
              <a:rPr b="1" lang="en" sz="4800">
                <a:latin typeface="Poppins"/>
                <a:ea typeface="Poppins"/>
                <a:cs typeface="Poppins"/>
                <a:sym typeface="Poppins"/>
              </a:rPr>
              <a:t> و الجوفية  </a:t>
            </a:r>
            <a:endParaRPr b="1" sz="4800">
              <a:latin typeface="Poppins"/>
              <a:ea typeface="Poppins"/>
              <a:cs typeface="Poppins"/>
              <a:sym typeface="Poppins"/>
            </a:endParaRPr>
          </a:p>
        </p:txBody>
      </p:sp>
      <p:sp>
        <p:nvSpPr>
          <p:cNvPr id="302" name="Google Shape;302;p35"/>
          <p:cNvSpPr txBox="1"/>
          <p:nvPr>
            <p:ph idx="1" type="body"/>
          </p:nvPr>
        </p:nvSpPr>
        <p:spPr>
          <a:xfrm>
            <a:off x="1242175" y="2235674"/>
            <a:ext cx="7704000" cy="2337000"/>
          </a:xfrm>
          <a:prstGeom prst="rect">
            <a:avLst/>
          </a:prstGeom>
        </p:spPr>
        <p:txBody>
          <a:bodyPr anchorCtr="0" anchor="t" bIns="91425" lIns="91425" spcFirstLastPara="1" rIns="91425" wrap="square" tIns="91425">
            <a:noAutofit/>
          </a:bodyPr>
          <a:lstStyle/>
          <a:p>
            <a:pPr indent="0" lvl="0" marL="0" rtl="1" algn="r">
              <a:lnSpc>
                <a:spcPct val="115000"/>
              </a:lnSpc>
              <a:spcBef>
                <a:spcPts val="500"/>
              </a:spcBef>
              <a:spcAft>
                <a:spcPts val="0"/>
              </a:spcAft>
              <a:buNone/>
            </a:pPr>
            <a:r>
              <a:rPr lang="en" sz="1400">
                <a:latin typeface="Arial"/>
                <a:ea typeface="Arial"/>
                <a:cs typeface="Arial"/>
                <a:sym typeface="Arial"/>
              </a:rPr>
              <a:t>وجود المغذيات في المياه العادمة يؤدي الى حدوث ظاهرة الإثراء الغذائي في المسطحات المائية التي تصل إليها، حيث تنمو الطحالب بشكل كبير بفعل وجود المغذيات، وعند موت الطحالب تتراكم أسفل المسطح المائي تتحلل بواسطة البكتيريا الهوائية؛ ما يؤدي إلى استنزاف الأكسجين موت عدد كبير من الكائنات المائية ثم تنشط البكتيريا اللاهوائية في تحلل المواد العضوية.</a:t>
            </a:r>
            <a:endParaRPr sz="1400">
              <a:latin typeface="Arial"/>
              <a:ea typeface="Arial"/>
              <a:cs typeface="Arial"/>
              <a:sym typeface="Arial"/>
            </a:endParaRPr>
          </a:p>
          <a:p>
            <a:pPr indent="0" lvl="0" marL="0" rtl="1" algn="r">
              <a:lnSpc>
                <a:spcPct val="115000"/>
              </a:lnSpc>
              <a:spcBef>
                <a:spcPts val="500"/>
              </a:spcBef>
              <a:spcAft>
                <a:spcPts val="0"/>
              </a:spcAft>
              <a:buNone/>
            </a:pPr>
            <a:r>
              <a:rPr lang="en" sz="1400">
                <a:latin typeface="Arial"/>
                <a:ea typeface="Arial"/>
                <a:cs typeface="Arial"/>
                <a:sym typeface="Arial"/>
              </a:rPr>
              <a:t> تحتوي المياه العادمة على الفلزات الثقيلة وفي حال وصولها إلى البحار والمحيطات قد تتراكم في أجسام الكائنات الحية ، وتنتقل من كائن إلى آخر عبر السلسلة الغذائية؛ الأمر الذي يؤثر في التوازن البيئي داخل البحار والمحيطات ، وتعمل الملوثات على تدمير الشعاب المرجانية ، وموت كثير من الكائنات الحية التي تتخذ المرجان مأوى لها.</a:t>
            </a:r>
            <a:endParaRPr sz="1400">
              <a:latin typeface="Arial"/>
              <a:ea typeface="Arial"/>
              <a:cs typeface="Arial"/>
              <a:sym typeface="Arial"/>
            </a:endParaRPr>
          </a:p>
          <a:p>
            <a:pPr indent="0" lvl="0" marL="0" rtl="1" algn="r">
              <a:lnSpc>
                <a:spcPct val="115000"/>
              </a:lnSpc>
              <a:spcBef>
                <a:spcPts val="500"/>
              </a:spcBef>
              <a:spcAft>
                <a:spcPts val="500"/>
              </a:spcAft>
              <a:buNone/>
            </a:pPr>
            <a:r>
              <a:rPr lang="en" sz="1400">
                <a:latin typeface="Arial"/>
                <a:ea typeface="Arial"/>
                <a:cs typeface="Arial"/>
                <a:sym typeface="Arial"/>
              </a:rPr>
              <a:t> يؤدي وصول المياه العادمة الى الاحواض المائية الجوفية الى تلوثها وتصبح غير صالحة للشرب ؛ مما يقلل من كمية الموارد المائية المتاحة.</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latin typeface="Poppins"/>
                <a:ea typeface="Poppins"/>
                <a:cs typeface="Poppins"/>
                <a:sym typeface="Poppins"/>
              </a:rPr>
              <a:t>كيفية معالجة المياه العادمة</a:t>
            </a:r>
            <a:endParaRPr b="1" sz="3500">
              <a:latin typeface="Poppins"/>
              <a:ea typeface="Poppins"/>
              <a:cs typeface="Poppins"/>
              <a:sym typeface="Poppins"/>
            </a:endParaRPr>
          </a:p>
        </p:txBody>
      </p:sp>
      <p:sp>
        <p:nvSpPr>
          <p:cNvPr id="308" name="Google Shape;308;p36"/>
          <p:cNvSpPr txBox="1"/>
          <p:nvPr/>
        </p:nvSpPr>
        <p:spPr>
          <a:xfrm>
            <a:off x="1939325" y="1226125"/>
            <a:ext cx="4769100" cy="82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lang="en" sz="1200">
                <a:solidFill>
                  <a:schemeClr val="dk1"/>
                </a:solidFill>
                <a:highlight>
                  <a:srgbClr val="FFFFFF"/>
                </a:highlight>
              </a:rPr>
              <a:t>تشمل إزالة المواد الصلبة كبيرة الحجم بعد ذلك يتمّ تمرير المياه خلال أسطح مسامية للتخلّص من الجسميات الصغيرة؛ كالرمال والحصى، وأخيراً تتدفّق المياه العادمة إلى خزّانات كبيرة، وتُترك لفترة زمنية حتّى تترسّب باقي المواد الصلبة كالطين، كما يتمّ التخلّص من المواد الزيتية والرغويّة من سطح المياه</a:t>
            </a:r>
            <a:r>
              <a:rPr lang="en" sz="1200">
                <a:solidFill>
                  <a:srgbClr val="333333"/>
                </a:solidFill>
                <a:highlight>
                  <a:srgbClr val="FFFFFF"/>
                </a:highlight>
              </a:rPr>
              <a:t> </a:t>
            </a:r>
            <a:endParaRPr sz="1200">
              <a:solidFill>
                <a:schemeClr val="dk1"/>
              </a:solidFill>
              <a:latin typeface="Quicksand Medium"/>
              <a:ea typeface="Quicksand Medium"/>
              <a:cs typeface="Quicksand Medium"/>
              <a:sym typeface="Quicksand Medium"/>
            </a:endParaRPr>
          </a:p>
        </p:txBody>
      </p:sp>
      <p:sp>
        <p:nvSpPr>
          <p:cNvPr id="309" name="Google Shape;309;p36"/>
          <p:cNvSpPr txBox="1"/>
          <p:nvPr/>
        </p:nvSpPr>
        <p:spPr>
          <a:xfrm>
            <a:off x="3623850" y="2048155"/>
            <a:ext cx="3572700" cy="424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Quicksand SemiBold"/>
                <a:ea typeface="Quicksand SemiBold"/>
                <a:cs typeface="Quicksand SemiBold"/>
                <a:sym typeface="Quicksand SemiBold"/>
              </a:rPr>
              <a:t>Mars</a:t>
            </a:r>
            <a:endParaRPr sz="2200">
              <a:solidFill>
                <a:schemeClr val="dk1"/>
              </a:solidFill>
              <a:latin typeface="Quicksand SemiBold"/>
              <a:ea typeface="Quicksand SemiBold"/>
              <a:cs typeface="Quicksand SemiBold"/>
              <a:sym typeface="Quicksand SemiBold"/>
            </a:endParaRPr>
          </a:p>
        </p:txBody>
      </p:sp>
      <p:sp>
        <p:nvSpPr>
          <p:cNvPr id="310" name="Google Shape;310;p36"/>
          <p:cNvSpPr txBox="1"/>
          <p:nvPr/>
        </p:nvSpPr>
        <p:spPr>
          <a:xfrm>
            <a:off x="3503550" y="2040825"/>
            <a:ext cx="4034100" cy="5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chemeClr val="dk1"/>
                </a:solidFill>
                <a:highlight>
                  <a:srgbClr val="FFFFFF"/>
                </a:highlight>
              </a:rPr>
              <a:t>تُضاف كائنات حيّة دقيقة جداًَ إلى المياه، وظيفتها تحليل المواد الذائبة المتبقية في المياه وتفكيكها، فتلتصق هذه الكائنات والمُخلّفات الأخرى في الطين</a:t>
            </a:r>
            <a:r>
              <a:rPr lang="en" sz="1200">
                <a:solidFill>
                  <a:srgbClr val="333333"/>
                </a:solidFill>
                <a:highlight>
                  <a:srgbClr val="FFFFFF"/>
                </a:highlight>
              </a:rPr>
              <a:t>.</a:t>
            </a:r>
            <a:endParaRPr sz="1200">
              <a:solidFill>
                <a:schemeClr val="dk1"/>
              </a:solidFill>
              <a:latin typeface="Quicksand Medium"/>
              <a:ea typeface="Quicksand Medium"/>
              <a:cs typeface="Quicksand Medium"/>
              <a:sym typeface="Quicksand Medium"/>
            </a:endParaRPr>
          </a:p>
        </p:txBody>
      </p:sp>
      <p:sp>
        <p:nvSpPr>
          <p:cNvPr id="311" name="Google Shape;311;p36"/>
          <p:cNvSpPr txBox="1"/>
          <p:nvPr/>
        </p:nvSpPr>
        <p:spPr>
          <a:xfrm>
            <a:off x="4851300" y="2861585"/>
            <a:ext cx="3572700" cy="424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Quicksand SemiBold"/>
                <a:ea typeface="Quicksand SemiBold"/>
                <a:cs typeface="Quicksand SemiBold"/>
                <a:sym typeface="Quicksand SemiBold"/>
              </a:rPr>
              <a:t>Saturn</a:t>
            </a:r>
            <a:endParaRPr sz="2200">
              <a:solidFill>
                <a:schemeClr val="dk1"/>
              </a:solidFill>
              <a:latin typeface="Quicksand SemiBold"/>
              <a:ea typeface="Quicksand SemiBold"/>
              <a:cs typeface="Quicksand SemiBold"/>
              <a:sym typeface="Quicksand SemiBold"/>
            </a:endParaRPr>
          </a:p>
        </p:txBody>
      </p:sp>
      <p:sp>
        <p:nvSpPr>
          <p:cNvPr id="312" name="Google Shape;312;p36"/>
          <p:cNvSpPr txBox="1"/>
          <p:nvPr/>
        </p:nvSpPr>
        <p:spPr>
          <a:xfrm>
            <a:off x="4631550" y="2677025"/>
            <a:ext cx="3572700" cy="5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chemeClr val="dk1"/>
                </a:solidFill>
                <a:highlight>
                  <a:srgbClr val="FFFFFF"/>
                </a:highlight>
              </a:rPr>
              <a:t>تُسبّب العناصر الغذائية في المياه العادمة؛ كالنيتروجين والفسفور تكاثر الطحالب والبكتيريا في مجاري المياه، ممّا يُشكّل خطراً على الحياة المائية، بالإضافة للتلوّث البصريّ الذي تُسبّبه</a:t>
            </a:r>
            <a:endParaRPr sz="1200">
              <a:solidFill>
                <a:schemeClr val="dk1"/>
              </a:solidFill>
              <a:latin typeface="Quicksand Medium"/>
              <a:ea typeface="Quicksand Medium"/>
              <a:cs typeface="Quicksand Medium"/>
              <a:sym typeface="Quicksand Medium"/>
            </a:endParaRPr>
          </a:p>
        </p:txBody>
      </p:sp>
      <p:sp>
        <p:nvSpPr>
          <p:cNvPr id="313" name="Google Shape;313;p36"/>
          <p:cNvSpPr/>
          <p:nvPr/>
        </p:nvSpPr>
        <p:spPr>
          <a:xfrm>
            <a:off x="713227" y="2772125"/>
            <a:ext cx="2060400" cy="2060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Quicksand SemiBold"/>
                <a:ea typeface="Quicksand SemiBold"/>
                <a:cs typeface="Quicksand SemiBold"/>
                <a:sym typeface="Quicksand SemiBold"/>
              </a:rPr>
              <a:t>المعالجة</a:t>
            </a:r>
            <a:endParaRPr sz="3000">
              <a:solidFill>
                <a:schemeClr val="lt1"/>
              </a:solidFill>
              <a:latin typeface="Quicksand SemiBold"/>
              <a:ea typeface="Quicksand SemiBold"/>
              <a:cs typeface="Quicksand SemiBold"/>
              <a:sym typeface="Quicksand SemiBold"/>
            </a:endParaRPr>
          </a:p>
          <a:p>
            <a:pPr indent="0" lvl="0" marL="0" rtl="0" algn="ctr">
              <a:spcBef>
                <a:spcPts val="0"/>
              </a:spcBef>
              <a:spcAft>
                <a:spcPts val="0"/>
              </a:spcAft>
              <a:buNone/>
            </a:pPr>
            <a:r>
              <a:rPr lang="en" sz="3000">
                <a:solidFill>
                  <a:schemeClr val="lt1"/>
                </a:solidFill>
                <a:latin typeface="Quicksand SemiBold"/>
                <a:ea typeface="Quicksand SemiBold"/>
                <a:cs typeface="Quicksand SemiBold"/>
                <a:sym typeface="Quicksand SemiBold"/>
              </a:rPr>
              <a:t>الأولية</a:t>
            </a:r>
            <a:endParaRPr sz="3000">
              <a:solidFill>
                <a:schemeClr val="lt1"/>
              </a:solidFill>
              <a:latin typeface="Quicksand SemiBold"/>
              <a:ea typeface="Quicksand SemiBold"/>
              <a:cs typeface="Quicksand SemiBold"/>
              <a:sym typeface="Quicksand SemiBold"/>
            </a:endParaRPr>
          </a:p>
        </p:txBody>
      </p:sp>
      <p:sp>
        <p:nvSpPr>
          <p:cNvPr id="314" name="Google Shape;314;p36"/>
          <p:cNvSpPr/>
          <p:nvPr/>
        </p:nvSpPr>
        <p:spPr>
          <a:xfrm>
            <a:off x="2547483" y="3086357"/>
            <a:ext cx="1746300" cy="17463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Quicksand SemiBold"/>
                <a:ea typeface="Quicksand SemiBold"/>
                <a:cs typeface="Quicksand SemiBold"/>
                <a:sym typeface="Quicksand SemiBold"/>
              </a:rPr>
              <a:t>المعالجة الثانوية</a:t>
            </a:r>
            <a:endParaRPr sz="3000">
              <a:solidFill>
                <a:schemeClr val="dk2"/>
              </a:solidFill>
              <a:latin typeface="Quicksand SemiBold"/>
              <a:ea typeface="Quicksand SemiBold"/>
              <a:cs typeface="Quicksand SemiBold"/>
              <a:sym typeface="Quicksand SemiBold"/>
            </a:endParaRPr>
          </a:p>
        </p:txBody>
      </p:sp>
      <p:sp>
        <p:nvSpPr>
          <p:cNvPr id="315" name="Google Shape;315;p36"/>
          <p:cNvSpPr/>
          <p:nvPr/>
        </p:nvSpPr>
        <p:spPr>
          <a:xfrm>
            <a:off x="4067505" y="3605524"/>
            <a:ext cx="1227000" cy="1227000"/>
          </a:xfrm>
          <a:prstGeom prst="ellipse">
            <a:avLst/>
          </a:prstGeom>
          <a:solidFill>
            <a:schemeClr val="dk1"/>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sz="3000">
              <a:solidFill>
                <a:schemeClr val="lt1"/>
              </a:solidFill>
              <a:latin typeface="Quicksand SemiBold"/>
              <a:ea typeface="Quicksand SemiBold"/>
              <a:cs typeface="Quicksand SemiBold"/>
              <a:sym typeface="Quicksand SemiBold"/>
            </a:endParaRPr>
          </a:p>
        </p:txBody>
      </p:sp>
      <p:cxnSp>
        <p:nvCxnSpPr>
          <p:cNvPr id="316" name="Google Shape;316;p36"/>
          <p:cNvCxnSpPr>
            <a:stCxn id="315" idx="0"/>
            <a:endCxn id="311" idx="1"/>
          </p:cNvCxnSpPr>
          <p:nvPr/>
        </p:nvCxnSpPr>
        <p:spPr>
          <a:xfrm rot="-5400000">
            <a:off x="4500405" y="3254524"/>
            <a:ext cx="531600" cy="170400"/>
          </a:xfrm>
          <a:prstGeom prst="bentConnector2">
            <a:avLst/>
          </a:prstGeom>
          <a:noFill/>
          <a:ln cap="flat" cmpd="sng" w="19050">
            <a:solidFill>
              <a:schemeClr val="lt2"/>
            </a:solidFill>
            <a:prstDash val="solid"/>
            <a:round/>
            <a:headEnd len="med" w="med" type="none"/>
            <a:tailEnd len="med" w="med" type="none"/>
          </a:ln>
        </p:spPr>
      </p:cxnSp>
      <p:cxnSp>
        <p:nvCxnSpPr>
          <p:cNvPr id="317" name="Google Shape;317;p36"/>
          <p:cNvCxnSpPr>
            <a:stCxn id="314" idx="0"/>
            <a:endCxn id="309" idx="1"/>
          </p:cNvCxnSpPr>
          <p:nvPr/>
        </p:nvCxnSpPr>
        <p:spPr>
          <a:xfrm rot="-5400000">
            <a:off x="3109233" y="2571857"/>
            <a:ext cx="825900" cy="203100"/>
          </a:xfrm>
          <a:prstGeom prst="bentConnector2">
            <a:avLst/>
          </a:prstGeom>
          <a:noFill/>
          <a:ln cap="flat" cmpd="sng" w="19050">
            <a:solidFill>
              <a:schemeClr val="lt2"/>
            </a:solidFill>
            <a:prstDash val="solid"/>
            <a:round/>
            <a:headEnd len="med" w="med" type="none"/>
            <a:tailEnd len="med" w="med" type="none"/>
          </a:ln>
        </p:spPr>
      </p:cxnSp>
      <p:cxnSp>
        <p:nvCxnSpPr>
          <p:cNvPr id="318" name="Google Shape;318;p36"/>
          <p:cNvCxnSpPr>
            <a:stCxn id="313" idx="0"/>
            <a:endCxn id="319" idx="1"/>
          </p:cNvCxnSpPr>
          <p:nvPr/>
        </p:nvCxnSpPr>
        <p:spPr>
          <a:xfrm rot="-5400000">
            <a:off x="1178827" y="2011625"/>
            <a:ext cx="1325100" cy="195900"/>
          </a:xfrm>
          <a:prstGeom prst="bentConnector3">
            <a:avLst>
              <a:gd fmla="val 50000" name="adj1"/>
            </a:avLst>
          </a:prstGeom>
          <a:noFill/>
          <a:ln cap="flat" cmpd="sng" w="19050">
            <a:solidFill>
              <a:schemeClr val="lt2"/>
            </a:solidFill>
            <a:prstDash val="solid"/>
            <a:round/>
            <a:headEnd len="med" w="med" type="none"/>
            <a:tailEnd len="med" w="med" type="none"/>
          </a:ln>
        </p:spPr>
      </p:cxnSp>
      <p:sp>
        <p:nvSpPr>
          <p:cNvPr id="320" name="Google Shape;320;p36"/>
          <p:cNvSpPr txBox="1"/>
          <p:nvPr>
            <p:ph idx="4294967295" type="title"/>
          </p:nvPr>
        </p:nvSpPr>
        <p:spPr>
          <a:xfrm>
            <a:off x="7577225" y="445025"/>
            <a:ext cx="891900" cy="7125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Quicksand SemiBold"/>
                <a:ea typeface="Quicksand SemiBold"/>
                <a:cs typeface="Quicksand SemiBold"/>
                <a:sym typeface="Quicksand SemiBold"/>
              </a:rPr>
              <a:t>06</a:t>
            </a:r>
            <a:endParaRPr>
              <a:solidFill>
                <a:schemeClr val="dk2"/>
              </a:solidFill>
              <a:latin typeface="Quicksand SemiBold"/>
              <a:ea typeface="Quicksand SemiBold"/>
              <a:cs typeface="Quicksand SemiBold"/>
              <a:sym typeface="Quicksand SemiBold"/>
            </a:endParaRPr>
          </a:p>
        </p:txBody>
      </p:sp>
      <p:sp>
        <p:nvSpPr>
          <p:cNvPr id="321" name="Google Shape;321;p36"/>
          <p:cNvSpPr txBox="1"/>
          <p:nvPr/>
        </p:nvSpPr>
        <p:spPr>
          <a:xfrm>
            <a:off x="4008400" y="3675000"/>
            <a:ext cx="1345200" cy="116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Quicksand"/>
                <a:ea typeface="Quicksand"/>
                <a:cs typeface="Quicksand"/>
                <a:sym typeface="Quicksand"/>
              </a:rPr>
              <a:t>التخلص من العناصر الغذائية</a:t>
            </a:r>
            <a:r>
              <a:rPr b="1" lang="en" sz="2400">
                <a:solidFill>
                  <a:schemeClr val="lt1"/>
                </a:solidFill>
                <a:latin typeface="Quicksand"/>
                <a:ea typeface="Quicksand"/>
                <a:cs typeface="Quicksand"/>
                <a:sym typeface="Quicksand"/>
              </a:rPr>
              <a:t> </a:t>
            </a:r>
            <a:endParaRPr b="1" sz="2400">
              <a:solidFill>
                <a:schemeClr val="lt1"/>
              </a:solidFill>
              <a:latin typeface="Quicksand"/>
              <a:ea typeface="Quicksand"/>
              <a:cs typeface="Quicksand"/>
              <a:sym typeface="Quicksand"/>
            </a:endParaRPr>
          </a:p>
        </p:txBody>
      </p:sp>
      <p:sp>
        <p:nvSpPr>
          <p:cNvPr id="322" name="Google Shape;322;p36"/>
          <p:cNvSpPr/>
          <p:nvPr/>
        </p:nvSpPr>
        <p:spPr>
          <a:xfrm>
            <a:off x="5143052" y="3813477"/>
            <a:ext cx="1227000" cy="11697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2"/>
                </a:solidFill>
                <a:latin typeface="Quicksand SemiBold"/>
                <a:ea typeface="Quicksand SemiBold"/>
                <a:cs typeface="Quicksand SemiBold"/>
                <a:sym typeface="Quicksand SemiBold"/>
              </a:rPr>
              <a:t>التعقيم</a:t>
            </a:r>
            <a:endParaRPr sz="2600">
              <a:solidFill>
                <a:schemeClr val="dk2"/>
              </a:solidFill>
              <a:latin typeface="Quicksand SemiBold"/>
              <a:ea typeface="Quicksand SemiBold"/>
              <a:cs typeface="Quicksand SemiBold"/>
              <a:sym typeface="Quicksand SemiBold"/>
            </a:endParaRPr>
          </a:p>
        </p:txBody>
      </p:sp>
      <p:cxnSp>
        <p:nvCxnSpPr>
          <p:cNvPr id="323" name="Google Shape;323;p36"/>
          <p:cNvCxnSpPr/>
          <p:nvPr/>
        </p:nvCxnSpPr>
        <p:spPr>
          <a:xfrm rot="-5400000">
            <a:off x="5595005" y="3605224"/>
            <a:ext cx="323100" cy="118800"/>
          </a:xfrm>
          <a:prstGeom prst="bentConnector3">
            <a:avLst>
              <a:gd fmla="val 50000" name="adj1"/>
            </a:avLst>
          </a:prstGeom>
          <a:noFill/>
          <a:ln cap="flat" cmpd="sng" w="19050">
            <a:solidFill>
              <a:schemeClr val="lt2"/>
            </a:solidFill>
            <a:prstDash val="solid"/>
            <a:round/>
            <a:headEnd len="med" w="med" type="none"/>
            <a:tailEnd len="med" w="med" type="none"/>
          </a:ln>
        </p:spPr>
      </p:cxnSp>
      <p:sp>
        <p:nvSpPr>
          <p:cNvPr id="324" name="Google Shape;324;p36"/>
          <p:cNvSpPr txBox="1"/>
          <p:nvPr/>
        </p:nvSpPr>
        <p:spPr>
          <a:xfrm>
            <a:off x="5697150" y="3382725"/>
            <a:ext cx="30000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highlight>
                  <a:srgbClr val="FFFFFF"/>
                </a:highlight>
              </a:rPr>
              <a:t>يتمّ في هذه المرحلة التخلّص من الكائنات الدقيقة المُسبّبة للأمراض</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400">
                <a:latin typeface="Poppins"/>
                <a:ea typeface="Poppins"/>
                <a:cs typeface="Poppins"/>
                <a:sym typeface="Poppins"/>
              </a:rPr>
              <a:t>أهمية معالجة المياه العادمة</a:t>
            </a:r>
            <a:endParaRPr b="1" sz="3400">
              <a:latin typeface="Poppins"/>
              <a:ea typeface="Poppins"/>
              <a:cs typeface="Poppins"/>
              <a:sym typeface="Poppins"/>
            </a:endParaRPr>
          </a:p>
        </p:txBody>
      </p:sp>
      <p:sp>
        <p:nvSpPr>
          <p:cNvPr id="330" name="Google Shape;330;p37"/>
          <p:cNvSpPr txBox="1"/>
          <p:nvPr/>
        </p:nvSpPr>
        <p:spPr>
          <a:xfrm flipH="1">
            <a:off x="566474" y="1238288"/>
            <a:ext cx="3189600" cy="66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Quicksand SemiBold"/>
                <a:ea typeface="Quicksand SemiBold"/>
                <a:cs typeface="Quicksand SemiBold"/>
                <a:sym typeface="Quicksand SemiBold"/>
              </a:rPr>
              <a:t>الحفاظ على مصائد الأسماك</a:t>
            </a:r>
            <a:endParaRPr sz="3500">
              <a:solidFill>
                <a:schemeClr val="dk2"/>
              </a:solidFill>
              <a:latin typeface="Quicksand SemiBold"/>
              <a:ea typeface="Quicksand SemiBold"/>
              <a:cs typeface="Quicksand SemiBold"/>
              <a:sym typeface="Quicksand SemiBold"/>
            </a:endParaRPr>
          </a:p>
        </p:txBody>
      </p:sp>
      <p:sp>
        <p:nvSpPr>
          <p:cNvPr id="331" name="Google Shape;331;p37"/>
          <p:cNvSpPr txBox="1"/>
          <p:nvPr/>
        </p:nvSpPr>
        <p:spPr>
          <a:xfrm flipH="1">
            <a:off x="1026466" y="1830176"/>
            <a:ext cx="2619900" cy="3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highlight>
                  <a:srgbClr val="FFFFFF"/>
                </a:highlight>
              </a:rPr>
              <a:t>تُعتبر المياه النظيفة عاملاً رئيسياً لعيش الحيوانات والنباتات في المياه، وبالتالي فهي مهمّة لقطاع صيد الأسماك</a:t>
            </a:r>
            <a:endParaRPr sz="1200">
              <a:solidFill>
                <a:schemeClr val="dk1"/>
              </a:solidFill>
              <a:latin typeface="Quicksand Medium"/>
              <a:ea typeface="Quicksand Medium"/>
              <a:cs typeface="Quicksand Medium"/>
              <a:sym typeface="Quicksand Medium"/>
            </a:endParaRPr>
          </a:p>
        </p:txBody>
      </p:sp>
      <p:sp>
        <p:nvSpPr>
          <p:cNvPr id="332" name="Google Shape;332;p37"/>
          <p:cNvSpPr txBox="1"/>
          <p:nvPr/>
        </p:nvSpPr>
        <p:spPr>
          <a:xfrm flipH="1">
            <a:off x="3865724" y="1238300"/>
            <a:ext cx="2842800" cy="66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Quicksand SemiBold"/>
                <a:ea typeface="Quicksand SemiBold"/>
                <a:cs typeface="Quicksand SemiBold"/>
                <a:sym typeface="Quicksand SemiBold"/>
              </a:rPr>
              <a:t>التقليل من المخاطر الصحية </a:t>
            </a:r>
            <a:endParaRPr sz="3500">
              <a:solidFill>
                <a:schemeClr val="dk2"/>
              </a:solidFill>
              <a:latin typeface="Quicksand SemiBold"/>
              <a:ea typeface="Quicksand SemiBold"/>
              <a:cs typeface="Quicksand SemiBold"/>
              <a:sym typeface="Quicksand SemiBold"/>
            </a:endParaRPr>
          </a:p>
        </p:txBody>
      </p:sp>
      <p:sp>
        <p:nvSpPr>
          <p:cNvPr id="333" name="Google Shape;333;p37"/>
          <p:cNvSpPr txBox="1"/>
          <p:nvPr/>
        </p:nvSpPr>
        <p:spPr>
          <a:xfrm flipH="1">
            <a:off x="3865647" y="1830176"/>
            <a:ext cx="2619900" cy="3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highlight>
                  <a:srgbClr val="FFFFFF"/>
                </a:highlight>
              </a:rPr>
              <a:t>تنقل المياه المُلوثة بالبكتيريا الضارة العديد من الأمراض، ولهذا يجب الحفاظ عليها وتنظيفها لتكون آمنةً لكلّ من يقترب منها</a:t>
            </a:r>
            <a:endParaRPr sz="1200">
              <a:solidFill>
                <a:schemeClr val="dk1"/>
              </a:solidFill>
              <a:latin typeface="Quicksand Medium"/>
              <a:ea typeface="Quicksand Medium"/>
              <a:cs typeface="Quicksand Medium"/>
              <a:sym typeface="Quicksand Medium"/>
            </a:endParaRPr>
          </a:p>
        </p:txBody>
      </p:sp>
      <p:sp>
        <p:nvSpPr>
          <p:cNvPr id="334" name="Google Shape;334;p37"/>
          <p:cNvSpPr txBox="1"/>
          <p:nvPr/>
        </p:nvSpPr>
        <p:spPr>
          <a:xfrm flipH="1">
            <a:off x="2446200" y="3252212"/>
            <a:ext cx="2619900" cy="66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Quicksand SemiBold"/>
                <a:ea typeface="Quicksand SemiBold"/>
                <a:cs typeface="Quicksand SemiBold"/>
                <a:sym typeface="Quicksand SemiBold"/>
              </a:rPr>
              <a:t>الحفاظ على المياه المائية</a:t>
            </a:r>
            <a:endParaRPr sz="3500">
              <a:solidFill>
                <a:schemeClr val="dk2"/>
              </a:solidFill>
              <a:latin typeface="Quicksand SemiBold"/>
              <a:ea typeface="Quicksand SemiBold"/>
              <a:cs typeface="Quicksand SemiBold"/>
              <a:sym typeface="Quicksand SemiBold"/>
            </a:endParaRPr>
          </a:p>
        </p:txBody>
      </p:sp>
      <p:sp>
        <p:nvSpPr>
          <p:cNvPr id="335" name="Google Shape;335;p37"/>
          <p:cNvSpPr txBox="1"/>
          <p:nvPr/>
        </p:nvSpPr>
        <p:spPr>
          <a:xfrm flipH="1">
            <a:off x="2362069" y="3913807"/>
            <a:ext cx="2619900" cy="3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highlight>
                  <a:srgbClr val="FFFFFF"/>
                </a:highlight>
              </a:rPr>
              <a:t>تُعتبر موطناً للعديد من الأسماك وغيرها من الحيوانات المائية.</a:t>
            </a:r>
            <a:endParaRPr sz="1200">
              <a:solidFill>
                <a:schemeClr val="dk1"/>
              </a:solidFill>
              <a:latin typeface="Quicksand Medium"/>
              <a:ea typeface="Quicksand Medium"/>
              <a:cs typeface="Quicksand Medium"/>
              <a:sym typeface="Quicksand Medium"/>
            </a:endParaRPr>
          </a:p>
        </p:txBody>
      </p:sp>
      <p:sp>
        <p:nvSpPr>
          <p:cNvPr id="336" name="Google Shape;336;p37"/>
          <p:cNvSpPr txBox="1"/>
          <p:nvPr/>
        </p:nvSpPr>
        <p:spPr>
          <a:xfrm flipH="1">
            <a:off x="5285040" y="3252206"/>
            <a:ext cx="2619900" cy="661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Quicksand SemiBold"/>
                <a:ea typeface="Quicksand SemiBold"/>
                <a:cs typeface="Quicksand SemiBold"/>
                <a:sym typeface="Quicksand SemiBold"/>
              </a:rPr>
              <a:t>الترفيه</a:t>
            </a:r>
            <a:endParaRPr sz="3500">
              <a:solidFill>
                <a:schemeClr val="dk2"/>
              </a:solidFill>
              <a:latin typeface="Quicksand SemiBold"/>
              <a:ea typeface="Quicksand SemiBold"/>
              <a:cs typeface="Quicksand SemiBold"/>
              <a:sym typeface="Quicksand SemiBold"/>
            </a:endParaRPr>
          </a:p>
        </p:txBody>
      </p:sp>
      <p:sp>
        <p:nvSpPr>
          <p:cNvPr id="337" name="Google Shape;337;p37"/>
          <p:cNvSpPr txBox="1"/>
          <p:nvPr/>
        </p:nvSpPr>
        <p:spPr>
          <a:xfrm flipH="1">
            <a:off x="5235750" y="3913800"/>
            <a:ext cx="3015600" cy="3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333333"/>
                </a:solidFill>
                <a:highlight>
                  <a:srgbClr val="FFFFFF"/>
                </a:highlight>
              </a:rPr>
              <a:t>تُ</a:t>
            </a:r>
            <a:r>
              <a:rPr lang="en" sz="1200">
                <a:solidFill>
                  <a:schemeClr val="dk1"/>
                </a:solidFill>
                <a:highlight>
                  <a:srgbClr val="FFFFFF"/>
                </a:highlight>
              </a:rPr>
              <a:t>عدّ المناطق المائيّة مصدر رفاهية للعديد من الناس، فبعضها تُمثّل مناطق سياحية تجذب الزوار للأنشطة المائية؛ كالسباحة، وصيد الأسماك، وركوب القوارب</a:t>
            </a:r>
            <a:endParaRPr sz="1200">
              <a:solidFill>
                <a:schemeClr val="dk1"/>
              </a:solidFill>
              <a:latin typeface="Quicksand Medium"/>
              <a:ea typeface="Quicksand Medium"/>
              <a:cs typeface="Quicksand Medium"/>
              <a:sym typeface="Quicksand Medium"/>
            </a:endParaRPr>
          </a:p>
        </p:txBody>
      </p:sp>
      <p:sp>
        <p:nvSpPr>
          <p:cNvPr id="338" name="Google Shape;338;p37"/>
          <p:cNvSpPr/>
          <p:nvPr/>
        </p:nvSpPr>
        <p:spPr>
          <a:xfrm>
            <a:off x="2142915" y="2769102"/>
            <a:ext cx="387000" cy="3093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7"/>
          <p:cNvSpPr/>
          <p:nvPr/>
        </p:nvSpPr>
        <p:spPr>
          <a:xfrm>
            <a:off x="3562443" y="2769102"/>
            <a:ext cx="387000" cy="3093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7"/>
          <p:cNvSpPr/>
          <p:nvPr/>
        </p:nvSpPr>
        <p:spPr>
          <a:xfrm>
            <a:off x="4981971" y="2769102"/>
            <a:ext cx="387000" cy="3093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7"/>
          <p:cNvSpPr/>
          <p:nvPr/>
        </p:nvSpPr>
        <p:spPr>
          <a:xfrm>
            <a:off x="6401499" y="2769102"/>
            <a:ext cx="387000" cy="3093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2" name="Google Shape;342;p37"/>
          <p:cNvCxnSpPr>
            <a:stCxn id="338" idx="0"/>
          </p:cNvCxnSpPr>
          <p:nvPr/>
        </p:nvCxnSpPr>
        <p:spPr>
          <a:xfrm rot="10800000">
            <a:off x="2336415" y="2478702"/>
            <a:ext cx="0" cy="290400"/>
          </a:xfrm>
          <a:prstGeom prst="straightConnector1">
            <a:avLst/>
          </a:prstGeom>
          <a:noFill/>
          <a:ln cap="flat" cmpd="sng" w="19050">
            <a:solidFill>
              <a:schemeClr val="lt2"/>
            </a:solidFill>
            <a:prstDash val="solid"/>
            <a:round/>
            <a:headEnd len="med" w="med" type="none"/>
            <a:tailEnd len="med" w="med" type="oval"/>
          </a:ln>
        </p:spPr>
      </p:cxnSp>
      <p:cxnSp>
        <p:nvCxnSpPr>
          <p:cNvPr id="343" name="Google Shape;343;p37"/>
          <p:cNvCxnSpPr>
            <a:stCxn id="339" idx="4"/>
            <a:endCxn id="334" idx="0"/>
          </p:cNvCxnSpPr>
          <p:nvPr/>
        </p:nvCxnSpPr>
        <p:spPr>
          <a:xfrm>
            <a:off x="3755943" y="3078402"/>
            <a:ext cx="300" cy="173700"/>
          </a:xfrm>
          <a:prstGeom prst="straightConnector1">
            <a:avLst/>
          </a:prstGeom>
          <a:noFill/>
          <a:ln cap="flat" cmpd="sng" w="19050">
            <a:solidFill>
              <a:schemeClr val="lt2"/>
            </a:solidFill>
            <a:prstDash val="solid"/>
            <a:round/>
            <a:headEnd len="med" w="med" type="none"/>
            <a:tailEnd len="med" w="med" type="oval"/>
          </a:ln>
        </p:spPr>
      </p:cxnSp>
      <p:cxnSp>
        <p:nvCxnSpPr>
          <p:cNvPr id="344" name="Google Shape;344;p37"/>
          <p:cNvCxnSpPr>
            <a:stCxn id="340" idx="0"/>
          </p:cNvCxnSpPr>
          <p:nvPr/>
        </p:nvCxnSpPr>
        <p:spPr>
          <a:xfrm rot="10800000">
            <a:off x="5175171" y="2516202"/>
            <a:ext cx="300" cy="252900"/>
          </a:xfrm>
          <a:prstGeom prst="straightConnector1">
            <a:avLst/>
          </a:prstGeom>
          <a:noFill/>
          <a:ln cap="flat" cmpd="sng" w="19050">
            <a:solidFill>
              <a:schemeClr val="lt2"/>
            </a:solidFill>
            <a:prstDash val="solid"/>
            <a:round/>
            <a:headEnd len="med" w="med" type="none"/>
            <a:tailEnd len="med" w="med" type="oval"/>
          </a:ln>
        </p:spPr>
      </p:cxnSp>
      <p:cxnSp>
        <p:nvCxnSpPr>
          <p:cNvPr id="345" name="Google Shape;345;p37"/>
          <p:cNvCxnSpPr>
            <a:stCxn id="341" idx="4"/>
            <a:endCxn id="336" idx="0"/>
          </p:cNvCxnSpPr>
          <p:nvPr/>
        </p:nvCxnSpPr>
        <p:spPr>
          <a:xfrm>
            <a:off x="6594999" y="3078402"/>
            <a:ext cx="0" cy="173700"/>
          </a:xfrm>
          <a:prstGeom prst="straightConnector1">
            <a:avLst/>
          </a:prstGeom>
          <a:noFill/>
          <a:ln cap="flat" cmpd="sng" w="19050">
            <a:solidFill>
              <a:schemeClr val="lt2"/>
            </a:solidFill>
            <a:prstDash val="solid"/>
            <a:round/>
            <a:headEnd len="med" w="med" type="none"/>
            <a:tailEnd len="med" w="med" type="oval"/>
          </a:ln>
        </p:spPr>
      </p:cxnSp>
      <p:cxnSp>
        <p:nvCxnSpPr>
          <p:cNvPr id="346" name="Google Shape;346;p37"/>
          <p:cNvCxnSpPr>
            <a:stCxn id="338" idx="6"/>
            <a:endCxn id="339" idx="2"/>
          </p:cNvCxnSpPr>
          <p:nvPr/>
        </p:nvCxnSpPr>
        <p:spPr>
          <a:xfrm>
            <a:off x="2529915" y="2923752"/>
            <a:ext cx="1032600" cy="0"/>
          </a:xfrm>
          <a:prstGeom prst="straightConnector1">
            <a:avLst/>
          </a:prstGeom>
          <a:noFill/>
          <a:ln cap="flat" cmpd="sng" w="19050">
            <a:solidFill>
              <a:schemeClr val="lt2"/>
            </a:solidFill>
            <a:prstDash val="solid"/>
            <a:round/>
            <a:headEnd len="med" w="med" type="none"/>
            <a:tailEnd len="med" w="med" type="none"/>
          </a:ln>
        </p:spPr>
      </p:cxnSp>
      <p:cxnSp>
        <p:nvCxnSpPr>
          <p:cNvPr id="347" name="Google Shape;347;p37"/>
          <p:cNvCxnSpPr>
            <a:stCxn id="339" idx="6"/>
            <a:endCxn id="340" idx="2"/>
          </p:cNvCxnSpPr>
          <p:nvPr/>
        </p:nvCxnSpPr>
        <p:spPr>
          <a:xfrm>
            <a:off x="3949443" y="2923752"/>
            <a:ext cx="1032600" cy="0"/>
          </a:xfrm>
          <a:prstGeom prst="straightConnector1">
            <a:avLst/>
          </a:prstGeom>
          <a:noFill/>
          <a:ln cap="flat" cmpd="sng" w="19050">
            <a:solidFill>
              <a:schemeClr val="lt2"/>
            </a:solidFill>
            <a:prstDash val="solid"/>
            <a:round/>
            <a:headEnd len="med" w="med" type="none"/>
            <a:tailEnd len="med" w="med" type="none"/>
          </a:ln>
        </p:spPr>
      </p:cxnSp>
      <p:cxnSp>
        <p:nvCxnSpPr>
          <p:cNvPr id="348" name="Google Shape;348;p37"/>
          <p:cNvCxnSpPr>
            <a:stCxn id="340" idx="6"/>
            <a:endCxn id="341" idx="2"/>
          </p:cNvCxnSpPr>
          <p:nvPr/>
        </p:nvCxnSpPr>
        <p:spPr>
          <a:xfrm>
            <a:off x="5368971" y="2923752"/>
            <a:ext cx="1032600" cy="0"/>
          </a:xfrm>
          <a:prstGeom prst="straightConnector1">
            <a:avLst/>
          </a:prstGeom>
          <a:noFill/>
          <a:ln cap="flat" cmpd="sng" w="19050">
            <a:solidFill>
              <a:schemeClr val="lt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8"/>
          <p:cNvSpPr txBox="1"/>
          <p:nvPr>
            <p:ph type="title"/>
          </p:nvPr>
        </p:nvSpPr>
        <p:spPr>
          <a:xfrm>
            <a:off x="968625" y="1424695"/>
            <a:ext cx="4448100" cy="122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Thanks!</a:t>
            </a:r>
            <a:endParaRPr/>
          </a:p>
        </p:txBody>
      </p:sp>
      <p:sp>
        <p:nvSpPr>
          <p:cNvPr id="354" name="Google Shape;354;p38"/>
          <p:cNvSpPr/>
          <p:nvPr/>
        </p:nvSpPr>
        <p:spPr>
          <a:xfrm rot="5400000">
            <a:off x="5138400" y="2293495"/>
            <a:ext cx="1130400" cy="993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8"/>
          <p:cNvSpPr/>
          <p:nvPr/>
        </p:nvSpPr>
        <p:spPr>
          <a:xfrm>
            <a:off x="1796475" y="-900275"/>
            <a:ext cx="2184900" cy="2184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8"/>
          <p:cNvSpPr/>
          <p:nvPr/>
        </p:nvSpPr>
        <p:spPr>
          <a:xfrm rot="2700000">
            <a:off x="1653673" y="576473"/>
            <a:ext cx="633002" cy="633002"/>
          </a:xfrm>
          <a:prstGeom prst="roundRect">
            <a:avLst>
              <a:gd fmla="val 266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8"/>
          <p:cNvSpPr/>
          <p:nvPr/>
        </p:nvSpPr>
        <p:spPr>
          <a:xfrm rot="-5400000">
            <a:off x="3577267" y="-512975"/>
            <a:ext cx="1410300" cy="1410300"/>
          </a:xfrm>
          <a:prstGeom prst="pie">
            <a:avLst>
              <a:gd fmla="val 5412192" name="adj1"/>
              <a:gd fmla="val 1620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8"/>
          <p:cNvSpPr/>
          <p:nvPr/>
        </p:nvSpPr>
        <p:spPr>
          <a:xfrm>
            <a:off x="1248300" y="3600450"/>
            <a:ext cx="6419400" cy="781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720000" y="243325"/>
            <a:ext cx="7704000" cy="77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Poppins"/>
                <a:ea typeface="Poppins"/>
                <a:cs typeface="Poppins"/>
                <a:sym typeface="Poppins"/>
              </a:rPr>
              <a:t>الهدف </a:t>
            </a:r>
            <a:endParaRPr b="1" sz="4800">
              <a:latin typeface="Poppins"/>
              <a:ea typeface="Poppins"/>
              <a:cs typeface="Poppins"/>
              <a:sym typeface="Poppins"/>
            </a:endParaRPr>
          </a:p>
        </p:txBody>
      </p:sp>
      <p:sp>
        <p:nvSpPr>
          <p:cNvPr id="201" name="Google Shape;201;p27"/>
          <p:cNvSpPr txBox="1"/>
          <p:nvPr>
            <p:ph idx="2" type="title"/>
          </p:nvPr>
        </p:nvSpPr>
        <p:spPr>
          <a:xfrm>
            <a:off x="1676375" y="1126150"/>
            <a:ext cx="849900" cy="67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Quicksand SemiBold"/>
                <a:ea typeface="Quicksand SemiBold"/>
                <a:cs typeface="Quicksand SemiBold"/>
                <a:sym typeface="Quicksand SemiBold"/>
              </a:rPr>
              <a:t>0</a:t>
            </a:r>
            <a:r>
              <a:rPr lang="en"/>
              <a:t>3</a:t>
            </a:r>
            <a:endParaRPr>
              <a:latin typeface="Quicksand SemiBold"/>
              <a:ea typeface="Quicksand SemiBold"/>
              <a:cs typeface="Quicksand SemiBold"/>
              <a:sym typeface="Quicksand SemiBold"/>
            </a:endParaRPr>
          </a:p>
        </p:txBody>
      </p:sp>
      <p:sp>
        <p:nvSpPr>
          <p:cNvPr id="202" name="Google Shape;202;p27"/>
          <p:cNvSpPr txBox="1"/>
          <p:nvPr>
            <p:ph idx="3" type="title"/>
          </p:nvPr>
        </p:nvSpPr>
        <p:spPr>
          <a:xfrm>
            <a:off x="1676375" y="2931524"/>
            <a:ext cx="849900" cy="67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Quicksand SemiBold"/>
                <a:ea typeface="Quicksand SemiBold"/>
                <a:cs typeface="Quicksand SemiBold"/>
                <a:sym typeface="Quicksand SemiBold"/>
              </a:rPr>
              <a:t>0</a:t>
            </a:r>
            <a:r>
              <a:rPr lang="en"/>
              <a:t>6</a:t>
            </a:r>
            <a:endParaRPr>
              <a:latin typeface="Quicksand SemiBold"/>
              <a:ea typeface="Quicksand SemiBold"/>
              <a:cs typeface="Quicksand SemiBold"/>
              <a:sym typeface="Quicksand SemiBold"/>
            </a:endParaRPr>
          </a:p>
        </p:txBody>
      </p:sp>
      <p:sp>
        <p:nvSpPr>
          <p:cNvPr id="203" name="Google Shape;203;p27"/>
          <p:cNvSpPr txBox="1"/>
          <p:nvPr>
            <p:ph idx="4" type="title"/>
          </p:nvPr>
        </p:nvSpPr>
        <p:spPr>
          <a:xfrm>
            <a:off x="4147050" y="1126150"/>
            <a:ext cx="849900" cy="67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04" name="Google Shape;204;p27"/>
          <p:cNvSpPr txBox="1"/>
          <p:nvPr>
            <p:ph idx="5" type="title"/>
          </p:nvPr>
        </p:nvSpPr>
        <p:spPr>
          <a:xfrm>
            <a:off x="4147050" y="2931525"/>
            <a:ext cx="849900" cy="67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Quicksand SemiBold"/>
                <a:ea typeface="Quicksand SemiBold"/>
                <a:cs typeface="Quicksand SemiBold"/>
                <a:sym typeface="Quicksand SemiBold"/>
              </a:rPr>
              <a:t>05</a:t>
            </a:r>
            <a:endParaRPr>
              <a:latin typeface="Quicksand SemiBold"/>
              <a:ea typeface="Quicksand SemiBold"/>
              <a:cs typeface="Quicksand SemiBold"/>
              <a:sym typeface="Quicksand SemiBold"/>
            </a:endParaRPr>
          </a:p>
        </p:txBody>
      </p:sp>
      <p:sp>
        <p:nvSpPr>
          <p:cNvPr id="205" name="Google Shape;205;p27"/>
          <p:cNvSpPr txBox="1"/>
          <p:nvPr>
            <p:ph idx="6" type="title"/>
          </p:nvPr>
        </p:nvSpPr>
        <p:spPr>
          <a:xfrm>
            <a:off x="6617725" y="1126149"/>
            <a:ext cx="849900" cy="67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Quicksand SemiBold"/>
                <a:ea typeface="Quicksand SemiBold"/>
                <a:cs typeface="Quicksand SemiBold"/>
                <a:sym typeface="Quicksand SemiBold"/>
              </a:rPr>
              <a:t>0</a:t>
            </a:r>
            <a:r>
              <a:rPr lang="en"/>
              <a:t>1</a:t>
            </a:r>
            <a:endParaRPr>
              <a:latin typeface="Quicksand SemiBold"/>
              <a:ea typeface="Quicksand SemiBold"/>
              <a:cs typeface="Quicksand SemiBold"/>
              <a:sym typeface="Quicksand SemiBold"/>
            </a:endParaRPr>
          </a:p>
        </p:txBody>
      </p:sp>
      <p:sp>
        <p:nvSpPr>
          <p:cNvPr id="206" name="Google Shape;206;p27"/>
          <p:cNvSpPr txBox="1"/>
          <p:nvPr>
            <p:ph idx="7" type="title"/>
          </p:nvPr>
        </p:nvSpPr>
        <p:spPr>
          <a:xfrm>
            <a:off x="6617725" y="2931524"/>
            <a:ext cx="849900" cy="67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Quicksand SemiBold"/>
                <a:ea typeface="Quicksand SemiBold"/>
                <a:cs typeface="Quicksand SemiBold"/>
                <a:sym typeface="Quicksand SemiBold"/>
              </a:rPr>
              <a:t>0</a:t>
            </a:r>
            <a:r>
              <a:rPr lang="en"/>
              <a:t>4</a:t>
            </a:r>
            <a:endParaRPr>
              <a:latin typeface="Quicksand SemiBold"/>
              <a:ea typeface="Quicksand SemiBold"/>
              <a:cs typeface="Quicksand SemiBold"/>
              <a:sym typeface="Quicksand SemiBold"/>
            </a:endParaRPr>
          </a:p>
        </p:txBody>
      </p:sp>
      <p:sp>
        <p:nvSpPr>
          <p:cNvPr id="207" name="Google Shape;207;p27"/>
          <p:cNvSpPr txBox="1"/>
          <p:nvPr>
            <p:ph idx="1" type="subTitle"/>
          </p:nvPr>
        </p:nvSpPr>
        <p:spPr>
          <a:xfrm>
            <a:off x="997775" y="2118425"/>
            <a:ext cx="22071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المصدر</a:t>
            </a:r>
            <a:endParaRPr/>
          </a:p>
        </p:txBody>
      </p:sp>
      <p:sp>
        <p:nvSpPr>
          <p:cNvPr id="208" name="Google Shape;208;p27"/>
          <p:cNvSpPr txBox="1"/>
          <p:nvPr>
            <p:ph idx="8" type="subTitle"/>
          </p:nvPr>
        </p:nvSpPr>
        <p:spPr>
          <a:xfrm>
            <a:off x="3537675" y="2118425"/>
            <a:ext cx="22071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المكونات </a:t>
            </a:r>
            <a:endParaRPr/>
          </a:p>
        </p:txBody>
      </p:sp>
      <p:sp>
        <p:nvSpPr>
          <p:cNvPr id="209" name="Google Shape;209;p27"/>
          <p:cNvSpPr txBox="1"/>
          <p:nvPr>
            <p:ph idx="9" type="subTitle"/>
          </p:nvPr>
        </p:nvSpPr>
        <p:spPr>
          <a:xfrm>
            <a:off x="5939125" y="2118425"/>
            <a:ext cx="22071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المفهوم</a:t>
            </a:r>
            <a:endParaRPr/>
          </a:p>
        </p:txBody>
      </p:sp>
      <p:sp>
        <p:nvSpPr>
          <p:cNvPr id="210" name="Google Shape;210;p27"/>
          <p:cNvSpPr txBox="1"/>
          <p:nvPr>
            <p:ph idx="13" type="subTitle"/>
          </p:nvPr>
        </p:nvSpPr>
        <p:spPr>
          <a:xfrm>
            <a:off x="5939125" y="3953750"/>
            <a:ext cx="22071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الأنواع</a:t>
            </a:r>
            <a:endParaRPr/>
          </a:p>
        </p:txBody>
      </p:sp>
      <p:sp>
        <p:nvSpPr>
          <p:cNvPr id="211" name="Google Shape;211;p27"/>
          <p:cNvSpPr txBox="1"/>
          <p:nvPr>
            <p:ph idx="14" type="subTitle"/>
          </p:nvPr>
        </p:nvSpPr>
        <p:spPr>
          <a:xfrm>
            <a:off x="3468450" y="3953750"/>
            <a:ext cx="22071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الآثار السلبية</a:t>
            </a:r>
            <a:endParaRPr/>
          </a:p>
        </p:txBody>
      </p:sp>
      <p:sp>
        <p:nvSpPr>
          <p:cNvPr id="212" name="Google Shape;212;p27"/>
          <p:cNvSpPr txBox="1"/>
          <p:nvPr>
            <p:ph idx="15" type="subTitle"/>
          </p:nvPr>
        </p:nvSpPr>
        <p:spPr>
          <a:xfrm>
            <a:off x="1042925" y="4348250"/>
            <a:ext cx="22071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كيفية المعالجة و أهمية المعالجة  </a:t>
            </a:r>
            <a:endParaRPr/>
          </a:p>
        </p:txBody>
      </p:sp>
      <p:sp>
        <p:nvSpPr>
          <p:cNvPr id="213" name="Google Shape;213;p27"/>
          <p:cNvSpPr/>
          <p:nvPr/>
        </p:nvSpPr>
        <p:spPr>
          <a:xfrm>
            <a:off x="7905175" y="493225"/>
            <a:ext cx="563700" cy="524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27"/>
          <p:cNvCxnSpPr>
            <a:endCxn id="213" idx="2"/>
          </p:cNvCxnSpPr>
          <p:nvPr/>
        </p:nvCxnSpPr>
        <p:spPr>
          <a:xfrm flipH="1" rot="10800000">
            <a:off x="7638175" y="755425"/>
            <a:ext cx="267000" cy="9900"/>
          </a:xfrm>
          <a:prstGeom prst="straightConnector1">
            <a:avLst/>
          </a:prstGeom>
          <a:noFill/>
          <a:ln cap="flat" cmpd="sng" w="19050">
            <a:solidFill>
              <a:schemeClr val="dk2"/>
            </a:solidFill>
            <a:prstDash val="solid"/>
            <a:round/>
            <a:headEnd len="med" w="med" type="none"/>
            <a:tailEnd len="med" w="med" type="stealth"/>
          </a:ln>
        </p:spPr>
      </p:cxnSp>
      <p:cxnSp>
        <p:nvCxnSpPr>
          <p:cNvPr id="215" name="Google Shape;215;p27"/>
          <p:cNvCxnSpPr>
            <a:endCxn id="213" idx="4"/>
          </p:cNvCxnSpPr>
          <p:nvPr/>
        </p:nvCxnSpPr>
        <p:spPr>
          <a:xfrm flipH="1" rot="10800000">
            <a:off x="8177125" y="1017625"/>
            <a:ext cx="9900" cy="294000"/>
          </a:xfrm>
          <a:prstGeom prst="straightConnector1">
            <a:avLst/>
          </a:prstGeom>
          <a:noFill/>
          <a:ln cap="flat" cmpd="sng" w="19050">
            <a:solidFill>
              <a:schemeClr val="dk2"/>
            </a:solidFill>
            <a:prstDash val="solid"/>
            <a:round/>
            <a:headEnd len="med" w="med" type="none"/>
            <a:tailEnd len="med" w="med" type="stealth"/>
          </a:ln>
        </p:spPr>
      </p:cxnSp>
      <p:cxnSp>
        <p:nvCxnSpPr>
          <p:cNvPr id="216" name="Google Shape;216;p27"/>
          <p:cNvCxnSpPr>
            <a:endCxn id="213" idx="3"/>
          </p:cNvCxnSpPr>
          <p:nvPr/>
        </p:nvCxnSpPr>
        <p:spPr>
          <a:xfrm flipH="1" rot="10800000">
            <a:off x="7717127" y="940828"/>
            <a:ext cx="270600" cy="167700"/>
          </a:xfrm>
          <a:prstGeom prst="straightConnector1">
            <a:avLst/>
          </a:prstGeom>
          <a:noFill/>
          <a:ln cap="flat" cmpd="sng" w="19050">
            <a:solidFill>
              <a:schemeClr val="dk2"/>
            </a:solidFill>
            <a:prstDash val="solid"/>
            <a:round/>
            <a:headEnd len="med" w="med" type="none"/>
            <a:tailEnd len="med" w="med" type="stealth"/>
          </a:ln>
        </p:spPr>
      </p:cxnSp>
      <p:cxnSp>
        <p:nvCxnSpPr>
          <p:cNvPr id="217" name="Google Shape;217;p27"/>
          <p:cNvCxnSpPr>
            <a:endCxn id="213" idx="5"/>
          </p:cNvCxnSpPr>
          <p:nvPr/>
        </p:nvCxnSpPr>
        <p:spPr>
          <a:xfrm rot="10800000">
            <a:off x="8386323" y="940828"/>
            <a:ext cx="191400" cy="232200"/>
          </a:xfrm>
          <a:prstGeom prst="straightConnector1">
            <a:avLst/>
          </a:prstGeom>
          <a:noFill/>
          <a:ln cap="flat" cmpd="sng" w="19050">
            <a:solidFill>
              <a:schemeClr val="dk2"/>
            </a:solidFill>
            <a:prstDash val="solid"/>
            <a:round/>
            <a:headEnd len="med" w="med" type="none"/>
            <a:tailEnd len="med" w="med" type="stealth"/>
          </a:ln>
        </p:spPr>
      </p:cxnSp>
      <p:cxnSp>
        <p:nvCxnSpPr>
          <p:cNvPr id="218" name="Google Shape;218;p27"/>
          <p:cNvCxnSpPr>
            <a:endCxn id="213" idx="6"/>
          </p:cNvCxnSpPr>
          <p:nvPr/>
        </p:nvCxnSpPr>
        <p:spPr>
          <a:xfrm rot="10800000">
            <a:off x="8468875" y="755425"/>
            <a:ext cx="257400" cy="21900"/>
          </a:xfrm>
          <a:prstGeom prst="straightConnector1">
            <a:avLst/>
          </a:prstGeom>
          <a:noFill/>
          <a:ln cap="flat" cmpd="sng" w="19050">
            <a:solidFill>
              <a:schemeClr val="dk2"/>
            </a:solidFill>
            <a:prstDash val="solid"/>
            <a:round/>
            <a:headEnd len="med" w="med" type="none"/>
            <a:tailEnd len="med" w="med" type="stealth"/>
          </a:ln>
        </p:spPr>
      </p:cxnSp>
      <p:cxnSp>
        <p:nvCxnSpPr>
          <p:cNvPr id="219" name="Google Shape;219;p27"/>
          <p:cNvCxnSpPr>
            <a:endCxn id="213" idx="0"/>
          </p:cNvCxnSpPr>
          <p:nvPr/>
        </p:nvCxnSpPr>
        <p:spPr>
          <a:xfrm>
            <a:off x="8152525" y="243325"/>
            <a:ext cx="34500" cy="249900"/>
          </a:xfrm>
          <a:prstGeom prst="straightConnector1">
            <a:avLst/>
          </a:prstGeom>
          <a:noFill/>
          <a:ln cap="flat" cmpd="sng" w="19050">
            <a:solidFill>
              <a:schemeClr val="dk2"/>
            </a:solidFill>
            <a:prstDash val="solid"/>
            <a:round/>
            <a:headEnd len="med" w="med" type="none"/>
            <a:tailEnd len="med" w="med" type="stealth"/>
          </a:ln>
        </p:spPr>
      </p:cxnSp>
      <p:cxnSp>
        <p:nvCxnSpPr>
          <p:cNvPr id="220" name="Google Shape;220;p27"/>
          <p:cNvCxnSpPr>
            <a:endCxn id="213" idx="1"/>
          </p:cNvCxnSpPr>
          <p:nvPr/>
        </p:nvCxnSpPr>
        <p:spPr>
          <a:xfrm>
            <a:off x="7855727" y="332422"/>
            <a:ext cx="132000" cy="237600"/>
          </a:xfrm>
          <a:prstGeom prst="straightConnector1">
            <a:avLst/>
          </a:prstGeom>
          <a:noFill/>
          <a:ln cap="flat" cmpd="sng" w="19050">
            <a:solidFill>
              <a:schemeClr val="dk2"/>
            </a:solidFill>
            <a:prstDash val="solid"/>
            <a:round/>
            <a:headEnd len="med" w="med" type="none"/>
            <a:tailEnd len="med" w="med" type="stealth"/>
          </a:ln>
        </p:spPr>
      </p:cxnSp>
      <p:cxnSp>
        <p:nvCxnSpPr>
          <p:cNvPr id="221" name="Google Shape;221;p27"/>
          <p:cNvCxnSpPr>
            <a:endCxn id="213" idx="7"/>
          </p:cNvCxnSpPr>
          <p:nvPr/>
        </p:nvCxnSpPr>
        <p:spPr>
          <a:xfrm flipH="1">
            <a:off x="8386323" y="381922"/>
            <a:ext cx="173100" cy="188100"/>
          </a:xfrm>
          <a:prstGeom prst="straightConnector1">
            <a:avLst/>
          </a:prstGeom>
          <a:noFill/>
          <a:ln cap="flat" cmpd="sng" w="19050">
            <a:solidFill>
              <a:schemeClr val="dk2"/>
            </a:solidFill>
            <a:prstDash val="solid"/>
            <a:round/>
            <a:headEnd len="med" w="med" type="none"/>
            <a:tailEnd len="med" w="med" type="stealth"/>
          </a:ln>
        </p:spPr>
      </p:cxnSp>
      <p:sp>
        <p:nvSpPr>
          <p:cNvPr id="222" name="Google Shape;222;p27"/>
          <p:cNvSpPr/>
          <p:nvPr/>
        </p:nvSpPr>
        <p:spPr>
          <a:xfrm>
            <a:off x="7498375" y="221275"/>
            <a:ext cx="1377300" cy="10782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8"/>
          <p:cNvSpPr txBox="1"/>
          <p:nvPr>
            <p:ph type="title"/>
          </p:nvPr>
        </p:nvSpPr>
        <p:spPr>
          <a:xfrm>
            <a:off x="1659064" y="1905925"/>
            <a:ext cx="52794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200">
                <a:latin typeface="Poppins"/>
                <a:ea typeface="Poppins"/>
                <a:cs typeface="Poppins"/>
                <a:sym typeface="Poppins"/>
              </a:rPr>
              <a:t>مفهوم المياه العادمة</a:t>
            </a:r>
            <a:endParaRPr b="1" sz="5200">
              <a:latin typeface="Poppins"/>
              <a:ea typeface="Poppins"/>
              <a:cs typeface="Poppins"/>
              <a:sym typeface="Poppins"/>
            </a:endParaRPr>
          </a:p>
        </p:txBody>
      </p:sp>
      <p:sp>
        <p:nvSpPr>
          <p:cNvPr id="228" name="Google Shape;228;p28"/>
          <p:cNvSpPr txBox="1"/>
          <p:nvPr>
            <p:ph idx="2" type="title"/>
          </p:nvPr>
        </p:nvSpPr>
        <p:spPr>
          <a:xfrm>
            <a:off x="6884161" y="2150850"/>
            <a:ext cx="1187700" cy="10323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Quicksand SemiBold"/>
                <a:ea typeface="Quicksand SemiBold"/>
                <a:cs typeface="Quicksand SemiBold"/>
                <a:sym typeface="Quicksand SemiBold"/>
              </a:rPr>
              <a:t>01</a:t>
            </a:r>
            <a:endParaRPr>
              <a:solidFill>
                <a:schemeClr val="dk2"/>
              </a:solidFill>
              <a:latin typeface="Quicksand SemiBold"/>
              <a:ea typeface="Quicksand SemiBold"/>
              <a:cs typeface="Quicksand SemiBold"/>
              <a:sym typeface="Quicksand SemiBold"/>
            </a:endParaRPr>
          </a:p>
        </p:txBody>
      </p:sp>
      <p:sp>
        <p:nvSpPr>
          <p:cNvPr id="229" name="Google Shape;229;p28"/>
          <p:cNvSpPr txBox="1"/>
          <p:nvPr>
            <p:ph idx="1" type="subTitle"/>
          </p:nvPr>
        </p:nvSpPr>
        <p:spPr>
          <a:xfrm>
            <a:off x="1293064" y="2678501"/>
            <a:ext cx="5279400" cy="381000"/>
          </a:xfrm>
          <a:prstGeom prst="rect">
            <a:avLst/>
          </a:prstGeom>
        </p:spPr>
        <p:txBody>
          <a:bodyPr anchorCtr="0" anchor="t" bIns="91425" lIns="91425" spcFirstLastPara="1" rIns="91425" wrap="square" tIns="91425">
            <a:noAutofit/>
          </a:bodyPr>
          <a:lstStyle/>
          <a:p>
            <a:pPr indent="0" lvl="0" marL="0" rtl="1" algn="r">
              <a:lnSpc>
                <a:spcPct val="115000"/>
              </a:lnSpc>
              <a:spcBef>
                <a:spcPts val="0"/>
              </a:spcBef>
              <a:spcAft>
                <a:spcPts val="0"/>
              </a:spcAft>
              <a:buNone/>
            </a:pPr>
            <a:r>
              <a:rPr b="1" lang="en" sz="1500">
                <a:highlight>
                  <a:srgbClr val="FFFFFF"/>
                </a:highlight>
                <a:latin typeface="Arial"/>
                <a:ea typeface="Arial"/>
                <a:cs typeface="Arial"/>
                <a:sym typeface="Arial"/>
              </a:rPr>
              <a:t>هي المياه التي تطرحها المنازل و المصانع و المزارع و المحلات التجارية في شبكة الصرف الصحي أو الحفر الامتصاصية بعد حدوث تغير في خصائصها الفيزيائية والكيميائية والبيولوجية.</a:t>
            </a:r>
            <a:endParaRPr sz="1500"/>
          </a:p>
        </p:txBody>
      </p:sp>
      <p:sp>
        <p:nvSpPr>
          <p:cNvPr id="230" name="Google Shape;230;p28"/>
          <p:cNvSpPr/>
          <p:nvPr/>
        </p:nvSpPr>
        <p:spPr>
          <a:xfrm rot="5400000">
            <a:off x="5876200" y="2660575"/>
            <a:ext cx="1608600" cy="993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1284000" y="1396788"/>
            <a:ext cx="6576000" cy="141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12%</a:t>
            </a:r>
            <a:endParaRPr/>
          </a:p>
        </p:txBody>
      </p:sp>
      <p:sp>
        <p:nvSpPr>
          <p:cNvPr id="236" name="Google Shape;236;p29"/>
          <p:cNvSpPr txBox="1"/>
          <p:nvPr>
            <p:ph idx="1" type="subTitle"/>
          </p:nvPr>
        </p:nvSpPr>
        <p:spPr>
          <a:xfrm>
            <a:off x="1284000" y="3249613"/>
            <a:ext cx="6576000" cy="49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50">
                <a:solidFill>
                  <a:schemeClr val="dk2"/>
                </a:solidFill>
                <a:highlight>
                  <a:schemeClr val="dk1"/>
                </a:highlight>
                <a:latin typeface="Arial"/>
                <a:ea typeface="Arial"/>
                <a:cs typeface="Arial"/>
                <a:sym typeface="Arial"/>
              </a:rPr>
              <a:t>المياه العادمة المعالجة تقنيًّا، تشكل ما نسبته 12%من إجمالي الموارد المائية للبلاد.</a:t>
            </a:r>
            <a:endParaRPr sz="1650">
              <a:solidFill>
                <a:schemeClr val="dk2"/>
              </a:solidFill>
              <a:highlight>
                <a:schemeClr val="dk1"/>
              </a:highlight>
            </a:endParaRPr>
          </a:p>
        </p:txBody>
      </p:sp>
      <p:sp>
        <p:nvSpPr>
          <p:cNvPr id="237" name="Google Shape;237;p29"/>
          <p:cNvSpPr/>
          <p:nvPr/>
        </p:nvSpPr>
        <p:spPr>
          <a:xfrm>
            <a:off x="3767700" y="3028498"/>
            <a:ext cx="1608600" cy="993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0"/>
          <p:cNvSpPr txBox="1"/>
          <p:nvPr>
            <p:ph type="title"/>
          </p:nvPr>
        </p:nvSpPr>
        <p:spPr>
          <a:xfrm>
            <a:off x="1123400" y="465500"/>
            <a:ext cx="6265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oppins"/>
                <a:ea typeface="Poppins"/>
                <a:cs typeface="Poppins"/>
                <a:sym typeface="Poppins"/>
              </a:rPr>
              <a:t>مكونات المياه العادمة </a:t>
            </a:r>
            <a:endParaRPr b="1" sz="3600">
              <a:latin typeface="Poppins"/>
              <a:ea typeface="Poppins"/>
              <a:cs typeface="Poppins"/>
              <a:sym typeface="Poppins"/>
            </a:endParaRPr>
          </a:p>
        </p:txBody>
      </p:sp>
      <p:sp>
        <p:nvSpPr>
          <p:cNvPr id="243" name="Google Shape;243;p30"/>
          <p:cNvSpPr txBox="1"/>
          <p:nvPr>
            <p:ph idx="4294967295" type="title"/>
          </p:nvPr>
        </p:nvSpPr>
        <p:spPr>
          <a:xfrm>
            <a:off x="6345675" y="3855175"/>
            <a:ext cx="2678400" cy="358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200">
                <a:latin typeface="Quicksand SemiBold"/>
                <a:ea typeface="Quicksand SemiBold"/>
                <a:cs typeface="Quicksand SemiBold"/>
                <a:sym typeface="Quicksand SemiBold"/>
              </a:rPr>
              <a:t>مسببات الأمراض كالبكتيريا والفيروسات </a:t>
            </a:r>
            <a:endParaRPr sz="2200">
              <a:latin typeface="Quicksand SemiBold"/>
              <a:ea typeface="Quicksand SemiBold"/>
              <a:cs typeface="Quicksand SemiBold"/>
              <a:sym typeface="Quicksand SemiBold"/>
            </a:endParaRPr>
          </a:p>
        </p:txBody>
      </p:sp>
      <p:sp>
        <p:nvSpPr>
          <p:cNvPr id="244" name="Google Shape;244;p30"/>
          <p:cNvSpPr txBox="1"/>
          <p:nvPr>
            <p:ph idx="4294967295" type="title"/>
          </p:nvPr>
        </p:nvSpPr>
        <p:spPr>
          <a:xfrm>
            <a:off x="6221925" y="2534300"/>
            <a:ext cx="2479500" cy="358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200">
                <a:latin typeface="Quicksand SemiBold"/>
                <a:ea typeface="Quicksand SemiBold"/>
                <a:cs typeface="Quicksand SemiBold"/>
                <a:sym typeface="Quicksand SemiBold"/>
              </a:rPr>
              <a:t>دهون و زيوت و شحوم</a:t>
            </a:r>
            <a:endParaRPr sz="2200">
              <a:latin typeface="Quicksand SemiBold"/>
              <a:ea typeface="Quicksand SemiBold"/>
              <a:cs typeface="Quicksand SemiBold"/>
              <a:sym typeface="Quicksand SemiBold"/>
            </a:endParaRPr>
          </a:p>
        </p:txBody>
      </p:sp>
      <p:sp>
        <p:nvSpPr>
          <p:cNvPr id="245" name="Google Shape;245;p30"/>
          <p:cNvSpPr txBox="1"/>
          <p:nvPr>
            <p:ph idx="4294967295" type="title"/>
          </p:nvPr>
        </p:nvSpPr>
        <p:spPr>
          <a:xfrm>
            <a:off x="6276445" y="1654464"/>
            <a:ext cx="1673100" cy="35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latin typeface="Quicksand SemiBold"/>
                <a:ea typeface="Quicksand SemiBold"/>
                <a:cs typeface="Quicksand SemiBold"/>
                <a:sym typeface="Quicksand SemiBold"/>
              </a:rPr>
              <a:t>عناصر غذائية</a:t>
            </a:r>
            <a:endParaRPr sz="2200">
              <a:latin typeface="Quicksand SemiBold"/>
              <a:ea typeface="Quicksand SemiBold"/>
              <a:cs typeface="Quicksand SemiBold"/>
              <a:sym typeface="Quicksand SemiBold"/>
            </a:endParaRPr>
          </a:p>
        </p:txBody>
      </p:sp>
      <p:sp>
        <p:nvSpPr>
          <p:cNvPr id="246" name="Google Shape;246;p30"/>
          <p:cNvSpPr txBox="1"/>
          <p:nvPr/>
        </p:nvSpPr>
        <p:spPr>
          <a:xfrm>
            <a:off x="981900" y="4389200"/>
            <a:ext cx="7180200" cy="2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Poppins"/>
              <a:ea typeface="Poppins"/>
              <a:cs typeface="Poppins"/>
              <a:sym typeface="Poppins"/>
            </a:endParaRPr>
          </a:p>
        </p:txBody>
      </p:sp>
      <p:sp>
        <p:nvSpPr>
          <p:cNvPr id="247" name="Google Shape;247;p30"/>
          <p:cNvSpPr txBox="1"/>
          <p:nvPr/>
        </p:nvSpPr>
        <p:spPr>
          <a:xfrm>
            <a:off x="5089283" y="1495727"/>
            <a:ext cx="1104000" cy="6429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chemeClr val="dk2"/>
                </a:solidFill>
                <a:latin typeface="Quicksand SemiBold"/>
                <a:ea typeface="Quicksand SemiBold"/>
                <a:cs typeface="Quicksand SemiBold"/>
                <a:sym typeface="Quicksand SemiBold"/>
              </a:rPr>
              <a:t>75%</a:t>
            </a:r>
            <a:endParaRPr sz="3500">
              <a:solidFill>
                <a:schemeClr val="dk2"/>
              </a:solidFill>
              <a:latin typeface="Quicksand SemiBold"/>
              <a:ea typeface="Quicksand SemiBold"/>
              <a:cs typeface="Quicksand SemiBold"/>
              <a:sym typeface="Quicksand SemiBold"/>
            </a:endParaRPr>
          </a:p>
        </p:txBody>
      </p:sp>
      <p:sp>
        <p:nvSpPr>
          <p:cNvPr id="248" name="Google Shape;248;p30"/>
          <p:cNvSpPr txBox="1"/>
          <p:nvPr/>
        </p:nvSpPr>
        <p:spPr>
          <a:xfrm>
            <a:off x="5089283" y="2402702"/>
            <a:ext cx="1104000" cy="6429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chemeClr val="lt2"/>
                </a:solidFill>
                <a:latin typeface="Quicksand SemiBold"/>
                <a:ea typeface="Quicksand SemiBold"/>
                <a:cs typeface="Quicksand SemiBold"/>
                <a:sym typeface="Quicksand SemiBold"/>
              </a:rPr>
              <a:t>15</a:t>
            </a:r>
            <a:r>
              <a:rPr lang="en" sz="3500">
                <a:solidFill>
                  <a:schemeClr val="lt2"/>
                </a:solidFill>
                <a:latin typeface="Quicksand SemiBold"/>
                <a:ea typeface="Quicksand SemiBold"/>
                <a:cs typeface="Quicksand SemiBold"/>
                <a:sym typeface="Quicksand SemiBold"/>
              </a:rPr>
              <a:t>%</a:t>
            </a:r>
            <a:endParaRPr sz="3500">
              <a:solidFill>
                <a:schemeClr val="lt2"/>
              </a:solidFill>
              <a:latin typeface="Quicksand SemiBold"/>
              <a:ea typeface="Quicksand SemiBold"/>
              <a:cs typeface="Quicksand SemiBold"/>
              <a:sym typeface="Quicksand SemiBold"/>
            </a:endParaRPr>
          </a:p>
        </p:txBody>
      </p:sp>
      <p:sp>
        <p:nvSpPr>
          <p:cNvPr id="249" name="Google Shape;249;p30"/>
          <p:cNvSpPr txBox="1"/>
          <p:nvPr/>
        </p:nvSpPr>
        <p:spPr>
          <a:xfrm>
            <a:off x="5089283" y="3309677"/>
            <a:ext cx="1104000" cy="6429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chemeClr val="dk1"/>
                </a:solidFill>
                <a:latin typeface="Quicksand SemiBold"/>
                <a:ea typeface="Quicksand SemiBold"/>
                <a:cs typeface="Quicksand SemiBold"/>
                <a:sym typeface="Quicksand SemiBold"/>
              </a:rPr>
              <a:t>5</a:t>
            </a:r>
            <a:r>
              <a:rPr lang="en" sz="3500">
                <a:solidFill>
                  <a:schemeClr val="dk1"/>
                </a:solidFill>
                <a:latin typeface="Quicksand SemiBold"/>
                <a:ea typeface="Quicksand SemiBold"/>
                <a:cs typeface="Quicksand SemiBold"/>
                <a:sym typeface="Quicksand SemiBold"/>
              </a:rPr>
              <a:t>%</a:t>
            </a:r>
            <a:endParaRPr sz="3500">
              <a:solidFill>
                <a:schemeClr val="dk1"/>
              </a:solidFill>
              <a:latin typeface="Quicksand SemiBold"/>
              <a:ea typeface="Quicksand SemiBold"/>
              <a:cs typeface="Quicksand SemiBold"/>
              <a:sym typeface="Quicksand SemiBold"/>
            </a:endParaRPr>
          </a:p>
        </p:txBody>
      </p:sp>
      <p:sp>
        <p:nvSpPr>
          <p:cNvPr id="250" name="Google Shape;250;p30"/>
          <p:cNvSpPr txBox="1"/>
          <p:nvPr>
            <p:ph idx="4294967295" type="title"/>
          </p:nvPr>
        </p:nvSpPr>
        <p:spPr>
          <a:xfrm>
            <a:off x="7388604" y="370250"/>
            <a:ext cx="773400" cy="7632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Quicksand SemiBold"/>
                <a:ea typeface="Quicksand SemiBold"/>
                <a:cs typeface="Quicksand SemiBold"/>
                <a:sym typeface="Quicksand SemiBold"/>
              </a:rPr>
              <a:t>02</a:t>
            </a:r>
            <a:endParaRPr>
              <a:solidFill>
                <a:schemeClr val="dk2"/>
              </a:solidFill>
              <a:latin typeface="Quicksand SemiBold"/>
              <a:ea typeface="Quicksand SemiBold"/>
              <a:cs typeface="Quicksand SemiBold"/>
              <a:sym typeface="Quicksand SemiBold"/>
            </a:endParaRPr>
          </a:p>
        </p:txBody>
      </p:sp>
      <p:pic>
        <p:nvPicPr>
          <p:cNvPr id="251" name="Google Shape;251;p30" title="Chart"/>
          <p:cNvPicPr preferRelativeResize="0"/>
          <p:nvPr/>
        </p:nvPicPr>
        <p:blipFill>
          <a:blip r:embed="rId3">
            <a:alphaModFix/>
          </a:blip>
          <a:stretch>
            <a:fillRect/>
          </a:stretch>
        </p:blipFill>
        <p:spPr>
          <a:xfrm>
            <a:off x="577750" y="1259825"/>
            <a:ext cx="2678475" cy="2649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type="title"/>
          </p:nvPr>
        </p:nvSpPr>
        <p:spPr>
          <a:xfrm>
            <a:off x="723400" y="2768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Poppins"/>
                <a:ea typeface="Poppins"/>
                <a:cs typeface="Poppins"/>
                <a:sym typeface="Poppins"/>
              </a:rPr>
              <a:t>مصدر المياه العادمة</a:t>
            </a:r>
            <a:endParaRPr/>
          </a:p>
        </p:txBody>
      </p:sp>
      <p:sp>
        <p:nvSpPr>
          <p:cNvPr id="257" name="Google Shape;257;p31"/>
          <p:cNvSpPr txBox="1"/>
          <p:nvPr>
            <p:ph idx="4" type="subTitle"/>
          </p:nvPr>
        </p:nvSpPr>
        <p:spPr>
          <a:xfrm>
            <a:off x="720000" y="2637500"/>
            <a:ext cx="2528100" cy="527700"/>
          </a:xfrm>
          <a:prstGeom prst="rect">
            <a:avLst/>
          </a:prstGeom>
        </p:spPr>
        <p:txBody>
          <a:bodyPr anchorCtr="0" anchor="b" bIns="91425" lIns="91425" spcFirstLastPara="1" rIns="91425" wrap="square" tIns="91425">
            <a:noAutofit/>
          </a:bodyPr>
          <a:lstStyle/>
          <a:p>
            <a:pPr indent="0" lvl="0" marL="0" rtl="1" algn="ctr">
              <a:spcBef>
                <a:spcPts val="0"/>
              </a:spcBef>
              <a:spcAft>
                <a:spcPts val="0"/>
              </a:spcAft>
              <a:buNone/>
            </a:pPr>
            <a:r>
              <a:rPr b="1" lang="en" sz="1600">
                <a:highlight>
                  <a:schemeClr val="dk2"/>
                </a:highlight>
                <a:latin typeface="Arial"/>
                <a:ea typeface="Arial"/>
                <a:cs typeface="Arial"/>
                <a:sym typeface="Arial"/>
              </a:rPr>
              <a:t>المياه العادمة الزراعية </a:t>
            </a:r>
            <a:endParaRPr b="1" sz="1600">
              <a:highlight>
                <a:schemeClr val="dk2"/>
              </a:highlight>
              <a:latin typeface="Quicksand"/>
              <a:ea typeface="Quicksand"/>
              <a:cs typeface="Quicksand"/>
              <a:sym typeface="Quicksand"/>
            </a:endParaRPr>
          </a:p>
        </p:txBody>
      </p:sp>
      <p:sp>
        <p:nvSpPr>
          <p:cNvPr id="258" name="Google Shape;258;p31"/>
          <p:cNvSpPr txBox="1"/>
          <p:nvPr>
            <p:ph idx="5" type="subTitle"/>
          </p:nvPr>
        </p:nvSpPr>
        <p:spPr>
          <a:xfrm>
            <a:off x="3311350" y="2046900"/>
            <a:ext cx="2528100" cy="40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2"/>
                </a:solidFill>
                <a:highlight>
                  <a:schemeClr val="dk1"/>
                </a:highlight>
                <a:latin typeface="Arial"/>
                <a:ea typeface="Arial"/>
                <a:cs typeface="Arial"/>
                <a:sym typeface="Arial"/>
              </a:rPr>
              <a:t>المياه العادمة المنزلية </a:t>
            </a:r>
            <a:endParaRPr b="1" sz="1600">
              <a:solidFill>
                <a:schemeClr val="dk2"/>
              </a:solidFill>
              <a:highlight>
                <a:schemeClr val="dk1"/>
              </a:highlight>
              <a:latin typeface="Quicksand"/>
              <a:ea typeface="Quicksand"/>
              <a:cs typeface="Quicksand"/>
              <a:sym typeface="Quicksand"/>
            </a:endParaRPr>
          </a:p>
          <a:p>
            <a:pPr indent="0" lvl="0" marL="0" rtl="0" algn="l">
              <a:spcBef>
                <a:spcPts val="0"/>
              </a:spcBef>
              <a:spcAft>
                <a:spcPts val="0"/>
              </a:spcAft>
              <a:buNone/>
            </a:pPr>
            <a:r>
              <a:t/>
            </a:r>
            <a:endParaRPr/>
          </a:p>
        </p:txBody>
      </p:sp>
      <p:sp>
        <p:nvSpPr>
          <p:cNvPr id="259" name="Google Shape;259;p31"/>
          <p:cNvSpPr txBox="1"/>
          <p:nvPr>
            <p:ph idx="1" type="subTitle"/>
          </p:nvPr>
        </p:nvSpPr>
        <p:spPr>
          <a:xfrm>
            <a:off x="720000" y="3105850"/>
            <a:ext cx="2528100" cy="12432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a:highlight>
                  <a:srgbClr val="FFFFFF"/>
                </a:highlight>
                <a:latin typeface="Arial"/>
                <a:ea typeface="Arial"/>
                <a:cs typeface="Arial"/>
                <a:sym typeface="Arial"/>
              </a:rPr>
              <a:t>هي المياه التي تنتج عن الأنشطة الزراعية المختلفة وتشتمل على المياه المستخدمة في غسل المنتجات الزراعية و تنظيف المعدات الزراعية </a:t>
            </a:r>
            <a:endParaRPr sz="1000"/>
          </a:p>
        </p:txBody>
      </p:sp>
      <p:sp>
        <p:nvSpPr>
          <p:cNvPr id="260" name="Google Shape;260;p31"/>
          <p:cNvSpPr txBox="1"/>
          <p:nvPr>
            <p:ph idx="2" type="subTitle"/>
          </p:nvPr>
        </p:nvSpPr>
        <p:spPr>
          <a:xfrm>
            <a:off x="3311325" y="2096275"/>
            <a:ext cx="2528100" cy="124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highlight>
                  <a:schemeClr val="accent1"/>
                </a:highlight>
                <a:latin typeface="Arial"/>
                <a:ea typeface="Arial"/>
                <a:cs typeface="Arial"/>
                <a:sym typeface="Arial"/>
              </a:rPr>
              <a:t>تنتج عادةً من الأنشطة المنزلية؛ كالتنظيف، والاستحمام، والطبخ، والمرافق الصحية، وغيرها، كما تضم المياه التي تُصّرف من المباني والمؤسسات الصناعية والتجارية، وجزءاً من المياه الجوفية، بالإضافة للمياه الناجمة عن العواصف المطريّة ويجدُر الذكر أنّ معالجة المياه العادمة المنزلية تزداد صعوبةً؛ نتيجةً لازدياد كميّات المواد الكيميائية التي تدخل مياه الصرف المنزليّة من أدوية، ومنتجات عناية شخصية، وغيرها</a:t>
            </a:r>
            <a:endParaRPr/>
          </a:p>
        </p:txBody>
      </p:sp>
      <p:sp>
        <p:nvSpPr>
          <p:cNvPr id="261" name="Google Shape;261;p31"/>
          <p:cNvSpPr txBox="1"/>
          <p:nvPr>
            <p:ph idx="3" type="subTitle"/>
          </p:nvPr>
        </p:nvSpPr>
        <p:spPr>
          <a:xfrm>
            <a:off x="5902675" y="3105850"/>
            <a:ext cx="2528100" cy="124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ه</a:t>
            </a:r>
            <a:r>
              <a:rPr lang="en">
                <a:highlight>
                  <a:schemeClr val="accent1"/>
                </a:highlight>
                <a:latin typeface="Arial"/>
                <a:ea typeface="Arial"/>
                <a:cs typeface="Arial"/>
                <a:sym typeface="Arial"/>
              </a:rPr>
              <a:t>ي المياه الناتجة عن العمليات الصناعية، وتُعدّ معالجتها أكثر تعقيداً لأنّها تحتاج للعديد من الفحوصات خلال عملية المعالجة، وتحتوي عادةً على ملوّثات متعددة، مثل: الزيوت، والأدوية، والمبيدات الحشريّة، والطمي، والمواد الكيميائية، ومنتجات ثانوية أخرى</a:t>
            </a:r>
            <a:endParaRPr/>
          </a:p>
        </p:txBody>
      </p:sp>
      <p:sp>
        <p:nvSpPr>
          <p:cNvPr id="262" name="Google Shape;262;p31"/>
          <p:cNvSpPr txBox="1"/>
          <p:nvPr>
            <p:ph idx="6" type="subTitle"/>
          </p:nvPr>
        </p:nvSpPr>
        <p:spPr>
          <a:xfrm>
            <a:off x="5902675" y="2637500"/>
            <a:ext cx="25281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600">
                <a:highlight>
                  <a:schemeClr val="dk2"/>
                </a:highlight>
                <a:latin typeface="Quicksand"/>
                <a:ea typeface="Quicksand"/>
                <a:cs typeface="Quicksand"/>
                <a:sym typeface="Quicksand"/>
              </a:rPr>
              <a:t>المياه العادمة الصناعية</a:t>
            </a:r>
            <a:endParaRPr/>
          </a:p>
        </p:txBody>
      </p:sp>
      <p:sp>
        <p:nvSpPr>
          <p:cNvPr id="263" name="Google Shape;263;p31"/>
          <p:cNvSpPr/>
          <p:nvPr/>
        </p:nvSpPr>
        <p:spPr>
          <a:xfrm rot="-5400000">
            <a:off x="7423350" y="418400"/>
            <a:ext cx="1126800" cy="2499300"/>
          </a:xfrm>
          <a:prstGeom prst="round2SameRect">
            <a:avLst>
              <a:gd fmla="val 50000" name="adj1"/>
              <a:gd fmla="val 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1"/>
          <p:cNvSpPr/>
          <p:nvPr/>
        </p:nvSpPr>
        <p:spPr>
          <a:xfrm rot="-5400000">
            <a:off x="8187175" y="1524750"/>
            <a:ext cx="487200" cy="14541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1"/>
          <p:cNvSpPr/>
          <p:nvPr/>
        </p:nvSpPr>
        <p:spPr>
          <a:xfrm rot="5400000">
            <a:off x="-570150" y="979350"/>
            <a:ext cx="2141100" cy="2141100"/>
          </a:xfrm>
          <a:prstGeom prst="pie">
            <a:avLst>
              <a:gd fmla="val 5412192"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1"/>
          <p:cNvSpPr/>
          <p:nvPr/>
        </p:nvSpPr>
        <p:spPr>
          <a:xfrm>
            <a:off x="3606900" y="4206250"/>
            <a:ext cx="1930200" cy="19302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1"/>
          <p:cNvSpPr/>
          <p:nvPr/>
        </p:nvSpPr>
        <p:spPr>
          <a:xfrm>
            <a:off x="3386750" y="4458500"/>
            <a:ext cx="527700" cy="527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
          <p:cNvSpPr txBox="1"/>
          <p:nvPr>
            <p:ph idx="4294967295" type="title"/>
          </p:nvPr>
        </p:nvSpPr>
        <p:spPr>
          <a:xfrm>
            <a:off x="6716675" y="318150"/>
            <a:ext cx="891900" cy="7125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Quicksand SemiBold"/>
                <a:ea typeface="Quicksand SemiBold"/>
                <a:cs typeface="Quicksand SemiBold"/>
                <a:sym typeface="Quicksand SemiBold"/>
              </a:rPr>
              <a:t>03</a:t>
            </a:r>
            <a:endParaRPr>
              <a:solidFill>
                <a:schemeClr val="dk2"/>
              </a:solidFill>
              <a:latin typeface="Quicksand SemiBold"/>
              <a:ea typeface="Quicksand SemiBold"/>
              <a:cs typeface="Quicksand SemiBold"/>
              <a:sym typeface="Quicksand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2"/>
          <p:cNvSpPr/>
          <p:nvPr/>
        </p:nvSpPr>
        <p:spPr>
          <a:xfrm>
            <a:off x="1148550" y="4604000"/>
            <a:ext cx="2009100" cy="852300"/>
          </a:xfrm>
          <a:prstGeom prst="roundRect">
            <a:avLst>
              <a:gd fmla="val 2662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2"/>
          <p:cNvSpPr txBox="1"/>
          <p:nvPr>
            <p:ph idx="4" type="subTitle"/>
          </p:nvPr>
        </p:nvSpPr>
        <p:spPr>
          <a:xfrm>
            <a:off x="5153851" y="2523450"/>
            <a:ext cx="2841600" cy="55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highlight>
                  <a:schemeClr val="dk2"/>
                </a:highlight>
                <a:latin typeface="Quicksand"/>
                <a:ea typeface="Quicksand"/>
                <a:cs typeface="Quicksand"/>
                <a:sym typeface="Quicksand"/>
              </a:rPr>
              <a:t>المياه العادمة الرمادية</a:t>
            </a:r>
            <a:endParaRPr b="1" sz="1600">
              <a:highlight>
                <a:schemeClr val="dk2"/>
              </a:highlight>
              <a:latin typeface="Quicksand"/>
              <a:ea typeface="Quicksand"/>
              <a:cs typeface="Quicksand"/>
              <a:sym typeface="Quicksand"/>
            </a:endParaRPr>
          </a:p>
        </p:txBody>
      </p:sp>
      <p:sp>
        <p:nvSpPr>
          <p:cNvPr id="275" name="Google Shape;275;p32"/>
          <p:cNvSpPr txBox="1"/>
          <p:nvPr>
            <p:ph type="title"/>
          </p:nvPr>
        </p:nvSpPr>
        <p:spPr>
          <a:xfrm>
            <a:off x="720000" y="3880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Poppins"/>
                <a:ea typeface="Poppins"/>
                <a:cs typeface="Poppins"/>
                <a:sym typeface="Poppins"/>
              </a:rPr>
              <a:t>أنواع</a:t>
            </a:r>
            <a:r>
              <a:rPr b="1" lang="en" sz="4800">
                <a:latin typeface="Poppins"/>
                <a:ea typeface="Poppins"/>
                <a:cs typeface="Poppins"/>
                <a:sym typeface="Poppins"/>
              </a:rPr>
              <a:t> المياه العادمة</a:t>
            </a:r>
            <a:endParaRPr b="1" sz="4800">
              <a:latin typeface="Poppins"/>
              <a:ea typeface="Poppins"/>
              <a:cs typeface="Poppins"/>
              <a:sym typeface="Poppins"/>
            </a:endParaRPr>
          </a:p>
        </p:txBody>
      </p:sp>
      <p:sp>
        <p:nvSpPr>
          <p:cNvPr id="276" name="Google Shape;276;p32"/>
          <p:cNvSpPr txBox="1"/>
          <p:nvPr>
            <p:ph idx="1" type="subTitle"/>
          </p:nvPr>
        </p:nvSpPr>
        <p:spPr>
          <a:xfrm>
            <a:off x="5153849" y="3020901"/>
            <a:ext cx="2841600" cy="1506900"/>
          </a:xfrm>
          <a:prstGeom prst="rect">
            <a:avLst/>
          </a:prstGeom>
        </p:spPr>
        <p:txBody>
          <a:bodyPr anchorCtr="0" anchor="ctr" bIns="91425" lIns="91425" spcFirstLastPara="1" rIns="91425" wrap="square" tIns="91425">
            <a:noAutofit/>
          </a:bodyPr>
          <a:lstStyle/>
          <a:p>
            <a:pPr indent="0" lvl="0" marL="0" rtl="1" algn="ctr">
              <a:spcBef>
                <a:spcPts val="0"/>
              </a:spcBef>
              <a:spcAft>
                <a:spcPts val="0"/>
              </a:spcAft>
              <a:buNone/>
            </a:pPr>
            <a:r>
              <a:rPr lang="en">
                <a:highlight>
                  <a:srgbClr val="FFFFFF"/>
                </a:highlight>
                <a:latin typeface="Arial"/>
                <a:ea typeface="Arial"/>
                <a:cs typeface="Arial"/>
                <a:sym typeface="Arial"/>
              </a:rPr>
              <a:t>تشمل المياه الصادرة من أحواض الاستحمام، والمغاسل، والغسالات، عدا مياه المراحيض</a:t>
            </a:r>
            <a:r>
              <a:rPr lang="en">
                <a:solidFill>
                  <a:srgbClr val="333333"/>
                </a:solidFill>
                <a:highlight>
                  <a:srgbClr val="FFFFFF"/>
                </a:highlight>
                <a:latin typeface="Arial"/>
                <a:ea typeface="Arial"/>
                <a:cs typeface="Arial"/>
                <a:sym typeface="Arial"/>
              </a:rPr>
              <a:t>.</a:t>
            </a:r>
            <a:endParaRPr>
              <a:solidFill>
                <a:srgbClr val="333333"/>
              </a:solidFill>
              <a:highlight>
                <a:srgbClr val="FFFFFF"/>
              </a:highlight>
              <a:latin typeface="Arial"/>
              <a:ea typeface="Arial"/>
              <a:cs typeface="Arial"/>
              <a:sym typeface="Arial"/>
            </a:endParaRPr>
          </a:p>
          <a:p>
            <a:pPr indent="0" lvl="0" marL="0" rtl="0" algn="ctr">
              <a:spcBef>
                <a:spcPts val="0"/>
              </a:spcBef>
              <a:spcAft>
                <a:spcPts val="0"/>
              </a:spcAft>
              <a:buNone/>
            </a:pPr>
            <a:r>
              <a:t/>
            </a:r>
            <a:endParaRPr sz="1100">
              <a:solidFill>
                <a:srgbClr val="000000"/>
              </a:solidFill>
              <a:latin typeface="Arial"/>
              <a:ea typeface="Arial"/>
              <a:cs typeface="Arial"/>
              <a:sym typeface="Arial"/>
            </a:endParaRPr>
          </a:p>
          <a:p>
            <a:pPr indent="0" lvl="0" marL="0" rtl="0" algn="ctr">
              <a:spcBef>
                <a:spcPts val="0"/>
              </a:spcBef>
              <a:spcAft>
                <a:spcPts val="0"/>
              </a:spcAft>
              <a:buNone/>
            </a:pPr>
            <a:r>
              <a:t/>
            </a:r>
            <a:endParaRPr>
              <a:highlight>
                <a:srgbClr val="FFFFFF"/>
              </a:highlight>
              <a:latin typeface="Arial"/>
              <a:ea typeface="Arial"/>
              <a:cs typeface="Arial"/>
              <a:sym typeface="Arial"/>
            </a:endParaRPr>
          </a:p>
        </p:txBody>
      </p:sp>
      <p:sp>
        <p:nvSpPr>
          <p:cNvPr id="277" name="Google Shape;277;p32"/>
          <p:cNvSpPr txBox="1"/>
          <p:nvPr>
            <p:ph idx="2" type="subTitle"/>
          </p:nvPr>
        </p:nvSpPr>
        <p:spPr>
          <a:xfrm>
            <a:off x="1148549" y="2028926"/>
            <a:ext cx="2841600" cy="150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33333"/>
                </a:solidFill>
                <a:highlight>
                  <a:srgbClr val="FFFFFF"/>
                </a:highlight>
                <a:latin typeface="Arial"/>
                <a:ea typeface="Arial"/>
                <a:cs typeface="Arial"/>
                <a:sym typeface="Arial"/>
              </a:rPr>
              <a:t> </a:t>
            </a:r>
            <a:r>
              <a:rPr lang="en">
                <a:highlight>
                  <a:srgbClr val="FFFFFF"/>
                </a:highlight>
                <a:latin typeface="Arial"/>
                <a:ea typeface="Arial"/>
                <a:cs typeface="Arial"/>
                <a:sym typeface="Arial"/>
              </a:rPr>
              <a:t>هي المياه الخارجة من المراحيض، والمياه المُنبعثة عن أحواض المطبخ التي تتّصف بشدّة تلوّثها بزيوت الطبخ، والشحوم، وبقايا الطعام</a:t>
            </a:r>
            <a:endParaRPr>
              <a:highlight>
                <a:srgbClr val="FFFFFF"/>
              </a:highlight>
              <a:latin typeface="Arial"/>
              <a:ea typeface="Arial"/>
              <a:cs typeface="Arial"/>
              <a:sym typeface="Arial"/>
            </a:endParaRPr>
          </a:p>
          <a:p>
            <a:pPr indent="0" lvl="0" marL="0" rtl="0" algn="ctr">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a:highlight>
                <a:srgbClr val="FFFFFF"/>
              </a:highlight>
              <a:latin typeface="Arial"/>
              <a:ea typeface="Arial"/>
              <a:cs typeface="Arial"/>
              <a:sym typeface="Arial"/>
            </a:endParaRPr>
          </a:p>
        </p:txBody>
      </p:sp>
      <p:sp>
        <p:nvSpPr>
          <p:cNvPr id="278" name="Google Shape;278;p32"/>
          <p:cNvSpPr txBox="1"/>
          <p:nvPr>
            <p:ph idx="3" type="subTitle"/>
          </p:nvPr>
        </p:nvSpPr>
        <p:spPr>
          <a:xfrm>
            <a:off x="1148549" y="1531475"/>
            <a:ext cx="2841600" cy="55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highlight>
                  <a:schemeClr val="dk1"/>
                </a:highlight>
                <a:latin typeface="Arial"/>
                <a:ea typeface="Arial"/>
                <a:cs typeface="Arial"/>
                <a:sym typeface="Arial"/>
              </a:rPr>
              <a:t>المياه العادمة السوداء </a:t>
            </a:r>
            <a:endParaRPr b="1" sz="1600">
              <a:solidFill>
                <a:schemeClr val="dk2"/>
              </a:solidFill>
              <a:highlight>
                <a:schemeClr val="dk1"/>
              </a:highlight>
              <a:latin typeface="Quicksand"/>
              <a:ea typeface="Quicksand"/>
              <a:cs typeface="Quicksand"/>
              <a:sym typeface="Quicksand"/>
            </a:endParaRPr>
          </a:p>
        </p:txBody>
      </p:sp>
      <p:sp>
        <p:nvSpPr>
          <p:cNvPr id="279" name="Google Shape;279;p32"/>
          <p:cNvSpPr/>
          <p:nvPr/>
        </p:nvSpPr>
        <p:spPr>
          <a:xfrm>
            <a:off x="-251875" y="3838075"/>
            <a:ext cx="1930200" cy="1930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
          <p:cNvSpPr/>
          <p:nvPr/>
        </p:nvSpPr>
        <p:spPr>
          <a:xfrm rot="-5400000">
            <a:off x="6716675" y="539500"/>
            <a:ext cx="1848000" cy="1848000"/>
          </a:xfrm>
          <a:prstGeom prst="pie">
            <a:avLst>
              <a:gd fmla="val 5412192"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2"/>
          <p:cNvSpPr/>
          <p:nvPr/>
        </p:nvSpPr>
        <p:spPr>
          <a:xfrm rot="-5400000">
            <a:off x="8212350" y="379975"/>
            <a:ext cx="535500" cy="1873200"/>
          </a:xfrm>
          <a:prstGeom prst="round1Rect">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2"/>
          <p:cNvSpPr txBox="1"/>
          <p:nvPr>
            <p:ph idx="4294967295" type="title"/>
          </p:nvPr>
        </p:nvSpPr>
        <p:spPr>
          <a:xfrm>
            <a:off x="6716675" y="318150"/>
            <a:ext cx="891900" cy="7125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Quicksand SemiBold"/>
                <a:ea typeface="Quicksand SemiBold"/>
                <a:cs typeface="Quicksand SemiBold"/>
                <a:sym typeface="Quicksand SemiBold"/>
              </a:rPr>
              <a:t>04</a:t>
            </a:r>
            <a:endParaRPr>
              <a:solidFill>
                <a:schemeClr val="dk2"/>
              </a:solidFill>
              <a:latin typeface="Quicksand SemiBold"/>
              <a:ea typeface="Quicksand SemiBold"/>
              <a:cs typeface="Quicksand SemiBold"/>
              <a:sym typeface="Quicksand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3"/>
          <p:cNvSpPr txBox="1"/>
          <p:nvPr>
            <p:ph type="title"/>
          </p:nvPr>
        </p:nvSpPr>
        <p:spPr>
          <a:xfrm>
            <a:off x="2361150" y="577600"/>
            <a:ext cx="4871400" cy="76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تؤثر المياه العادمة على </a:t>
            </a:r>
            <a:endParaRPr>
              <a:solidFill>
                <a:schemeClr val="dk1"/>
              </a:solidFill>
            </a:endParaRPr>
          </a:p>
        </p:txBody>
      </p:sp>
      <p:sp>
        <p:nvSpPr>
          <p:cNvPr id="288" name="Google Shape;288;p33"/>
          <p:cNvSpPr txBox="1"/>
          <p:nvPr>
            <p:ph idx="2" type="title"/>
          </p:nvPr>
        </p:nvSpPr>
        <p:spPr>
          <a:xfrm>
            <a:off x="2727150" y="1985850"/>
            <a:ext cx="3689700" cy="768900"/>
          </a:xfrm>
          <a:prstGeom prst="rect">
            <a:avLst/>
          </a:prstGeom>
        </p:spPr>
        <p:txBody>
          <a:bodyPr anchorCtr="0" anchor="ctr" bIns="91425" lIns="91425" spcFirstLastPara="1" rIns="91425" wrap="square" tIns="91425">
            <a:noAutofit/>
          </a:bodyPr>
          <a:lstStyle/>
          <a:p>
            <a:pPr indent="0" lvl="0" marL="457200" rtl="1" algn="r">
              <a:spcBef>
                <a:spcPts val="0"/>
              </a:spcBef>
              <a:spcAft>
                <a:spcPts val="0"/>
              </a:spcAft>
              <a:buNone/>
            </a:pPr>
            <a:r>
              <a:rPr lang="en"/>
              <a:t>1)صحة الإنسان</a:t>
            </a:r>
            <a:endParaRPr/>
          </a:p>
        </p:txBody>
      </p:sp>
      <p:sp>
        <p:nvSpPr>
          <p:cNvPr id="289" name="Google Shape;289;p33"/>
          <p:cNvSpPr txBox="1"/>
          <p:nvPr>
            <p:ph idx="4" type="title"/>
          </p:nvPr>
        </p:nvSpPr>
        <p:spPr>
          <a:xfrm>
            <a:off x="1179075" y="2840175"/>
            <a:ext cx="6636900" cy="768900"/>
          </a:xfrm>
          <a:prstGeom prst="rect">
            <a:avLst/>
          </a:prstGeom>
        </p:spPr>
        <p:txBody>
          <a:bodyPr anchorCtr="0" anchor="ctr" bIns="91425" lIns="91425" spcFirstLastPara="1" rIns="91425" wrap="square" tIns="91425">
            <a:noAutofit/>
          </a:bodyPr>
          <a:lstStyle/>
          <a:p>
            <a:pPr indent="0" lvl="0" marL="0" rtl="1" algn="ctr">
              <a:spcBef>
                <a:spcPts val="0"/>
              </a:spcBef>
              <a:spcAft>
                <a:spcPts val="0"/>
              </a:spcAft>
              <a:buNone/>
            </a:pPr>
            <a:r>
              <a:rPr lang="en"/>
              <a:t>2)على المياه السطحية و الجوفية </a:t>
            </a:r>
            <a:endParaRPr/>
          </a:p>
        </p:txBody>
      </p:sp>
      <p:sp>
        <p:nvSpPr>
          <p:cNvPr id="290" name="Google Shape;290;p33"/>
          <p:cNvSpPr txBox="1"/>
          <p:nvPr>
            <p:ph idx="4294967295" type="title"/>
          </p:nvPr>
        </p:nvSpPr>
        <p:spPr>
          <a:xfrm>
            <a:off x="7438750" y="605800"/>
            <a:ext cx="891900" cy="7125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Quicksand SemiBold"/>
                <a:ea typeface="Quicksand SemiBold"/>
                <a:cs typeface="Quicksand SemiBold"/>
                <a:sym typeface="Quicksand SemiBold"/>
              </a:rPr>
              <a:t>05</a:t>
            </a:r>
            <a:endParaRPr>
              <a:solidFill>
                <a:schemeClr val="dk2"/>
              </a:solidFill>
              <a:latin typeface="Quicksand SemiBold"/>
              <a:ea typeface="Quicksand SemiBold"/>
              <a:cs typeface="Quicksand SemiBold"/>
              <a:sym typeface="Quicksand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4"/>
          <p:cNvSpPr txBox="1"/>
          <p:nvPr>
            <p:ph type="title"/>
          </p:nvPr>
        </p:nvSpPr>
        <p:spPr>
          <a:xfrm>
            <a:off x="790125" y="3758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Poppins"/>
                <a:ea typeface="Poppins"/>
                <a:cs typeface="Poppins"/>
                <a:sym typeface="Poppins"/>
              </a:rPr>
              <a:t>آثار المياه العادمة على صحة الإنسان </a:t>
            </a:r>
            <a:endParaRPr b="1" sz="4800">
              <a:latin typeface="Poppins"/>
              <a:ea typeface="Poppins"/>
              <a:cs typeface="Poppins"/>
              <a:sym typeface="Poppins"/>
            </a:endParaRPr>
          </a:p>
        </p:txBody>
      </p:sp>
      <p:graphicFrame>
        <p:nvGraphicFramePr>
          <p:cNvPr id="296" name="Google Shape;296;p34"/>
          <p:cNvGraphicFramePr/>
          <p:nvPr/>
        </p:nvGraphicFramePr>
        <p:xfrm>
          <a:off x="1721075" y="1205205"/>
          <a:ext cx="3000000" cy="3000000"/>
        </p:xfrm>
        <a:graphic>
          <a:graphicData uri="http://schemas.openxmlformats.org/drawingml/2006/table">
            <a:tbl>
              <a:tblPr>
                <a:noFill/>
                <a:tableStyleId>{75D27F8A-A5FB-449E-8F87-627EF4E44669}</a:tableStyleId>
              </a:tblPr>
              <a:tblGrid>
                <a:gridCol w="2921050"/>
                <a:gridCol w="2921050"/>
              </a:tblGrid>
              <a:tr h="872250">
                <a:tc>
                  <a:txBody>
                    <a:bodyPr/>
                    <a:lstStyle/>
                    <a:p>
                      <a:pPr indent="0" lvl="0" marL="0" rtl="0" algn="ctr">
                        <a:spcBef>
                          <a:spcPts val="0"/>
                        </a:spcBef>
                        <a:spcAft>
                          <a:spcPts val="0"/>
                        </a:spcAft>
                        <a:buNone/>
                      </a:pPr>
                      <a:r>
                        <a:rPr lang="en" sz="2200">
                          <a:solidFill>
                            <a:schemeClr val="lt1"/>
                          </a:solidFill>
                          <a:latin typeface="Quicksand SemiBold"/>
                          <a:ea typeface="Quicksand SemiBold"/>
                          <a:cs typeface="Quicksand SemiBold"/>
                          <a:sym typeface="Quicksand SemiBold"/>
                        </a:rPr>
                        <a:t>كيف تظهر على الإنسان</a:t>
                      </a:r>
                      <a:endParaRPr sz="2200">
                        <a:solidFill>
                          <a:schemeClr val="lt1"/>
                        </a:solidFill>
                        <a:latin typeface="Quicksand SemiBold"/>
                        <a:ea typeface="Quicksand SemiBold"/>
                        <a:cs typeface="Quicksand SemiBold"/>
                        <a:sym typeface="Quicksand SemiBold"/>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2200">
                          <a:solidFill>
                            <a:schemeClr val="lt1"/>
                          </a:solidFill>
                          <a:latin typeface="Quicksand SemiBold"/>
                          <a:ea typeface="Quicksand SemiBold"/>
                          <a:cs typeface="Quicksand SemiBold"/>
                          <a:sym typeface="Quicksand SemiBold"/>
                        </a:rPr>
                        <a:t>مسببات الأمراض</a:t>
                      </a:r>
                      <a:endParaRPr sz="2200">
                        <a:solidFill>
                          <a:schemeClr val="lt1"/>
                        </a:solidFill>
                        <a:latin typeface="Quicksand SemiBold"/>
                        <a:ea typeface="Quicksand SemiBold"/>
                        <a:cs typeface="Quicksand SemiBold"/>
                        <a:sym typeface="Quicksand SemiBol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dk2"/>
                    </a:solidFill>
                  </a:tcPr>
                </a:tc>
              </a:tr>
              <a:tr h="641375">
                <a:tc>
                  <a:txBody>
                    <a:bodyPr/>
                    <a:lstStyle/>
                    <a:p>
                      <a:pPr indent="0" lvl="0" marL="0" rtl="0" algn="ctr">
                        <a:spcBef>
                          <a:spcPts val="0"/>
                        </a:spcBef>
                        <a:spcAft>
                          <a:spcPts val="0"/>
                        </a:spcAft>
                        <a:buNone/>
                      </a:pPr>
                      <a:r>
                        <a:rPr lang="en" sz="1300">
                          <a:solidFill>
                            <a:schemeClr val="dk1"/>
                          </a:solidFill>
                          <a:latin typeface="Quicksand Medium"/>
                          <a:ea typeface="Quicksand Medium"/>
                          <a:cs typeface="Quicksand Medium"/>
                          <a:sym typeface="Quicksand Medium"/>
                        </a:rPr>
                        <a:t>التيفوئيد و الكوليرا</a:t>
                      </a:r>
                      <a:endParaRPr sz="1300">
                        <a:solidFill>
                          <a:schemeClr val="dk1"/>
                        </a:solidFill>
                        <a:latin typeface="Quicksand Medium"/>
                        <a:ea typeface="Quicksand Medium"/>
                        <a:cs typeface="Quicksand Medium"/>
                        <a:sym typeface="Quicksand Medium"/>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Quicksand Medium"/>
                          <a:ea typeface="Quicksand Medium"/>
                          <a:cs typeface="Quicksand Medium"/>
                          <a:sym typeface="Quicksand Medium"/>
                        </a:rPr>
                        <a:t>البكتيريا</a:t>
                      </a:r>
                      <a:endParaRPr sz="1200">
                        <a:solidFill>
                          <a:schemeClr val="dk1"/>
                        </a:solidFill>
                        <a:latin typeface="Quicksand Medium"/>
                        <a:ea typeface="Quicksand Medium"/>
                        <a:cs typeface="Quicksand Medium"/>
                        <a:sym typeface="Quicksand Medium"/>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641375">
                <a:tc>
                  <a:txBody>
                    <a:bodyPr/>
                    <a:lstStyle/>
                    <a:p>
                      <a:pPr indent="0" lvl="0" marL="0" rtl="0" algn="ctr">
                        <a:spcBef>
                          <a:spcPts val="0"/>
                        </a:spcBef>
                        <a:spcAft>
                          <a:spcPts val="0"/>
                        </a:spcAft>
                        <a:buNone/>
                      </a:pPr>
                      <a:r>
                        <a:rPr lang="en" sz="1300">
                          <a:solidFill>
                            <a:schemeClr val="dk1"/>
                          </a:solidFill>
                          <a:latin typeface="Quicksand Medium"/>
                          <a:ea typeface="Quicksand Medium"/>
                          <a:cs typeface="Quicksand Medium"/>
                          <a:sym typeface="Quicksand Medium"/>
                        </a:rPr>
                        <a:t>التهاب الكبد الفيروسي و التهاب الجهاز الهضمي </a:t>
                      </a:r>
                      <a:endParaRPr sz="1300">
                        <a:solidFill>
                          <a:schemeClr val="dk1"/>
                        </a:solidFill>
                        <a:latin typeface="Quicksand Medium"/>
                        <a:ea typeface="Quicksand Medium"/>
                        <a:cs typeface="Quicksand Medium"/>
                        <a:sym typeface="Quicksand Medium"/>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Quicksand Medium"/>
                          <a:ea typeface="Quicksand Medium"/>
                          <a:cs typeface="Quicksand Medium"/>
                          <a:sym typeface="Quicksand Medium"/>
                        </a:rPr>
                        <a:t>الفيروسات</a:t>
                      </a:r>
                      <a:endParaRPr sz="1200">
                        <a:solidFill>
                          <a:schemeClr val="dk1"/>
                        </a:solidFill>
                        <a:latin typeface="Quicksand Medium"/>
                        <a:ea typeface="Quicksand Medium"/>
                        <a:cs typeface="Quicksand Medium"/>
                        <a:sym typeface="Quicksand Medium"/>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641375">
                <a:tc>
                  <a:txBody>
                    <a:bodyPr/>
                    <a:lstStyle/>
                    <a:p>
                      <a:pPr indent="0" lvl="0" marL="0" rtl="0" algn="ctr">
                        <a:spcBef>
                          <a:spcPts val="0"/>
                        </a:spcBef>
                        <a:spcAft>
                          <a:spcPts val="0"/>
                        </a:spcAft>
                        <a:buNone/>
                      </a:pPr>
                      <a:r>
                        <a:rPr lang="en" sz="1300">
                          <a:solidFill>
                            <a:schemeClr val="dk1"/>
                          </a:solidFill>
                          <a:latin typeface="Quicksand Medium"/>
                          <a:ea typeface="Quicksand Medium"/>
                          <a:cs typeface="Quicksand Medium"/>
                          <a:sym typeface="Quicksand Medium"/>
                        </a:rPr>
                        <a:t>الديزنتاريا الأميبية</a:t>
                      </a:r>
                      <a:endParaRPr sz="1300">
                        <a:solidFill>
                          <a:schemeClr val="dk1"/>
                        </a:solidFill>
                        <a:latin typeface="Quicksand Medium"/>
                        <a:ea typeface="Quicksand Medium"/>
                        <a:cs typeface="Quicksand Medium"/>
                        <a:sym typeface="Quicksand Medium"/>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Quicksand Medium"/>
                          <a:ea typeface="Quicksand Medium"/>
                          <a:cs typeface="Quicksand Medium"/>
                          <a:sym typeface="Quicksand Medium"/>
                        </a:rPr>
                        <a:t>البرتوزوا</a:t>
                      </a:r>
                      <a:endParaRPr sz="1200">
                        <a:solidFill>
                          <a:schemeClr val="dk1"/>
                        </a:solidFill>
                        <a:latin typeface="Quicksand Medium"/>
                        <a:ea typeface="Quicksand Medium"/>
                        <a:cs typeface="Quicksand Medium"/>
                        <a:sym typeface="Quicksand Medium"/>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641375">
                <a:tc>
                  <a:txBody>
                    <a:bodyPr/>
                    <a:lstStyle/>
                    <a:p>
                      <a:pPr indent="0" lvl="0" marL="0" rtl="0" algn="ctr">
                        <a:spcBef>
                          <a:spcPts val="0"/>
                        </a:spcBef>
                        <a:spcAft>
                          <a:spcPts val="0"/>
                        </a:spcAft>
                        <a:buNone/>
                      </a:pPr>
                      <a:r>
                        <a:rPr lang="en" sz="1300">
                          <a:solidFill>
                            <a:schemeClr val="dk1"/>
                          </a:solidFill>
                          <a:latin typeface="Quicksand Medium"/>
                          <a:ea typeface="Quicksand Medium"/>
                          <a:cs typeface="Quicksand Medium"/>
                          <a:sym typeface="Quicksand Medium"/>
                        </a:rPr>
                        <a:t>الغثيان و القيء و الإسهال</a:t>
                      </a:r>
                      <a:endParaRPr sz="1300">
                        <a:solidFill>
                          <a:schemeClr val="dk1"/>
                        </a:solidFill>
                        <a:latin typeface="Quicksand Medium"/>
                        <a:ea typeface="Quicksand Medium"/>
                        <a:cs typeface="Quicksand Medium"/>
                        <a:sym typeface="Quicksand Medium"/>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Quicksand Medium"/>
                          <a:ea typeface="Quicksand Medium"/>
                          <a:cs typeface="Quicksand Medium"/>
                          <a:sym typeface="Quicksand Medium"/>
                        </a:rPr>
                        <a:t>الديدان مثل الإسكارس / الشعرية/ الشريطية</a:t>
                      </a:r>
                      <a:endParaRPr sz="1200">
                        <a:solidFill>
                          <a:schemeClr val="dk1"/>
                        </a:solidFill>
                        <a:latin typeface="Quicksand Medium"/>
                        <a:ea typeface="Quicksand Medium"/>
                        <a:cs typeface="Quicksand Medium"/>
                        <a:sym typeface="Quicksand Medium"/>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Geometric Shapes Style Pitch Deck by Slidesgo">
  <a:themeElements>
    <a:clrScheme name="Simple Light">
      <a:dk1>
        <a:srgbClr val="115853"/>
      </a:dk1>
      <a:lt1>
        <a:srgbClr val="FFFBF8"/>
      </a:lt1>
      <a:dk2>
        <a:srgbClr val="FCBCBB"/>
      </a:dk2>
      <a:lt2>
        <a:srgbClr val="51CFA2"/>
      </a:lt2>
      <a:accent1>
        <a:srgbClr val="FFFFFF"/>
      </a:accent1>
      <a:accent2>
        <a:srgbClr val="FFFFFF"/>
      </a:accent2>
      <a:accent3>
        <a:srgbClr val="FFFFFF"/>
      </a:accent3>
      <a:accent4>
        <a:srgbClr val="FFFFFF"/>
      </a:accent4>
      <a:accent5>
        <a:srgbClr val="FFFFFF"/>
      </a:accent5>
      <a:accent6>
        <a:srgbClr val="FFFFFF"/>
      </a:accent6>
      <a:hlink>
        <a:srgbClr val="0E54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