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9" r:id="rId1"/>
  </p:sldMasterIdLst>
  <p:sldIdLst>
    <p:sldId id="256" r:id="rId2"/>
    <p:sldId id="257" r:id="rId3"/>
    <p:sldId id="258"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C6098"/>
    <a:srgbClr val="4E6566"/>
    <a:srgbClr val="49676B"/>
    <a:srgbClr val="423B79"/>
    <a:srgbClr val="56526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6" d="100"/>
          <a:sy n="66" d="100"/>
        </p:scale>
        <p:origin x="668"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30F8CF-692C-4963-8B5E-D1C0928CF160}"/>
              </a:ext>
            </a:extLst>
          </p:cNvPr>
          <p:cNvSpPr>
            <a:spLocks noGrp="1"/>
          </p:cNvSpPr>
          <p:nvPr>
            <p:ph type="ctrTitle"/>
          </p:nvPr>
        </p:nvSpPr>
        <p:spPr>
          <a:xfrm>
            <a:off x="1429612" y="1013984"/>
            <a:ext cx="7714388" cy="3260635"/>
          </a:xfrm>
        </p:spPr>
        <p:txBody>
          <a:bodyPr anchor="b"/>
          <a:lstStyle>
            <a:lvl1pPr algn="l">
              <a:defRPr sz="2800"/>
            </a:lvl1pPr>
          </a:lstStyle>
          <a:p>
            <a:r>
              <a:rPr lang="en-US" dirty="0"/>
              <a:t>Click to edit Master title style</a:t>
            </a:r>
          </a:p>
        </p:txBody>
      </p:sp>
      <p:sp>
        <p:nvSpPr>
          <p:cNvPr id="3" name="Subtitle 2">
            <a:extLst>
              <a:ext uri="{FF2B5EF4-FFF2-40B4-BE49-F238E27FC236}">
                <a16:creationId xmlns:a16="http://schemas.microsoft.com/office/drawing/2014/main" id="{9F419655-1613-4CC0-BBE9-BD2CB2C3C766}"/>
              </a:ext>
            </a:extLst>
          </p:cNvPr>
          <p:cNvSpPr>
            <a:spLocks noGrp="1"/>
          </p:cNvSpPr>
          <p:nvPr>
            <p:ph type="subTitle" idx="1"/>
          </p:nvPr>
        </p:nvSpPr>
        <p:spPr>
          <a:xfrm>
            <a:off x="1429612" y="4848464"/>
            <a:ext cx="7714388" cy="1085849"/>
          </a:xfrm>
        </p:spPr>
        <p:txBody>
          <a:bodyPr>
            <a:normAutofit/>
          </a:bodyPr>
          <a:lstStyle>
            <a:lvl1pPr marL="0" indent="0" algn="l">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40267FFF-6BC4-4DF0-BC55-B2C3BFD8ED12}"/>
              </a:ext>
            </a:extLst>
          </p:cNvPr>
          <p:cNvSpPr>
            <a:spLocks noGrp="1"/>
          </p:cNvSpPr>
          <p:nvPr>
            <p:ph type="dt" sz="half" idx="10"/>
          </p:nvPr>
        </p:nvSpPr>
        <p:spPr/>
        <p:txBody>
          <a:bodyPr/>
          <a:lstStyle/>
          <a:p>
            <a:fld id="{3C2B07E4-CDF9-4C88-A2F3-04620E58224D}" type="datetimeFigureOut">
              <a:rPr lang="en-US" smtClean="0"/>
              <a:t>3/10/2023</a:t>
            </a:fld>
            <a:endParaRPr lang="en-US"/>
          </a:p>
        </p:txBody>
      </p:sp>
      <p:sp>
        <p:nvSpPr>
          <p:cNvPr id="5" name="Footer Placeholder 4">
            <a:extLst>
              <a:ext uri="{FF2B5EF4-FFF2-40B4-BE49-F238E27FC236}">
                <a16:creationId xmlns:a16="http://schemas.microsoft.com/office/drawing/2014/main" id="{D6389830-A1B7-484B-832C-F64A558BDF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4A8F727-72C8-47A9-8E54-AD84590286F9}"/>
              </a:ext>
            </a:extLst>
          </p:cNvPr>
          <p:cNvSpPr>
            <a:spLocks noGrp="1"/>
          </p:cNvSpPr>
          <p:nvPr>
            <p:ph type="sldNum" sz="quarter" idx="12"/>
          </p:nvPr>
        </p:nvSpPr>
        <p:spPr/>
        <p:txBody>
          <a:bodyPr/>
          <a:lstStyle/>
          <a:p>
            <a:fld id="{EFE71E98-A417-4ECC-ACEB-C0490C20DB04}" type="slidenum">
              <a:rPr lang="en-US" smtClean="0"/>
              <a:t>‹#›</a:t>
            </a:fld>
            <a:endParaRPr lang="en-US"/>
          </a:p>
        </p:txBody>
      </p:sp>
      <p:cxnSp>
        <p:nvCxnSpPr>
          <p:cNvPr id="7" name="Straight Connector 6">
            <a:extLst>
              <a:ext uri="{FF2B5EF4-FFF2-40B4-BE49-F238E27FC236}">
                <a16:creationId xmlns:a16="http://schemas.microsoft.com/office/drawing/2014/main" id="{AEED5540-64E5-4258-ABA4-753F07B71B38}"/>
              </a:ext>
            </a:extLst>
          </p:cNvPr>
          <p:cNvCxnSpPr>
            <a:cxnSpLocks/>
          </p:cNvCxnSpPr>
          <p:nvPr/>
        </p:nvCxnSpPr>
        <p:spPr>
          <a:xfrm>
            <a:off x="1524000" y="4571506"/>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117532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C8A5DE-E5C6-4DB9-AD28-8F1EAC6F5513}"/>
              </a:ext>
            </a:extLst>
          </p:cNvPr>
          <p:cNvSpPr>
            <a:spLocks noGrp="1"/>
          </p:cNvSpPr>
          <p:nvPr>
            <p:ph type="title"/>
          </p:nvPr>
        </p:nvSpPr>
        <p:spPr/>
        <p:txBody>
          <a:bodyPr/>
          <a:lstStyle>
            <a:lvl1pPr>
              <a:defRPr>
                <a:solidFill>
                  <a:schemeClr val="tx1"/>
                </a:solidFill>
              </a:defRPr>
            </a:lvl1pPr>
          </a:lstStyle>
          <a:p>
            <a:r>
              <a:rPr lang="en-US" dirty="0"/>
              <a:t>Click to edit Master title style</a:t>
            </a:r>
          </a:p>
        </p:txBody>
      </p:sp>
      <p:sp>
        <p:nvSpPr>
          <p:cNvPr id="3" name="Vertical Text Placeholder 2">
            <a:extLst>
              <a:ext uri="{FF2B5EF4-FFF2-40B4-BE49-F238E27FC236}">
                <a16:creationId xmlns:a16="http://schemas.microsoft.com/office/drawing/2014/main" id="{4363E08E-9B2D-4740-9AC6-D5E1CFB95FC6}"/>
              </a:ext>
            </a:extLst>
          </p:cNvPr>
          <p:cNvSpPr>
            <a:spLocks noGrp="1"/>
          </p:cNvSpPr>
          <p:nvPr>
            <p:ph type="body" orient="vert" idx="1"/>
          </p:nvPr>
        </p:nvSpPr>
        <p:spPr>
          <a:xfrm>
            <a:off x="1429566" y="2229957"/>
            <a:ext cx="9238434" cy="3866043"/>
          </a:xfrm>
        </p:spPr>
        <p:txBody>
          <a:bodyPr vert="eaVert"/>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4E4E3736-E8AA-4F58-9D3A-27050B287F9D}"/>
              </a:ext>
            </a:extLst>
          </p:cNvPr>
          <p:cNvSpPr>
            <a:spLocks noGrp="1"/>
          </p:cNvSpPr>
          <p:nvPr>
            <p:ph type="dt" sz="half" idx="10"/>
          </p:nvPr>
        </p:nvSpPr>
        <p:spPr/>
        <p:txBody>
          <a:bodyPr/>
          <a:lstStyle/>
          <a:p>
            <a:fld id="{3C2B07E4-CDF9-4C88-A2F3-04620E58224D}" type="datetimeFigureOut">
              <a:rPr lang="en-US" smtClean="0"/>
              <a:t>3/10/2023</a:t>
            </a:fld>
            <a:endParaRPr lang="en-US"/>
          </a:p>
        </p:txBody>
      </p:sp>
      <p:sp>
        <p:nvSpPr>
          <p:cNvPr id="5" name="Footer Placeholder 4">
            <a:extLst>
              <a:ext uri="{FF2B5EF4-FFF2-40B4-BE49-F238E27FC236}">
                <a16:creationId xmlns:a16="http://schemas.microsoft.com/office/drawing/2014/main" id="{1DE95E84-15BC-478B-9DAB-15025867BB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3E9D98F-E0A8-4254-A957-7F17811D017E}"/>
              </a:ext>
            </a:extLst>
          </p:cNvPr>
          <p:cNvSpPr>
            <a:spLocks noGrp="1"/>
          </p:cNvSpPr>
          <p:nvPr>
            <p:ph type="sldNum" sz="quarter" idx="12"/>
          </p:nvPr>
        </p:nvSpPr>
        <p:spPr/>
        <p:txBody>
          <a:bodyPr/>
          <a:lstStyle/>
          <a:p>
            <a:fld id="{EFE71E98-A417-4ECC-ACEB-C0490C20DB04}" type="slidenum">
              <a:rPr lang="en-US" smtClean="0"/>
              <a:t>‹#›</a:t>
            </a:fld>
            <a:endParaRPr lang="en-US"/>
          </a:p>
        </p:txBody>
      </p:sp>
    </p:spTree>
    <p:extLst>
      <p:ext uri="{BB962C8B-B14F-4D97-AF65-F5344CB8AC3E}">
        <p14:creationId xmlns:p14="http://schemas.microsoft.com/office/powerpoint/2010/main" val="3413687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7DE70F5-2276-4F91-9FC2-8DA4B528814A}"/>
              </a:ext>
            </a:extLst>
          </p:cNvPr>
          <p:cNvSpPr>
            <a:spLocks noGrp="1"/>
          </p:cNvSpPr>
          <p:nvPr>
            <p:ph type="title" orient="vert"/>
          </p:nvPr>
        </p:nvSpPr>
        <p:spPr>
          <a:xfrm>
            <a:off x="9144000" y="1467699"/>
            <a:ext cx="1758461" cy="4628301"/>
          </a:xfrm>
        </p:spPr>
        <p:txBody>
          <a:bodyPr vert="eaVert"/>
          <a:lstStyle>
            <a:lvl1pPr>
              <a:defRPr>
                <a:solidFill>
                  <a:schemeClr val="tx1"/>
                </a:solidFill>
              </a:defRPr>
            </a:lvl1pPr>
          </a:lstStyle>
          <a:p>
            <a:r>
              <a:rPr lang="en-US" dirty="0"/>
              <a:t>Click to edit Master title style</a:t>
            </a:r>
          </a:p>
        </p:txBody>
      </p:sp>
      <p:sp>
        <p:nvSpPr>
          <p:cNvPr id="3" name="Vertical Text Placeholder 2">
            <a:extLst>
              <a:ext uri="{FF2B5EF4-FFF2-40B4-BE49-F238E27FC236}">
                <a16:creationId xmlns:a16="http://schemas.microsoft.com/office/drawing/2014/main" id="{D21856C5-C2FD-45E4-A631-AC06B5495BEA}"/>
              </a:ext>
            </a:extLst>
          </p:cNvPr>
          <p:cNvSpPr>
            <a:spLocks noGrp="1"/>
          </p:cNvSpPr>
          <p:nvPr>
            <p:ph type="body" orient="vert" idx="1"/>
          </p:nvPr>
        </p:nvSpPr>
        <p:spPr>
          <a:xfrm>
            <a:off x="1182312" y="1467699"/>
            <a:ext cx="7839379" cy="4628301"/>
          </a:xfrm>
        </p:spPr>
        <p:txBody>
          <a:bodyPr vert="eaVert"/>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5EE336EA-B6DD-4115-9C67-79A24C866ED4}"/>
              </a:ext>
            </a:extLst>
          </p:cNvPr>
          <p:cNvSpPr>
            <a:spLocks noGrp="1"/>
          </p:cNvSpPr>
          <p:nvPr>
            <p:ph type="dt" sz="half" idx="10"/>
          </p:nvPr>
        </p:nvSpPr>
        <p:spPr/>
        <p:txBody>
          <a:bodyPr/>
          <a:lstStyle/>
          <a:p>
            <a:fld id="{3C2B07E4-CDF9-4C88-A2F3-04620E58224D}" type="datetimeFigureOut">
              <a:rPr lang="en-US" smtClean="0"/>
              <a:t>3/10/2023</a:t>
            </a:fld>
            <a:endParaRPr lang="en-US"/>
          </a:p>
        </p:txBody>
      </p:sp>
      <p:sp>
        <p:nvSpPr>
          <p:cNvPr id="5" name="Footer Placeholder 4">
            <a:extLst>
              <a:ext uri="{FF2B5EF4-FFF2-40B4-BE49-F238E27FC236}">
                <a16:creationId xmlns:a16="http://schemas.microsoft.com/office/drawing/2014/main" id="{C2EA668B-1DAB-449C-9BA4-7B1572A22B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8C6567E-119D-4C98-93FF-73A332803A13}"/>
              </a:ext>
            </a:extLst>
          </p:cNvPr>
          <p:cNvSpPr>
            <a:spLocks noGrp="1"/>
          </p:cNvSpPr>
          <p:nvPr>
            <p:ph type="sldNum" sz="quarter" idx="12"/>
          </p:nvPr>
        </p:nvSpPr>
        <p:spPr/>
        <p:txBody>
          <a:bodyPr/>
          <a:lstStyle/>
          <a:p>
            <a:fld id="{EFE71E98-A417-4ECC-ACEB-C0490C20DB04}" type="slidenum">
              <a:rPr lang="en-US" smtClean="0"/>
              <a:t>‹#›</a:t>
            </a:fld>
            <a:endParaRPr lang="en-US"/>
          </a:p>
        </p:txBody>
      </p:sp>
    </p:spTree>
    <p:extLst>
      <p:ext uri="{BB962C8B-B14F-4D97-AF65-F5344CB8AC3E}">
        <p14:creationId xmlns:p14="http://schemas.microsoft.com/office/powerpoint/2010/main" val="17828282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EF94C-BCB1-4F4C-AF70-DD2A5C4E3318}"/>
              </a:ext>
            </a:extLst>
          </p:cNvPr>
          <p:cNvSpPr>
            <a:spLocks noGrp="1"/>
          </p:cNvSpPr>
          <p:nvPr>
            <p:ph type="title"/>
          </p:nvPr>
        </p:nvSpPr>
        <p:spPr>
          <a:xfrm>
            <a:off x="1429566" y="1045445"/>
            <a:ext cx="9238434" cy="857559"/>
          </a:xfrm>
        </p:spPr>
        <p:txBody>
          <a:bodyPr anchor="b"/>
          <a:lstStyle>
            <a:lvl1pPr>
              <a:defRPr>
                <a:solidFill>
                  <a:schemeClr val="tx1"/>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8A909B75-A057-44B5-872F-DF01BDC8EA07}"/>
              </a:ext>
            </a:extLst>
          </p:cNvPr>
          <p:cNvSpPr>
            <a:spLocks noGrp="1"/>
          </p:cNvSpPr>
          <p:nvPr>
            <p:ph idx="1"/>
          </p:nvPr>
        </p:nvSpPr>
        <p:spPr>
          <a:xfrm>
            <a:off x="1429566" y="2286000"/>
            <a:ext cx="9238434" cy="3810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9806260C-3219-4812-88F2-3162D37F293B}"/>
              </a:ext>
            </a:extLst>
          </p:cNvPr>
          <p:cNvSpPr>
            <a:spLocks noGrp="1"/>
          </p:cNvSpPr>
          <p:nvPr>
            <p:ph type="dt" sz="half" idx="10"/>
          </p:nvPr>
        </p:nvSpPr>
        <p:spPr/>
        <p:txBody>
          <a:bodyPr/>
          <a:lstStyle/>
          <a:p>
            <a:fld id="{3C2B07E4-CDF9-4C88-A2F3-04620E58224D}" type="datetimeFigureOut">
              <a:rPr lang="en-US" smtClean="0"/>
              <a:t>3/10/2023</a:t>
            </a:fld>
            <a:endParaRPr lang="en-US"/>
          </a:p>
        </p:txBody>
      </p:sp>
      <p:sp>
        <p:nvSpPr>
          <p:cNvPr id="5" name="Footer Placeholder 4">
            <a:extLst>
              <a:ext uri="{FF2B5EF4-FFF2-40B4-BE49-F238E27FC236}">
                <a16:creationId xmlns:a16="http://schemas.microsoft.com/office/drawing/2014/main" id="{F2762B73-9C01-4BE3-A199-782BE6EBA6E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A761492-EB56-4454-9D2A-8BB94AACB899}"/>
              </a:ext>
            </a:extLst>
          </p:cNvPr>
          <p:cNvSpPr>
            <a:spLocks noGrp="1"/>
          </p:cNvSpPr>
          <p:nvPr>
            <p:ph type="sldNum" sz="quarter" idx="12"/>
          </p:nvPr>
        </p:nvSpPr>
        <p:spPr/>
        <p:txBody>
          <a:bodyPr/>
          <a:lstStyle/>
          <a:p>
            <a:fld id="{EFE71E98-A417-4ECC-ACEB-C0490C20DB04}" type="slidenum">
              <a:rPr lang="en-US" smtClean="0"/>
              <a:t>‹#›</a:t>
            </a:fld>
            <a:endParaRPr lang="en-US"/>
          </a:p>
        </p:txBody>
      </p:sp>
    </p:spTree>
    <p:extLst>
      <p:ext uri="{BB962C8B-B14F-4D97-AF65-F5344CB8AC3E}">
        <p14:creationId xmlns:p14="http://schemas.microsoft.com/office/powerpoint/2010/main" val="29846835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980A128-A52A-402C-865B-1BF08D7F0458}"/>
              </a:ext>
            </a:extLst>
          </p:cNvPr>
          <p:cNvSpPr/>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E900447-3778-4AB7-ACB3-7C2313FE9A47}"/>
              </a:ext>
            </a:extLst>
          </p:cNvPr>
          <p:cNvSpPr>
            <a:spLocks noGrp="1"/>
          </p:cNvSpPr>
          <p:nvPr>
            <p:ph type="title"/>
          </p:nvPr>
        </p:nvSpPr>
        <p:spPr>
          <a:xfrm>
            <a:off x="1421745" y="1287554"/>
            <a:ext cx="8284963" cy="3113064"/>
          </a:xfrm>
        </p:spPr>
        <p:txBody>
          <a:bodyPr anchor="t"/>
          <a:lstStyle>
            <a:lvl1pPr>
              <a:defRPr sz="4400"/>
            </a:lvl1pPr>
          </a:lstStyle>
          <a:p>
            <a:r>
              <a:rPr lang="en-US" dirty="0"/>
              <a:t>Click to edit Master title style</a:t>
            </a:r>
          </a:p>
        </p:txBody>
      </p:sp>
      <p:sp>
        <p:nvSpPr>
          <p:cNvPr id="3" name="Text Placeholder 2">
            <a:extLst>
              <a:ext uri="{FF2B5EF4-FFF2-40B4-BE49-F238E27FC236}">
                <a16:creationId xmlns:a16="http://schemas.microsoft.com/office/drawing/2014/main" id="{F9B910C9-BA3C-4D31-9C62-2C2408591FF2}"/>
              </a:ext>
            </a:extLst>
          </p:cNvPr>
          <p:cNvSpPr>
            <a:spLocks noGrp="1"/>
          </p:cNvSpPr>
          <p:nvPr>
            <p:ph type="body" idx="1"/>
          </p:nvPr>
        </p:nvSpPr>
        <p:spPr>
          <a:xfrm>
            <a:off x="1421744" y="4619707"/>
            <a:ext cx="7722256" cy="1476293"/>
          </a:xfrm>
        </p:spPr>
        <p:txBody>
          <a:bodyPr anchor="b">
            <a:normAutofit/>
          </a:bodyPr>
          <a:lstStyle>
            <a:lvl1pPr marL="0" indent="0">
              <a:buNone/>
              <a:defRPr sz="18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58742E8A-6B69-406B-A3DF-0A1B76832E0A}"/>
              </a:ext>
            </a:extLst>
          </p:cNvPr>
          <p:cNvSpPr>
            <a:spLocks noGrp="1"/>
          </p:cNvSpPr>
          <p:nvPr>
            <p:ph type="dt" sz="half" idx="10"/>
          </p:nvPr>
        </p:nvSpPr>
        <p:spPr/>
        <p:txBody>
          <a:bodyPr/>
          <a:lstStyle/>
          <a:p>
            <a:fld id="{3C2B07E4-CDF9-4C88-A2F3-04620E58224D}" type="datetimeFigureOut">
              <a:rPr lang="en-US" smtClean="0"/>
              <a:t>3/10/2023</a:t>
            </a:fld>
            <a:endParaRPr lang="en-US"/>
          </a:p>
        </p:txBody>
      </p:sp>
      <p:sp>
        <p:nvSpPr>
          <p:cNvPr id="5" name="Footer Placeholder 4">
            <a:extLst>
              <a:ext uri="{FF2B5EF4-FFF2-40B4-BE49-F238E27FC236}">
                <a16:creationId xmlns:a16="http://schemas.microsoft.com/office/drawing/2014/main" id="{64D665CF-4461-4BB8-8F3A-ED1CB1084CA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898B27-5EF3-49F4-B3CE-F3CF419AE06E}"/>
              </a:ext>
            </a:extLst>
          </p:cNvPr>
          <p:cNvSpPr>
            <a:spLocks noGrp="1"/>
          </p:cNvSpPr>
          <p:nvPr>
            <p:ph type="sldNum" sz="quarter" idx="12"/>
          </p:nvPr>
        </p:nvSpPr>
        <p:spPr/>
        <p:txBody>
          <a:bodyPr/>
          <a:lstStyle/>
          <a:p>
            <a:fld id="{EFE71E98-A417-4ECC-ACEB-C0490C20DB04}" type="slidenum">
              <a:rPr lang="en-US" smtClean="0"/>
              <a:t>‹#›</a:t>
            </a:fld>
            <a:endParaRPr lang="en-US"/>
          </a:p>
        </p:txBody>
      </p:sp>
    </p:spTree>
    <p:extLst>
      <p:ext uri="{BB962C8B-B14F-4D97-AF65-F5344CB8AC3E}">
        <p14:creationId xmlns:p14="http://schemas.microsoft.com/office/powerpoint/2010/main" val="5079014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33F3BA-5AD5-4F15-97B2-E4652D1D4E15}"/>
              </a:ext>
            </a:extLst>
          </p:cNvPr>
          <p:cNvSpPr>
            <a:spLocks noGrp="1"/>
          </p:cNvSpPr>
          <p:nvPr>
            <p:ph type="title"/>
          </p:nvPr>
        </p:nvSpPr>
        <p:spPr>
          <a:xfrm>
            <a:off x="1429566" y="1013411"/>
            <a:ext cx="9238434" cy="889592"/>
          </a:xfrm>
        </p:spPr>
        <p:txBody>
          <a:bodyPr/>
          <a:lstStyle>
            <a:lvl1pPr>
              <a:defRPr>
                <a:solidFill>
                  <a:schemeClr val="tx1"/>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7EA997B8-1FD3-40E6-A486-256EB41DB70A}"/>
              </a:ext>
            </a:extLst>
          </p:cNvPr>
          <p:cNvSpPr>
            <a:spLocks noGrp="1"/>
          </p:cNvSpPr>
          <p:nvPr>
            <p:ph sz="half" idx="1"/>
          </p:nvPr>
        </p:nvSpPr>
        <p:spPr>
          <a:xfrm>
            <a:off x="1429566" y="2135565"/>
            <a:ext cx="4495800" cy="3960435"/>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4183F4D8-AA9A-4AF7-86EA-E4D797B98CE9}"/>
              </a:ext>
            </a:extLst>
          </p:cNvPr>
          <p:cNvSpPr>
            <a:spLocks noGrp="1"/>
          </p:cNvSpPr>
          <p:nvPr>
            <p:ph sz="half" idx="2"/>
          </p:nvPr>
        </p:nvSpPr>
        <p:spPr>
          <a:xfrm>
            <a:off x="6172200" y="2135565"/>
            <a:ext cx="4495800" cy="3960435"/>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BA08823E-BC08-4810-9BFF-35D2EA2AE729}"/>
              </a:ext>
            </a:extLst>
          </p:cNvPr>
          <p:cNvSpPr>
            <a:spLocks noGrp="1"/>
          </p:cNvSpPr>
          <p:nvPr>
            <p:ph type="dt" sz="half" idx="10"/>
          </p:nvPr>
        </p:nvSpPr>
        <p:spPr/>
        <p:txBody>
          <a:bodyPr/>
          <a:lstStyle/>
          <a:p>
            <a:fld id="{3C2B07E4-CDF9-4C88-A2F3-04620E58224D}" type="datetimeFigureOut">
              <a:rPr lang="en-US" smtClean="0"/>
              <a:t>3/10/2023</a:t>
            </a:fld>
            <a:endParaRPr lang="en-US"/>
          </a:p>
        </p:txBody>
      </p:sp>
      <p:sp>
        <p:nvSpPr>
          <p:cNvPr id="6" name="Footer Placeholder 5">
            <a:extLst>
              <a:ext uri="{FF2B5EF4-FFF2-40B4-BE49-F238E27FC236}">
                <a16:creationId xmlns:a16="http://schemas.microsoft.com/office/drawing/2014/main" id="{2FDD2BFB-BB2C-4C4A-A6E1-DD223C2BE02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5D369B2-12F8-4583-8A7F-523C9A3EF09B}"/>
              </a:ext>
            </a:extLst>
          </p:cNvPr>
          <p:cNvSpPr>
            <a:spLocks noGrp="1"/>
          </p:cNvSpPr>
          <p:nvPr>
            <p:ph type="sldNum" sz="quarter" idx="12"/>
          </p:nvPr>
        </p:nvSpPr>
        <p:spPr/>
        <p:txBody>
          <a:bodyPr/>
          <a:lstStyle/>
          <a:p>
            <a:fld id="{EFE71E98-A417-4ECC-ACEB-C0490C20DB04}" type="slidenum">
              <a:rPr lang="en-US" smtClean="0"/>
              <a:t>‹#›</a:t>
            </a:fld>
            <a:endParaRPr lang="en-US"/>
          </a:p>
        </p:txBody>
      </p:sp>
    </p:spTree>
    <p:extLst>
      <p:ext uri="{BB962C8B-B14F-4D97-AF65-F5344CB8AC3E}">
        <p14:creationId xmlns:p14="http://schemas.microsoft.com/office/powerpoint/2010/main" val="21632622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AC717F-84B9-44BA-8DD6-680394AB193E}"/>
              </a:ext>
            </a:extLst>
          </p:cNvPr>
          <p:cNvSpPr>
            <a:spLocks noGrp="1"/>
          </p:cNvSpPr>
          <p:nvPr>
            <p:ph type="title"/>
          </p:nvPr>
        </p:nvSpPr>
        <p:spPr>
          <a:xfrm>
            <a:off x="1429566" y="1079150"/>
            <a:ext cx="9238434" cy="823912"/>
          </a:xfrm>
        </p:spPr>
        <p:txBody>
          <a:bodyPr/>
          <a:lstStyle>
            <a:lvl1pPr>
              <a:defRPr>
                <a:solidFill>
                  <a:schemeClr val="tx1"/>
                </a:solidFill>
              </a:defRPr>
            </a:lvl1pPr>
          </a:lstStyle>
          <a:p>
            <a:r>
              <a:rPr lang="en-US" dirty="0"/>
              <a:t>Click to edit Master title style</a:t>
            </a:r>
          </a:p>
        </p:txBody>
      </p:sp>
      <p:sp>
        <p:nvSpPr>
          <p:cNvPr id="3" name="Text Placeholder 2">
            <a:extLst>
              <a:ext uri="{FF2B5EF4-FFF2-40B4-BE49-F238E27FC236}">
                <a16:creationId xmlns:a16="http://schemas.microsoft.com/office/drawing/2014/main" id="{2A1217D6-7448-4625-964F-5D82F65F11F7}"/>
              </a:ext>
            </a:extLst>
          </p:cNvPr>
          <p:cNvSpPr>
            <a:spLocks noGrp="1"/>
          </p:cNvSpPr>
          <p:nvPr>
            <p:ph type="body" idx="1"/>
          </p:nvPr>
        </p:nvSpPr>
        <p:spPr>
          <a:xfrm>
            <a:off x="1429567" y="2013217"/>
            <a:ext cx="4495799" cy="704232"/>
          </a:xfrm>
        </p:spPr>
        <p:txBody>
          <a:bodyPr anchor="b">
            <a:normAutofit/>
          </a:bodyPr>
          <a:lstStyle>
            <a:lvl1pPr marL="0" indent="0">
              <a:lnSpc>
                <a:spcPct val="100000"/>
              </a:lnSpc>
              <a:buNone/>
              <a:defRPr sz="1800" b="0" cap="all" spc="3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253A534C-0B54-4327-99C0-4F0019FD21F6}"/>
              </a:ext>
            </a:extLst>
          </p:cNvPr>
          <p:cNvSpPr>
            <a:spLocks noGrp="1"/>
          </p:cNvSpPr>
          <p:nvPr>
            <p:ph sz="half" idx="2"/>
          </p:nvPr>
        </p:nvSpPr>
        <p:spPr>
          <a:xfrm>
            <a:off x="1429567" y="3048000"/>
            <a:ext cx="4495800" cy="3048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389D4A63-0795-4B74-8C11-5FE7944118C7}"/>
              </a:ext>
            </a:extLst>
          </p:cNvPr>
          <p:cNvSpPr>
            <a:spLocks noGrp="1"/>
          </p:cNvSpPr>
          <p:nvPr>
            <p:ph type="body" sz="quarter" idx="3"/>
          </p:nvPr>
        </p:nvSpPr>
        <p:spPr>
          <a:xfrm>
            <a:off x="6172200" y="2013215"/>
            <a:ext cx="4495800" cy="704233"/>
          </a:xfrm>
        </p:spPr>
        <p:txBody>
          <a:bodyPr anchor="b">
            <a:normAutofit/>
          </a:bodyPr>
          <a:lstStyle>
            <a:lvl1pPr marL="0" indent="0">
              <a:lnSpc>
                <a:spcPct val="100000"/>
              </a:lnSpc>
              <a:buNone/>
              <a:defRPr sz="1800" b="0" cap="all" spc="3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823D16F3-F747-441B-9854-27225954DEC4}"/>
              </a:ext>
            </a:extLst>
          </p:cNvPr>
          <p:cNvSpPr>
            <a:spLocks noGrp="1"/>
          </p:cNvSpPr>
          <p:nvPr>
            <p:ph sz="quarter" idx="4"/>
          </p:nvPr>
        </p:nvSpPr>
        <p:spPr>
          <a:xfrm>
            <a:off x="6172200" y="3048000"/>
            <a:ext cx="4495800" cy="3048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0E8168E2-6B97-486E-B0E4-4E7F5CDBB5B1}"/>
              </a:ext>
            </a:extLst>
          </p:cNvPr>
          <p:cNvSpPr>
            <a:spLocks noGrp="1"/>
          </p:cNvSpPr>
          <p:nvPr>
            <p:ph type="dt" sz="half" idx="10"/>
          </p:nvPr>
        </p:nvSpPr>
        <p:spPr/>
        <p:txBody>
          <a:bodyPr/>
          <a:lstStyle/>
          <a:p>
            <a:fld id="{3C2B07E4-CDF9-4C88-A2F3-04620E58224D}" type="datetimeFigureOut">
              <a:rPr lang="en-US" smtClean="0"/>
              <a:t>3/10/2023</a:t>
            </a:fld>
            <a:endParaRPr lang="en-US"/>
          </a:p>
        </p:txBody>
      </p:sp>
      <p:sp>
        <p:nvSpPr>
          <p:cNvPr id="8" name="Footer Placeholder 7">
            <a:extLst>
              <a:ext uri="{FF2B5EF4-FFF2-40B4-BE49-F238E27FC236}">
                <a16:creationId xmlns:a16="http://schemas.microsoft.com/office/drawing/2014/main" id="{D05D3E2B-2F4E-4347-A8E9-27EB7D0359B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C1FC4F5-6876-414E-9E30-84706A3F528C}"/>
              </a:ext>
            </a:extLst>
          </p:cNvPr>
          <p:cNvSpPr>
            <a:spLocks noGrp="1"/>
          </p:cNvSpPr>
          <p:nvPr>
            <p:ph type="sldNum" sz="quarter" idx="12"/>
          </p:nvPr>
        </p:nvSpPr>
        <p:spPr/>
        <p:txBody>
          <a:bodyPr/>
          <a:lstStyle/>
          <a:p>
            <a:fld id="{EFE71E98-A417-4ECC-ACEB-C0490C20DB04}" type="slidenum">
              <a:rPr lang="en-US" smtClean="0"/>
              <a:t>‹#›</a:t>
            </a:fld>
            <a:endParaRPr lang="en-US"/>
          </a:p>
        </p:txBody>
      </p:sp>
      <p:cxnSp>
        <p:nvCxnSpPr>
          <p:cNvPr id="11" name="Straight Connector 10">
            <a:extLst>
              <a:ext uri="{FF2B5EF4-FFF2-40B4-BE49-F238E27FC236}">
                <a16:creationId xmlns:a16="http://schemas.microsoft.com/office/drawing/2014/main" id="{A70D2F04-5474-46B9-B838-858CDF4AB2D2}"/>
              </a:ext>
            </a:extLst>
          </p:cNvPr>
          <p:cNvCxnSpPr>
            <a:cxnSpLocks/>
          </p:cNvCxnSpPr>
          <p:nvPr/>
        </p:nvCxnSpPr>
        <p:spPr>
          <a:xfrm>
            <a:off x="6270727" y="2876662"/>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CADEE893-BE45-47F3-BCF0-02424B3503CC}"/>
              </a:ext>
            </a:extLst>
          </p:cNvPr>
          <p:cNvSpPr/>
          <p:nvPr/>
        </p:nvSpPr>
        <p:spPr>
          <a:xfrm>
            <a:off x="-1171838" y="4592406"/>
            <a:ext cx="808262" cy="38971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Connector 13">
            <a:extLst>
              <a:ext uri="{FF2B5EF4-FFF2-40B4-BE49-F238E27FC236}">
                <a16:creationId xmlns:a16="http://schemas.microsoft.com/office/drawing/2014/main" id="{3FB5178A-4501-4B56-8BF1-D083D7B021CE}"/>
              </a:ext>
            </a:extLst>
          </p:cNvPr>
          <p:cNvCxnSpPr>
            <a:cxnSpLocks/>
          </p:cNvCxnSpPr>
          <p:nvPr/>
        </p:nvCxnSpPr>
        <p:spPr>
          <a:xfrm>
            <a:off x="1524000" y="2876662"/>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592953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52109C6-041C-42BA-B507-8EA298046EDD}"/>
              </a:ext>
            </a:extLst>
          </p:cNvPr>
          <p:cNvSpPr/>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F7BF877-20DD-40F4-AEA8-E1B6D5350D2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67DC874-15B5-4338-B7D1-8E393AB4C16E}"/>
              </a:ext>
            </a:extLst>
          </p:cNvPr>
          <p:cNvSpPr>
            <a:spLocks noGrp="1"/>
          </p:cNvSpPr>
          <p:nvPr>
            <p:ph type="dt" sz="half" idx="10"/>
          </p:nvPr>
        </p:nvSpPr>
        <p:spPr/>
        <p:txBody>
          <a:bodyPr/>
          <a:lstStyle/>
          <a:p>
            <a:fld id="{3C2B07E4-CDF9-4C88-A2F3-04620E58224D}" type="datetimeFigureOut">
              <a:rPr lang="en-US" smtClean="0"/>
              <a:t>3/10/2023</a:t>
            </a:fld>
            <a:endParaRPr lang="en-US"/>
          </a:p>
        </p:txBody>
      </p:sp>
      <p:sp>
        <p:nvSpPr>
          <p:cNvPr id="4" name="Footer Placeholder 3">
            <a:extLst>
              <a:ext uri="{FF2B5EF4-FFF2-40B4-BE49-F238E27FC236}">
                <a16:creationId xmlns:a16="http://schemas.microsoft.com/office/drawing/2014/main" id="{7E66BAE3-24C5-483F-9141-D860A265E78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59AEEB4-66F8-4008-B616-804FB9D91CF9}"/>
              </a:ext>
            </a:extLst>
          </p:cNvPr>
          <p:cNvSpPr>
            <a:spLocks noGrp="1"/>
          </p:cNvSpPr>
          <p:nvPr>
            <p:ph type="sldNum" sz="quarter" idx="12"/>
          </p:nvPr>
        </p:nvSpPr>
        <p:spPr/>
        <p:txBody>
          <a:bodyPr/>
          <a:lstStyle/>
          <a:p>
            <a:fld id="{EFE71E98-A417-4ECC-ACEB-C0490C20DB04}" type="slidenum">
              <a:rPr lang="en-US" smtClean="0"/>
              <a:t>‹#›</a:t>
            </a:fld>
            <a:endParaRPr lang="en-US"/>
          </a:p>
        </p:txBody>
      </p:sp>
    </p:spTree>
    <p:extLst>
      <p:ext uri="{BB962C8B-B14F-4D97-AF65-F5344CB8AC3E}">
        <p14:creationId xmlns:p14="http://schemas.microsoft.com/office/powerpoint/2010/main" val="39508092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746C975-8FFB-4A4B-9213-774EE3901DE9}"/>
              </a:ext>
            </a:extLst>
          </p:cNvPr>
          <p:cNvSpPr>
            <a:spLocks noGrp="1"/>
          </p:cNvSpPr>
          <p:nvPr>
            <p:ph type="dt" sz="half" idx="10"/>
          </p:nvPr>
        </p:nvSpPr>
        <p:spPr/>
        <p:txBody>
          <a:bodyPr/>
          <a:lstStyle/>
          <a:p>
            <a:fld id="{3C2B07E4-CDF9-4C88-A2F3-04620E58224D}" type="datetimeFigureOut">
              <a:rPr lang="en-US" smtClean="0"/>
              <a:t>3/10/2023</a:t>
            </a:fld>
            <a:endParaRPr lang="en-US"/>
          </a:p>
        </p:txBody>
      </p:sp>
      <p:sp>
        <p:nvSpPr>
          <p:cNvPr id="3" name="Footer Placeholder 2">
            <a:extLst>
              <a:ext uri="{FF2B5EF4-FFF2-40B4-BE49-F238E27FC236}">
                <a16:creationId xmlns:a16="http://schemas.microsoft.com/office/drawing/2014/main" id="{4FBA744F-475D-4105-8E4A-02581554953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F3FA64C-7966-4D6F-88D7-4B89F2A1DF2C}"/>
              </a:ext>
            </a:extLst>
          </p:cNvPr>
          <p:cNvSpPr>
            <a:spLocks noGrp="1"/>
          </p:cNvSpPr>
          <p:nvPr>
            <p:ph type="sldNum" sz="quarter" idx="12"/>
          </p:nvPr>
        </p:nvSpPr>
        <p:spPr/>
        <p:txBody>
          <a:bodyPr/>
          <a:lstStyle/>
          <a:p>
            <a:fld id="{EFE71E98-A417-4ECC-ACEB-C0490C20DB04}" type="slidenum">
              <a:rPr lang="en-US" smtClean="0"/>
              <a:t>‹#›</a:t>
            </a:fld>
            <a:endParaRPr lang="en-US"/>
          </a:p>
        </p:txBody>
      </p:sp>
    </p:spTree>
    <p:extLst>
      <p:ext uri="{BB962C8B-B14F-4D97-AF65-F5344CB8AC3E}">
        <p14:creationId xmlns:p14="http://schemas.microsoft.com/office/powerpoint/2010/main" val="13221861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D4ED5F-AB94-4DCF-8971-B8B2B55AF653}"/>
              </a:ext>
            </a:extLst>
          </p:cNvPr>
          <p:cNvSpPr>
            <a:spLocks noGrp="1"/>
          </p:cNvSpPr>
          <p:nvPr>
            <p:ph type="title"/>
          </p:nvPr>
        </p:nvSpPr>
        <p:spPr>
          <a:xfrm>
            <a:off x="1443740" y="1558944"/>
            <a:ext cx="3279689" cy="1864196"/>
          </a:xfrm>
        </p:spPr>
        <p:txBody>
          <a:bodyPr anchor="b"/>
          <a:lstStyle>
            <a:lvl1pPr algn="r">
              <a:defRPr sz="2800">
                <a:solidFill>
                  <a:schemeClr val="tx1"/>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141EE4CB-68CF-4BF3-A891-8277AFD13D88}"/>
              </a:ext>
            </a:extLst>
          </p:cNvPr>
          <p:cNvSpPr>
            <a:spLocks noGrp="1"/>
          </p:cNvSpPr>
          <p:nvPr>
            <p:ph idx="1"/>
          </p:nvPr>
        </p:nvSpPr>
        <p:spPr>
          <a:xfrm>
            <a:off x="5334000" y="762000"/>
            <a:ext cx="5333999" cy="5334000"/>
          </a:xfrm>
        </p:spPr>
        <p:txBody>
          <a:bodyPr anchor="ctr">
            <a:normAutofit/>
          </a:bodyPr>
          <a:lstStyle>
            <a:lvl1pPr>
              <a:defRPr sz="2800">
                <a:solidFill>
                  <a:schemeClr val="tx1"/>
                </a:solidFill>
              </a:defRPr>
            </a:lvl1pPr>
            <a:lvl2pPr>
              <a:defRPr sz="2400">
                <a:solidFill>
                  <a:schemeClr val="tx1"/>
                </a:solidFill>
              </a:defRPr>
            </a:lvl2pPr>
            <a:lvl3pPr>
              <a:defRPr sz="2000">
                <a:solidFill>
                  <a:schemeClr val="tx1"/>
                </a:solidFill>
              </a:defRPr>
            </a:lvl3pPr>
            <a:lvl4pPr>
              <a:defRPr sz="1800">
                <a:solidFill>
                  <a:schemeClr val="tx1"/>
                </a:solidFill>
              </a:defRPr>
            </a:lvl4pPr>
            <a:lvl5pPr>
              <a:defRPr sz="1800">
                <a:solidFill>
                  <a:schemeClr val="tx1"/>
                </a:solidFill>
              </a:defRPr>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95292E72-B66D-40EE-B182-5585382A6DC9}"/>
              </a:ext>
            </a:extLst>
          </p:cNvPr>
          <p:cNvSpPr>
            <a:spLocks noGrp="1"/>
          </p:cNvSpPr>
          <p:nvPr>
            <p:ph type="body" sz="half" idx="2"/>
          </p:nvPr>
        </p:nvSpPr>
        <p:spPr>
          <a:xfrm>
            <a:off x="1443741" y="3649682"/>
            <a:ext cx="3233096" cy="1933605"/>
          </a:xfrm>
        </p:spPr>
        <p:txBody>
          <a:bodyPr/>
          <a:lstStyle>
            <a:lvl1pPr marL="0" indent="0" algn="r">
              <a:buNone/>
              <a:defRPr sz="1600">
                <a:solidFill>
                  <a:schemeClr val="tx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ED73B694-B050-45F3-AE6F-A86A129F1C64}"/>
              </a:ext>
            </a:extLst>
          </p:cNvPr>
          <p:cNvSpPr>
            <a:spLocks noGrp="1"/>
          </p:cNvSpPr>
          <p:nvPr>
            <p:ph type="dt" sz="half" idx="10"/>
          </p:nvPr>
        </p:nvSpPr>
        <p:spPr/>
        <p:txBody>
          <a:bodyPr/>
          <a:lstStyle/>
          <a:p>
            <a:fld id="{3C2B07E4-CDF9-4C88-A2F3-04620E58224D}" type="datetimeFigureOut">
              <a:rPr lang="en-US" smtClean="0"/>
              <a:t>3/10/2023</a:t>
            </a:fld>
            <a:endParaRPr lang="en-US"/>
          </a:p>
        </p:txBody>
      </p:sp>
      <p:sp>
        <p:nvSpPr>
          <p:cNvPr id="6" name="Footer Placeholder 5">
            <a:extLst>
              <a:ext uri="{FF2B5EF4-FFF2-40B4-BE49-F238E27FC236}">
                <a16:creationId xmlns:a16="http://schemas.microsoft.com/office/drawing/2014/main" id="{7E8AE423-9CA5-46B3-96B1-7586AD02080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14B973D-F1F7-47BC-996D-6100B7C89520}"/>
              </a:ext>
            </a:extLst>
          </p:cNvPr>
          <p:cNvSpPr>
            <a:spLocks noGrp="1"/>
          </p:cNvSpPr>
          <p:nvPr>
            <p:ph type="sldNum" sz="quarter" idx="12"/>
          </p:nvPr>
        </p:nvSpPr>
        <p:spPr/>
        <p:txBody>
          <a:bodyPr/>
          <a:lstStyle/>
          <a:p>
            <a:fld id="{EFE71E98-A417-4ECC-ACEB-C0490C20DB04}" type="slidenum">
              <a:rPr lang="en-US" smtClean="0"/>
              <a:t>‹#›</a:t>
            </a:fld>
            <a:endParaRPr lang="en-US"/>
          </a:p>
        </p:txBody>
      </p:sp>
    </p:spTree>
    <p:extLst>
      <p:ext uri="{BB962C8B-B14F-4D97-AF65-F5344CB8AC3E}">
        <p14:creationId xmlns:p14="http://schemas.microsoft.com/office/powerpoint/2010/main" val="1481080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AE9949-4A1F-4DA9-9B75-A6180F954B8D}"/>
              </a:ext>
            </a:extLst>
          </p:cNvPr>
          <p:cNvSpPr>
            <a:spLocks noGrp="1"/>
          </p:cNvSpPr>
          <p:nvPr>
            <p:ph type="title"/>
          </p:nvPr>
        </p:nvSpPr>
        <p:spPr>
          <a:xfrm>
            <a:off x="1433543" y="1383126"/>
            <a:ext cx="3289886" cy="2045874"/>
          </a:xfrm>
        </p:spPr>
        <p:txBody>
          <a:bodyPr anchor="b"/>
          <a:lstStyle>
            <a:lvl1pPr algn="r">
              <a:defRPr sz="2800">
                <a:solidFill>
                  <a:schemeClr val="tx1"/>
                </a:solidFill>
              </a:defRPr>
            </a:lvl1pPr>
          </a:lstStyle>
          <a:p>
            <a:r>
              <a:rPr lang="en-US" dirty="0"/>
              <a:t>Click to edit Master title style</a:t>
            </a:r>
          </a:p>
        </p:txBody>
      </p:sp>
      <p:sp>
        <p:nvSpPr>
          <p:cNvPr id="3" name="Picture Placeholder 2">
            <a:extLst>
              <a:ext uri="{FF2B5EF4-FFF2-40B4-BE49-F238E27FC236}">
                <a16:creationId xmlns:a16="http://schemas.microsoft.com/office/drawing/2014/main" id="{79A8D794-C670-4569-93D9-0FF8B35AA7AE}"/>
              </a:ext>
            </a:extLst>
          </p:cNvPr>
          <p:cNvSpPr>
            <a:spLocks noGrp="1"/>
          </p:cNvSpPr>
          <p:nvPr>
            <p:ph type="pic" idx="1"/>
          </p:nvPr>
        </p:nvSpPr>
        <p:spPr>
          <a:xfrm>
            <a:off x="5334001" y="762000"/>
            <a:ext cx="5333999" cy="5334000"/>
          </a:xfrm>
        </p:spPr>
        <p:txBody>
          <a:bodyPr/>
          <a:lstStyle>
            <a:lvl1pPr marL="0" indent="0">
              <a:buNone/>
              <a:defRPr sz="3200">
                <a:solidFill>
                  <a:schemeClr val="tx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A92486F6-AE67-4B34-B8E2-0B7576DC2E3A}"/>
              </a:ext>
            </a:extLst>
          </p:cNvPr>
          <p:cNvSpPr>
            <a:spLocks noGrp="1"/>
          </p:cNvSpPr>
          <p:nvPr>
            <p:ph type="body" sz="half" idx="2"/>
          </p:nvPr>
        </p:nvSpPr>
        <p:spPr>
          <a:xfrm>
            <a:off x="1433544" y="3649682"/>
            <a:ext cx="3243292" cy="1684317"/>
          </a:xfrm>
        </p:spPr>
        <p:txBody>
          <a:bodyPr/>
          <a:lstStyle>
            <a:lvl1pPr marL="0" indent="0" algn="r">
              <a:buNone/>
              <a:defRPr sz="1600">
                <a:solidFill>
                  <a:schemeClr val="tx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B198B11C-BB63-49A6-B488-29D4FBF8E107}"/>
              </a:ext>
            </a:extLst>
          </p:cNvPr>
          <p:cNvSpPr>
            <a:spLocks noGrp="1"/>
          </p:cNvSpPr>
          <p:nvPr>
            <p:ph type="dt" sz="half" idx="10"/>
          </p:nvPr>
        </p:nvSpPr>
        <p:spPr/>
        <p:txBody>
          <a:bodyPr/>
          <a:lstStyle/>
          <a:p>
            <a:fld id="{3C2B07E4-CDF9-4C88-A2F3-04620E58224D}" type="datetimeFigureOut">
              <a:rPr lang="en-US" smtClean="0"/>
              <a:t>3/10/2023</a:t>
            </a:fld>
            <a:endParaRPr lang="en-US"/>
          </a:p>
        </p:txBody>
      </p:sp>
      <p:sp>
        <p:nvSpPr>
          <p:cNvPr id="6" name="Footer Placeholder 5">
            <a:extLst>
              <a:ext uri="{FF2B5EF4-FFF2-40B4-BE49-F238E27FC236}">
                <a16:creationId xmlns:a16="http://schemas.microsoft.com/office/drawing/2014/main" id="{324B9166-6D36-4F0A-9ADD-33D49A0C3A5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FB22B8F-7760-41B3-9053-DD90255B9EEE}"/>
              </a:ext>
            </a:extLst>
          </p:cNvPr>
          <p:cNvSpPr>
            <a:spLocks noGrp="1"/>
          </p:cNvSpPr>
          <p:nvPr>
            <p:ph type="sldNum" sz="quarter" idx="12"/>
          </p:nvPr>
        </p:nvSpPr>
        <p:spPr/>
        <p:txBody>
          <a:bodyPr/>
          <a:lstStyle/>
          <a:p>
            <a:fld id="{EFE71E98-A417-4ECC-ACEB-C0490C20DB04}" type="slidenum">
              <a:rPr lang="en-US" smtClean="0"/>
              <a:t>‹#›</a:t>
            </a:fld>
            <a:endParaRPr lang="en-US"/>
          </a:p>
        </p:txBody>
      </p:sp>
    </p:spTree>
    <p:extLst>
      <p:ext uri="{BB962C8B-B14F-4D97-AF65-F5344CB8AC3E}">
        <p14:creationId xmlns:p14="http://schemas.microsoft.com/office/powerpoint/2010/main" val="19538844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F84152A-7FE0-4708-B7C1-DBEC8F133766}"/>
              </a:ext>
            </a:extLst>
          </p:cNvPr>
          <p:cNvSpPr>
            <a:spLocks noGrp="1"/>
          </p:cNvSpPr>
          <p:nvPr>
            <p:ph type="title"/>
          </p:nvPr>
        </p:nvSpPr>
        <p:spPr>
          <a:xfrm>
            <a:off x="1429566" y="1041621"/>
            <a:ext cx="9238434" cy="861383"/>
          </a:xfrm>
          <a:prstGeom prst="rect">
            <a:avLst/>
          </a:prstGeom>
        </p:spPr>
        <p:txBody>
          <a:bodyPr lIns="109728" tIns="109728" rIns="109728" bIns="91440" anchor="b"/>
          <a:lstStyle/>
          <a:p>
            <a:r>
              <a:rPr lang="en-US" dirty="0"/>
              <a:t>Click to edit Master title style</a:t>
            </a:r>
          </a:p>
        </p:txBody>
      </p:sp>
      <p:sp>
        <p:nvSpPr>
          <p:cNvPr id="3" name="Text Placeholder 2">
            <a:extLst>
              <a:ext uri="{FF2B5EF4-FFF2-40B4-BE49-F238E27FC236}">
                <a16:creationId xmlns:a16="http://schemas.microsoft.com/office/drawing/2014/main" id="{B911AB53-BAF9-439D-9451-47193CF2FF8E}"/>
              </a:ext>
            </a:extLst>
          </p:cNvPr>
          <p:cNvSpPr>
            <a:spLocks noGrp="1"/>
          </p:cNvSpPr>
          <p:nvPr>
            <p:ph type="body" idx="1"/>
          </p:nvPr>
        </p:nvSpPr>
        <p:spPr>
          <a:xfrm>
            <a:off x="1429566" y="2285999"/>
            <a:ext cx="9238434" cy="3810001"/>
          </a:xfrm>
          <a:prstGeom prst="rect">
            <a:avLst/>
          </a:prstGeom>
        </p:spPr>
        <p:txBody>
          <a:bodyPr lIns="109728" tIns="109728" rIns="109728" bIns="9144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1FB96D9F-562A-496F-A530-A561994DC5EF}"/>
              </a:ext>
            </a:extLst>
          </p:cNvPr>
          <p:cNvSpPr>
            <a:spLocks noGrp="1"/>
          </p:cNvSpPr>
          <p:nvPr>
            <p:ph type="dt" sz="half" idx="2"/>
          </p:nvPr>
        </p:nvSpPr>
        <p:spPr>
          <a:xfrm rot="5400000">
            <a:off x="10471087" y="4891318"/>
            <a:ext cx="2673295" cy="365125"/>
          </a:xfrm>
          <a:prstGeom prst="rect">
            <a:avLst/>
          </a:prstGeom>
        </p:spPr>
        <p:txBody>
          <a:bodyPr lIns="109728" tIns="109728" rIns="109728" bIns="91440" anchor="ctr"/>
          <a:lstStyle>
            <a:lvl1pPr algn="l">
              <a:defRPr sz="700" b="1" cap="none" spc="70" baseline="0">
                <a:solidFill>
                  <a:schemeClr val="tx1"/>
                </a:solidFill>
              </a:defRPr>
            </a:lvl1pPr>
          </a:lstStyle>
          <a:p>
            <a:fld id="{3C2B07E4-CDF9-4C88-A2F3-04620E58224D}" type="datetimeFigureOut">
              <a:rPr lang="en-US" smtClean="0"/>
              <a:pPr/>
              <a:t>3/10/2023</a:t>
            </a:fld>
            <a:endParaRPr lang="en-US" dirty="0"/>
          </a:p>
        </p:txBody>
      </p:sp>
      <p:sp>
        <p:nvSpPr>
          <p:cNvPr id="5" name="Footer Placeholder 4">
            <a:extLst>
              <a:ext uri="{FF2B5EF4-FFF2-40B4-BE49-F238E27FC236}">
                <a16:creationId xmlns:a16="http://schemas.microsoft.com/office/drawing/2014/main" id="{CC3060FE-AAC3-4FAE-9EB4-BCAE72D95670}"/>
              </a:ext>
            </a:extLst>
          </p:cNvPr>
          <p:cNvSpPr>
            <a:spLocks noGrp="1"/>
          </p:cNvSpPr>
          <p:nvPr>
            <p:ph type="ftr" sz="quarter" idx="3"/>
          </p:nvPr>
        </p:nvSpPr>
        <p:spPr>
          <a:xfrm rot="5400000">
            <a:off x="10473021" y="1609893"/>
            <a:ext cx="2669427" cy="365125"/>
          </a:xfrm>
          <a:prstGeom prst="rect">
            <a:avLst/>
          </a:prstGeom>
        </p:spPr>
        <p:txBody>
          <a:bodyPr lIns="109728" tIns="109728" rIns="109728" bIns="91440" anchor="ctr"/>
          <a:lstStyle>
            <a:lvl1pPr algn="r">
              <a:defRPr sz="700" b="1" cap="none" spc="70" baseline="0">
                <a:solidFill>
                  <a:schemeClr val="tx1"/>
                </a:solidFill>
              </a:defRPr>
            </a:lvl1pPr>
          </a:lstStyle>
          <a:p>
            <a:endParaRPr lang="en-US" dirty="0"/>
          </a:p>
        </p:txBody>
      </p:sp>
      <p:sp>
        <p:nvSpPr>
          <p:cNvPr id="6" name="Slide Number Placeholder 5">
            <a:extLst>
              <a:ext uri="{FF2B5EF4-FFF2-40B4-BE49-F238E27FC236}">
                <a16:creationId xmlns:a16="http://schemas.microsoft.com/office/drawing/2014/main" id="{4777EDB2-8F31-42FA-B253-62D241466385}"/>
              </a:ext>
            </a:extLst>
          </p:cNvPr>
          <p:cNvSpPr>
            <a:spLocks noGrp="1"/>
          </p:cNvSpPr>
          <p:nvPr>
            <p:ph type="sldNum" sz="quarter" idx="4"/>
          </p:nvPr>
        </p:nvSpPr>
        <p:spPr>
          <a:xfrm>
            <a:off x="11492908" y="3219853"/>
            <a:ext cx="629653" cy="429830"/>
          </a:xfrm>
          <a:prstGeom prst="rect">
            <a:avLst/>
          </a:prstGeom>
        </p:spPr>
        <p:txBody>
          <a:bodyPr lIns="91440" tIns="45720" rIns="91440" bIns="45720" anchor="ctr"/>
          <a:lstStyle>
            <a:lvl1pPr algn="ctr">
              <a:defRPr sz="1400" b="1">
                <a:solidFill>
                  <a:schemeClr val="tx1">
                    <a:tint val="75000"/>
                  </a:schemeClr>
                </a:solidFill>
                <a:latin typeface="+mj-lt"/>
              </a:defRPr>
            </a:lvl1pPr>
          </a:lstStyle>
          <a:p>
            <a:fld id="{EFE71E98-A417-4ECC-ACEB-C0490C20DB04}" type="slidenum">
              <a:rPr lang="en-US" smtClean="0"/>
              <a:pPr/>
              <a:t>‹#›</a:t>
            </a:fld>
            <a:endParaRPr lang="en-US"/>
          </a:p>
        </p:txBody>
      </p:sp>
    </p:spTree>
    <p:extLst>
      <p:ext uri="{BB962C8B-B14F-4D97-AF65-F5344CB8AC3E}">
        <p14:creationId xmlns:p14="http://schemas.microsoft.com/office/powerpoint/2010/main" val="1108878809"/>
      </p:ext>
    </p:extLst>
  </p:cSld>
  <p:clrMap bg1="dk1" tx1="lt1" bg2="dk2" tx2="lt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2" r:id="rId6"/>
    <p:sldLayoutId id="2147483688" r:id="rId7"/>
    <p:sldLayoutId id="2147483689" r:id="rId8"/>
    <p:sldLayoutId id="2147483690" r:id="rId9"/>
    <p:sldLayoutId id="2147483691" r:id="rId10"/>
    <p:sldLayoutId id="2147483693" r:id="rId11"/>
  </p:sldLayoutIdLst>
  <p:txStyles>
    <p:titleStyle>
      <a:lvl1pPr algn="l" defTabSz="914400" rtl="0" eaLnBrk="1" latinLnBrk="0" hangingPunct="1">
        <a:lnSpc>
          <a:spcPct val="120000"/>
        </a:lnSpc>
        <a:spcBef>
          <a:spcPct val="0"/>
        </a:spcBef>
        <a:buNone/>
        <a:defRPr sz="2800" b="1" kern="1200" cap="none" spc="300" baseline="0">
          <a:solidFill>
            <a:schemeClr val="tx1"/>
          </a:solidFill>
          <a:latin typeface="+mj-lt"/>
          <a:ea typeface="+mj-ea"/>
          <a:cs typeface="+mj-cs"/>
        </a:defRPr>
      </a:lvl1pPr>
    </p:titleStyle>
    <p:bodyStyle>
      <a:lvl1pPr marL="274320" indent="-274320" algn="l" defTabSz="914400" rtl="0" eaLnBrk="1" latinLnBrk="0" hangingPunct="1">
        <a:lnSpc>
          <a:spcPct val="130000"/>
        </a:lnSpc>
        <a:spcBef>
          <a:spcPts val="1000"/>
        </a:spcBef>
        <a:buSzPct val="85000"/>
        <a:buFont typeface="Arial" panose="020B0604020202020204" pitchFamily="34" charset="0"/>
        <a:buChar char="•"/>
        <a:defRPr sz="1800" kern="1200" spc="60">
          <a:solidFill>
            <a:schemeClr val="tx1"/>
          </a:solidFill>
          <a:latin typeface="+mn-lt"/>
          <a:ea typeface="+mn-ea"/>
          <a:cs typeface="+mn-cs"/>
        </a:defRPr>
      </a:lvl1pPr>
      <a:lvl2pPr marL="274320" indent="0" algn="l" defTabSz="914400" rtl="0" eaLnBrk="1" latinLnBrk="0" hangingPunct="1">
        <a:lnSpc>
          <a:spcPct val="130000"/>
        </a:lnSpc>
        <a:spcBef>
          <a:spcPts val="500"/>
        </a:spcBef>
        <a:buSzPct val="85000"/>
        <a:buFontTx/>
        <a:buNone/>
        <a:defRPr sz="1600" b="1" kern="1200" spc="60">
          <a:solidFill>
            <a:schemeClr val="tx1"/>
          </a:solidFill>
          <a:latin typeface="+mn-lt"/>
          <a:ea typeface="+mn-ea"/>
          <a:cs typeface="+mn-cs"/>
        </a:defRPr>
      </a:lvl2pPr>
      <a:lvl3pPr marL="457200" indent="-182880" algn="l" defTabSz="914400" rtl="0" eaLnBrk="1" latinLnBrk="0" hangingPunct="1">
        <a:lnSpc>
          <a:spcPct val="130000"/>
        </a:lnSpc>
        <a:spcBef>
          <a:spcPts val="500"/>
        </a:spcBef>
        <a:buSzPct val="85000"/>
        <a:buFont typeface="Arial" panose="020B0604020202020204" pitchFamily="34" charset="0"/>
        <a:buChar char="•"/>
        <a:defRPr sz="1400" kern="1200" spc="60">
          <a:solidFill>
            <a:schemeClr val="tx1"/>
          </a:solidFill>
          <a:latin typeface="+mn-lt"/>
          <a:ea typeface="+mn-ea"/>
          <a:cs typeface="+mn-cs"/>
        </a:defRPr>
      </a:lvl3pPr>
      <a:lvl4pPr marL="466344" indent="0" algn="l" defTabSz="914400" rtl="0" eaLnBrk="1" latinLnBrk="0" hangingPunct="1">
        <a:lnSpc>
          <a:spcPct val="130000"/>
        </a:lnSpc>
        <a:spcBef>
          <a:spcPts val="500"/>
        </a:spcBef>
        <a:buSzPct val="85000"/>
        <a:buFontTx/>
        <a:buNone/>
        <a:defRPr sz="1200" b="1" kern="1200" spc="60">
          <a:solidFill>
            <a:schemeClr val="tx1"/>
          </a:solidFill>
          <a:latin typeface="+mn-lt"/>
          <a:ea typeface="+mn-ea"/>
          <a:cs typeface="+mn-cs"/>
        </a:defRPr>
      </a:lvl4pPr>
      <a:lvl5pPr marL="640080" indent="-182880" algn="l" defTabSz="914400" rtl="0" eaLnBrk="1" latinLnBrk="0" hangingPunct="1">
        <a:lnSpc>
          <a:spcPct val="130000"/>
        </a:lnSpc>
        <a:spcBef>
          <a:spcPts val="500"/>
        </a:spcBef>
        <a:buSzPct val="85000"/>
        <a:buFont typeface="Arial" panose="020B0604020202020204" pitchFamily="34" charset="0"/>
        <a:buChar char="•"/>
        <a:defRPr sz="1200" kern="1200" spc="6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hemeOverride" Target="../theme/themeOverride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9" name="Rectangle 26">
            <a:extLst>
              <a:ext uri="{FF2B5EF4-FFF2-40B4-BE49-F238E27FC236}">
                <a16:creationId xmlns:a16="http://schemas.microsoft.com/office/drawing/2014/main" id="{40E0E787-6A3F-4579-9E73-AC9FBB0E3A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EF6FC22-82CA-ECCF-2E0C-FB3CF2894622}"/>
              </a:ext>
            </a:extLst>
          </p:cNvPr>
          <p:cNvSpPr>
            <a:spLocks noGrp="1"/>
          </p:cNvSpPr>
          <p:nvPr>
            <p:ph type="ctrTitle"/>
          </p:nvPr>
        </p:nvSpPr>
        <p:spPr>
          <a:xfrm>
            <a:off x="1476375" y="622934"/>
            <a:ext cx="3209925" cy="1232536"/>
          </a:xfrm>
        </p:spPr>
        <p:txBody>
          <a:bodyPr>
            <a:normAutofit/>
          </a:bodyPr>
          <a:lstStyle/>
          <a:p>
            <a:pPr algn="ctr"/>
            <a:r>
              <a:rPr lang="en-US" dirty="0">
                <a:latin typeface="Algerian" panose="04020705040A02060702" pitchFamily="82" charset="0"/>
              </a:rPr>
              <a:t>My Business Plan </a:t>
            </a:r>
          </a:p>
        </p:txBody>
      </p:sp>
      <p:sp>
        <p:nvSpPr>
          <p:cNvPr id="3" name="Subtitle 2">
            <a:extLst>
              <a:ext uri="{FF2B5EF4-FFF2-40B4-BE49-F238E27FC236}">
                <a16:creationId xmlns:a16="http://schemas.microsoft.com/office/drawing/2014/main" id="{EC757D9E-FED0-F83E-C0C5-81762A4DE5AF}"/>
              </a:ext>
            </a:extLst>
          </p:cNvPr>
          <p:cNvSpPr>
            <a:spLocks noGrp="1"/>
          </p:cNvSpPr>
          <p:nvPr>
            <p:ph type="subTitle" idx="1"/>
          </p:nvPr>
        </p:nvSpPr>
        <p:spPr>
          <a:xfrm>
            <a:off x="-376959" y="4198263"/>
            <a:ext cx="7067550" cy="1487117"/>
          </a:xfrm>
        </p:spPr>
        <p:txBody>
          <a:bodyPr>
            <a:normAutofit fontScale="25000" lnSpcReduction="20000"/>
          </a:bodyPr>
          <a:lstStyle/>
          <a:p>
            <a:pPr algn="ctr"/>
            <a:r>
              <a:rPr lang="en-US" sz="11100" b="1" spc="300" dirty="0">
                <a:latin typeface="Algerian" panose="04020705040A02060702" pitchFamily="82" charset="0"/>
                <a:ea typeface="+mj-ea"/>
                <a:cs typeface="+mj-cs"/>
              </a:rPr>
              <a:t>Nightmare Escape </a:t>
            </a:r>
          </a:p>
          <a:p>
            <a:pPr algn="ctr"/>
            <a:endParaRPr lang="en-US" b="1" spc="300" dirty="0">
              <a:latin typeface="Algerian" panose="04020705040A02060702" pitchFamily="82" charset="0"/>
              <a:ea typeface="+mj-ea"/>
              <a:cs typeface="+mj-cs"/>
            </a:endParaRPr>
          </a:p>
          <a:p>
            <a:pPr algn="ctr"/>
            <a:endParaRPr lang="en-US" b="1" spc="300" dirty="0">
              <a:latin typeface="Algerian" panose="04020705040A02060702" pitchFamily="82" charset="0"/>
              <a:ea typeface="+mj-ea"/>
              <a:cs typeface="+mj-cs"/>
            </a:endParaRPr>
          </a:p>
          <a:p>
            <a:pPr algn="ctr"/>
            <a:r>
              <a:rPr lang="en-US" sz="8000" b="1" spc="300" dirty="0">
                <a:latin typeface="Algerian" panose="04020705040A02060702" pitchFamily="82" charset="0"/>
                <a:ea typeface="+mj-ea"/>
                <a:cs typeface="+mj-cs"/>
              </a:rPr>
              <a:t>By Michael Madanat </a:t>
            </a:r>
          </a:p>
        </p:txBody>
      </p:sp>
      <p:pic>
        <p:nvPicPr>
          <p:cNvPr id="4" name="Picture 3">
            <a:extLst>
              <a:ext uri="{FF2B5EF4-FFF2-40B4-BE49-F238E27FC236}">
                <a16:creationId xmlns:a16="http://schemas.microsoft.com/office/drawing/2014/main" id="{0CA98579-6C0C-AAFC-1287-B44FBBD835F4}"/>
              </a:ext>
            </a:extLst>
          </p:cNvPr>
          <p:cNvPicPr>
            <a:picLocks noChangeAspect="1"/>
          </p:cNvPicPr>
          <p:nvPr/>
        </p:nvPicPr>
        <p:blipFill rotWithShape="1">
          <a:blip r:embed="rId2"/>
          <a:srcRect t="11297" r="-2" b="-2"/>
          <a:stretch/>
        </p:blipFill>
        <p:spPr>
          <a:xfrm>
            <a:off x="6017527" y="762000"/>
            <a:ext cx="5359711" cy="2674263"/>
          </a:xfrm>
          <a:custGeom>
            <a:avLst/>
            <a:gdLst/>
            <a:ahLst/>
            <a:cxnLst/>
            <a:rect l="l" t="t" r="r" b="b"/>
            <a:pathLst>
              <a:path w="5359711" h="2674263">
                <a:moveTo>
                  <a:pt x="2679855" y="0"/>
                </a:moveTo>
                <a:cubicBezTo>
                  <a:pt x="4067550" y="0"/>
                  <a:pt x="5208920" y="1054639"/>
                  <a:pt x="5346171" y="2406123"/>
                </a:cubicBezTo>
                <a:lnTo>
                  <a:pt x="5359711" y="2674263"/>
                </a:lnTo>
                <a:lnTo>
                  <a:pt x="0" y="2674263"/>
                </a:lnTo>
                <a:lnTo>
                  <a:pt x="13540" y="2406123"/>
                </a:lnTo>
                <a:cubicBezTo>
                  <a:pt x="150790" y="1054639"/>
                  <a:pt x="1292160" y="0"/>
                  <a:pt x="2679855" y="0"/>
                </a:cubicBezTo>
                <a:close/>
              </a:path>
            </a:pathLst>
          </a:custGeom>
        </p:spPr>
      </p:pic>
      <p:pic>
        <p:nvPicPr>
          <p:cNvPr id="15" name="Picture 14" descr="A picture containing text&#10;&#10;Description automatically generated">
            <a:extLst>
              <a:ext uri="{FF2B5EF4-FFF2-40B4-BE49-F238E27FC236}">
                <a16:creationId xmlns:a16="http://schemas.microsoft.com/office/drawing/2014/main" id="{5DBDE671-0A53-21D2-ABEE-32B81F66B4ED}"/>
              </a:ext>
            </a:extLst>
          </p:cNvPr>
          <p:cNvPicPr>
            <a:picLocks noChangeAspect="1"/>
          </p:cNvPicPr>
          <p:nvPr/>
        </p:nvPicPr>
        <p:blipFill rotWithShape="1">
          <a:blip r:embed="rId3">
            <a:extLst>
              <a:ext uri="{28A0092B-C50C-407E-A947-70E740481C1C}">
                <a14:useLocalDpi xmlns:a14="http://schemas.microsoft.com/office/drawing/2010/main" val="0"/>
              </a:ext>
            </a:extLst>
          </a:blip>
          <a:srcRect t="23624" r="2" b="14977"/>
          <a:stretch/>
        </p:blipFill>
        <p:spPr>
          <a:xfrm>
            <a:off x="6017198" y="3434444"/>
            <a:ext cx="5360306" cy="2687863"/>
          </a:xfrm>
          <a:custGeom>
            <a:avLst/>
            <a:gdLst/>
            <a:ahLst/>
            <a:cxnLst/>
            <a:rect l="l" t="t" r="r" b="b"/>
            <a:pathLst>
              <a:path w="5360306" h="2687863">
                <a:moveTo>
                  <a:pt x="390" y="0"/>
                </a:moveTo>
                <a:lnTo>
                  <a:pt x="5359917" y="0"/>
                </a:lnTo>
                <a:lnTo>
                  <a:pt x="5360306" y="7710"/>
                </a:lnTo>
                <a:cubicBezTo>
                  <a:pt x="5360306" y="1487918"/>
                  <a:pt x="4160361" y="2687863"/>
                  <a:pt x="2680153" y="2687863"/>
                </a:cubicBezTo>
                <a:cubicBezTo>
                  <a:pt x="1199945" y="2687863"/>
                  <a:pt x="0" y="1487918"/>
                  <a:pt x="0" y="7710"/>
                </a:cubicBezTo>
                <a:close/>
              </a:path>
            </a:pathLst>
          </a:custGeom>
        </p:spPr>
      </p:pic>
      <p:cxnSp>
        <p:nvCxnSpPr>
          <p:cNvPr id="40" name="Straight Connector 28">
            <a:extLst>
              <a:ext uri="{FF2B5EF4-FFF2-40B4-BE49-F238E27FC236}">
                <a16:creationId xmlns:a16="http://schemas.microsoft.com/office/drawing/2014/main" id="{651B3B56-501F-42FF-8534-28EF7857BD4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550993" y="3997080"/>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277283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5E6996D-C55E-4391-3FDD-ADC13F164C9F}"/>
              </a:ext>
            </a:extLst>
          </p:cNvPr>
          <p:cNvSpPr txBox="1"/>
          <p:nvPr/>
        </p:nvSpPr>
        <p:spPr>
          <a:xfrm>
            <a:off x="781050" y="447675"/>
            <a:ext cx="10839450" cy="5878532"/>
          </a:xfrm>
          <a:prstGeom prst="rect">
            <a:avLst/>
          </a:prstGeom>
          <a:noFill/>
        </p:spPr>
        <p:txBody>
          <a:bodyPr wrap="square" rtlCol="0">
            <a:spAutoFit/>
          </a:bodyPr>
          <a:lstStyle/>
          <a:p>
            <a:r>
              <a:rPr lang="en-US" sz="2800" b="1" dirty="0">
                <a:solidFill>
                  <a:schemeClr val="tx1">
                    <a:lumMod val="95000"/>
                  </a:schemeClr>
                </a:solidFill>
                <a:latin typeface="Algerian" panose="04020705040A02060702" pitchFamily="82" charset="0"/>
              </a:rPr>
              <a:t>Business Idea </a:t>
            </a:r>
          </a:p>
          <a:p>
            <a:pPr marL="342900" marR="0" lvl="0" indent="-342900">
              <a:spcBef>
                <a:spcPts val="0"/>
              </a:spcBef>
              <a:spcAft>
                <a:spcPts val="0"/>
              </a:spcAft>
              <a:buFont typeface="+mj-lt"/>
              <a:buAutoNum type="arabicPeriod"/>
              <a:tabLst>
                <a:tab pos="457200" algn="l"/>
              </a:tabLst>
            </a:pPr>
            <a:r>
              <a:rPr lang="en-US" sz="1800" dirty="0">
                <a:solidFill>
                  <a:schemeClr val="tx1">
                    <a:lumMod val="95000"/>
                  </a:schemeClr>
                </a:solidFill>
                <a:effectLst/>
                <a:latin typeface="Segoe UI" panose="020B0502040204020203" pitchFamily="34" charset="0"/>
              </a:rPr>
              <a:t>The idea is a thrilling escape room with a horror theme and the players have to solve puzzles and challenges to escape a creepy room.</a:t>
            </a:r>
            <a:endParaRPr lang="en-US" dirty="0">
              <a:solidFill>
                <a:schemeClr val="tx1">
                  <a:lumMod val="95000"/>
                </a:schemeClr>
              </a:solidFill>
              <a:effectLst/>
            </a:endParaRPr>
          </a:p>
          <a:p>
            <a:pPr marL="342900" marR="0" lvl="0" indent="-342900">
              <a:spcBef>
                <a:spcPts val="0"/>
              </a:spcBef>
              <a:spcAft>
                <a:spcPts val="0"/>
              </a:spcAft>
              <a:buFont typeface="+mj-lt"/>
              <a:buAutoNum type="arabicPeriod"/>
              <a:tabLst>
                <a:tab pos="457200" algn="l"/>
              </a:tabLst>
            </a:pPr>
            <a:r>
              <a:rPr lang="en-US" sz="1800" dirty="0">
                <a:solidFill>
                  <a:schemeClr val="tx1">
                    <a:lumMod val="95000"/>
                  </a:schemeClr>
                </a:solidFill>
                <a:effectLst/>
                <a:latin typeface="Segoe UI" panose="020B0502040204020203" pitchFamily="34" charset="0"/>
              </a:rPr>
              <a:t>It is a service.</a:t>
            </a:r>
            <a:endParaRPr lang="en-US" dirty="0">
              <a:solidFill>
                <a:schemeClr val="tx1">
                  <a:lumMod val="95000"/>
                </a:schemeClr>
              </a:solidFill>
              <a:effectLst/>
            </a:endParaRPr>
          </a:p>
          <a:p>
            <a:pPr marL="342900" marR="0" lvl="0" indent="-342900">
              <a:spcBef>
                <a:spcPts val="0"/>
              </a:spcBef>
              <a:spcAft>
                <a:spcPts val="0"/>
              </a:spcAft>
              <a:buFont typeface="+mj-lt"/>
              <a:buAutoNum type="arabicPeriod"/>
              <a:tabLst>
                <a:tab pos="457200" algn="l"/>
              </a:tabLst>
            </a:pPr>
            <a:r>
              <a:rPr lang="en-US" sz="1800" dirty="0">
                <a:solidFill>
                  <a:schemeClr val="tx1">
                    <a:lumMod val="95000"/>
                  </a:schemeClr>
                </a:solidFill>
                <a:effectLst/>
                <a:latin typeface="Segoe UI" panose="020B0502040204020203" pitchFamily="34" charset="0"/>
              </a:rPr>
              <a:t>The objective:  I want to provide a thrilling experience to the players and challenge them to work together and solve puzzles. My mission is to be the best escape room experience, my vision is to become very famous, and I want all children to talk about It and  try it.</a:t>
            </a:r>
            <a:endParaRPr lang="en-US" dirty="0">
              <a:solidFill>
                <a:schemeClr val="tx1">
                  <a:lumMod val="95000"/>
                </a:schemeClr>
              </a:solidFill>
              <a:latin typeface="Segoe UI" panose="020B0502040204020203" pitchFamily="34" charset="0"/>
            </a:endParaRPr>
          </a:p>
          <a:p>
            <a:pPr marL="342900" marR="0" lvl="0" indent="-342900">
              <a:spcBef>
                <a:spcPts val="0"/>
              </a:spcBef>
              <a:spcAft>
                <a:spcPts val="0"/>
              </a:spcAft>
              <a:buFont typeface="+mj-lt"/>
              <a:buAutoNum type="arabicPeriod"/>
              <a:tabLst>
                <a:tab pos="457200" algn="l"/>
              </a:tabLst>
            </a:pPr>
            <a:r>
              <a:rPr lang="en-US" sz="1800" dirty="0">
                <a:solidFill>
                  <a:schemeClr val="tx1">
                    <a:lumMod val="95000"/>
                  </a:schemeClr>
                </a:solidFill>
                <a:effectLst/>
                <a:latin typeface="Segoe UI" panose="020B0502040204020203" pitchFamily="34" charset="0"/>
              </a:rPr>
              <a:t>The name of my business is "Nightmare Escape." It is memorable and easy, and it reflects the horror theme of our escape room.</a:t>
            </a:r>
          </a:p>
          <a:p>
            <a:pPr marR="0" lvl="0">
              <a:spcBef>
                <a:spcPts val="0"/>
              </a:spcBef>
              <a:spcAft>
                <a:spcPts val="0"/>
              </a:spcAft>
              <a:tabLst>
                <a:tab pos="457200" algn="l"/>
              </a:tabLst>
            </a:pPr>
            <a:endParaRPr lang="en-US" sz="1800" dirty="0">
              <a:solidFill>
                <a:schemeClr val="tx1">
                  <a:lumMod val="95000"/>
                </a:schemeClr>
              </a:solidFill>
              <a:effectLst/>
              <a:latin typeface="Segoe UI" panose="020B0502040204020203" pitchFamily="34" charset="0"/>
            </a:endParaRPr>
          </a:p>
          <a:p>
            <a:pPr marR="0" lvl="0" indent="0" fontAlgn="auto">
              <a:lnSpc>
                <a:spcPct val="100000"/>
              </a:lnSpc>
              <a:spcBef>
                <a:spcPts val="0"/>
              </a:spcBef>
              <a:spcAft>
                <a:spcPts val="0"/>
              </a:spcAft>
              <a:buClrTx/>
              <a:buSzTx/>
              <a:buFontTx/>
              <a:buNone/>
              <a:tabLst/>
              <a:defRPr/>
            </a:pPr>
            <a:r>
              <a:rPr lang="en-US" sz="2400" b="1" dirty="0">
                <a:solidFill>
                  <a:schemeClr val="tx1">
                    <a:lumMod val="95000"/>
                  </a:schemeClr>
                </a:solidFill>
                <a:latin typeface="Algerian" panose="04020705040A02060702" pitchFamily="82" charset="0"/>
              </a:rPr>
              <a:t>Target market &amp; Demographics</a:t>
            </a:r>
          </a:p>
          <a:p>
            <a:pPr marL="342900" marR="0" lvl="0" indent="-342900">
              <a:spcBef>
                <a:spcPts val="0"/>
              </a:spcBef>
              <a:spcAft>
                <a:spcPts val="0"/>
              </a:spcAft>
              <a:buFont typeface="+mj-lt"/>
              <a:buAutoNum type="arabicPeriod"/>
              <a:tabLst>
                <a:tab pos="457200" algn="l"/>
              </a:tabLst>
            </a:pPr>
            <a:r>
              <a:rPr lang="en-US" sz="1800" dirty="0">
                <a:solidFill>
                  <a:schemeClr val="tx1">
                    <a:lumMod val="95000"/>
                  </a:schemeClr>
                </a:solidFill>
                <a:effectLst/>
                <a:latin typeface="Segoe UI" panose="020B0502040204020203" pitchFamily="34" charset="0"/>
              </a:rPr>
              <a:t>Target Customers: My target customers are teenagers and adults, both men and women above 13 years old. </a:t>
            </a:r>
            <a:endParaRPr lang="en-US" dirty="0">
              <a:solidFill>
                <a:schemeClr val="tx1">
                  <a:lumMod val="95000"/>
                </a:schemeClr>
              </a:solidFill>
              <a:effectLst/>
            </a:endParaRPr>
          </a:p>
          <a:p>
            <a:pPr marL="342900" marR="0" lvl="0" indent="-342900">
              <a:spcBef>
                <a:spcPts val="0"/>
              </a:spcBef>
              <a:spcAft>
                <a:spcPts val="0"/>
              </a:spcAft>
              <a:buFont typeface="+mj-lt"/>
              <a:buAutoNum type="arabicPeriod"/>
              <a:tabLst>
                <a:tab pos="457200" algn="l"/>
              </a:tabLst>
            </a:pPr>
            <a:r>
              <a:rPr lang="en-US" sz="1800" dirty="0">
                <a:solidFill>
                  <a:schemeClr val="tx1">
                    <a:lumMod val="95000"/>
                  </a:schemeClr>
                </a:solidFill>
                <a:effectLst/>
                <a:latin typeface="Segoe UI" panose="020B0502040204020203" pitchFamily="34" charset="0"/>
              </a:rPr>
              <a:t>Competitors: are other escape room businesses and other entertainment businesses such as movie theaters.</a:t>
            </a:r>
            <a:endParaRPr lang="en-US" dirty="0">
              <a:solidFill>
                <a:schemeClr val="tx1">
                  <a:lumMod val="95000"/>
                </a:schemeClr>
              </a:solidFill>
              <a:effectLst/>
            </a:endParaRPr>
          </a:p>
          <a:p>
            <a:pPr marL="342900" marR="0" lvl="0" indent="-342900">
              <a:spcBef>
                <a:spcPts val="0"/>
              </a:spcBef>
              <a:spcAft>
                <a:spcPts val="0"/>
              </a:spcAft>
              <a:buFont typeface="+mj-lt"/>
              <a:buAutoNum type="arabicPeriod"/>
              <a:tabLst>
                <a:tab pos="457200" algn="l"/>
              </a:tabLst>
            </a:pPr>
            <a:r>
              <a:rPr lang="en-US" sz="1800" dirty="0">
                <a:solidFill>
                  <a:schemeClr val="tx1">
                    <a:lumMod val="95000"/>
                  </a:schemeClr>
                </a:solidFill>
                <a:effectLst/>
                <a:latin typeface="Segoe UI" panose="020B0502040204020203" pitchFamily="34" charset="0"/>
              </a:rPr>
              <a:t>Business Location: in an area that does not have the same business and is not very busy so parents can drop off their kids easily </a:t>
            </a:r>
            <a:r>
              <a:rPr lang="en-US" dirty="0">
                <a:solidFill>
                  <a:schemeClr val="tx1">
                    <a:lumMod val="95000"/>
                  </a:schemeClr>
                </a:solidFill>
                <a:latin typeface="Segoe UI" panose="020B0502040204020203" pitchFamily="34" charset="0"/>
              </a:rPr>
              <a:t>may be in a residential area but have many restaurants near</a:t>
            </a:r>
            <a:r>
              <a:rPr lang="en-US" sz="1800" dirty="0">
                <a:solidFill>
                  <a:schemeClr val="tx1">
                    <a:lumMod val="95000"/>
                  </a:schemeClr>
                </a:solidFill>
                <a:effectLst/>
                <a:latin typeface="Segoe UI" panose="020B0502040204020203" pitchFamily="34" charset="0"/>
              </a:rPr>
              <a:t>. I will market my business through Instagram and Facebook, and post photos and videos of the players’ escape .</a:t>
            </a:r>
          </a:p>
          <a:p>
            <a:pPr marL="342900" marR="0" lvl="0" indent="-342900">
              <a:spcBef>
                <a:spcPts val="0"/>
              </a:spcBef>
              <a:spcAft>
                <a:spcPts val="0"/>
              </a:spcAft>
              <a:buFont typeface="+mj-lt"/>
              <a:buAutoNum type="arabicPeriod"/>
              <a:tabLst>
                <a:tab pos="457200" algn="l"/>
              </a:tabLst>
            </a:pPr>
            <a:endParaRPr lang="en-US" sz="1800" dirty="0">
              <a:solidFill>
                <a:schemeClr val="tx1">
                  <a:lumMod val="95000"/>
                </a:schemeClr>
              </a:solidFill>
              <a:effectLst/>
              <a:latin typeface="Segoe UI" panose="020B0502040204020203" pitchFamily="34" charset="0"/>
            </a:endParaRPr>
          </a:p>
          <a:p>
            <a:endParaRPr lang="en-US" dirty="0"/>
          </a:p>
        </p:txBody>
      </p:sp>
    </p:spTree>
    <p:extLst>
      <p:ext uri="{BB962C8B-B14F-4D97-AF65-F5344CB8AC3E}">
        <p14:creationId xmlns:p14="http://schemas.microsoft.com/office/powerpoint/2010/main" val="7146487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AD359DC-4234-9425-9012-AAD4A39944AE}"/>
              </a:ext>
            </a:extLst>
          </p:cNvPr>
          <p:cNvSpPr txBox="1"/>
          <p:nvPr/>
        </p:nvSpPr>
        <p:spPr>
          <a:xfrm>
            <a:off x="800100" y="466725"/>
            <a:ext cx="11077575" cy="4616648"/>
          </a:xfrm>
          <a:prstGeom prst="rect">
            <a:avLst/>
          </a:prstGeom>
          <a:noFill/>
        </p:spPr>
        <p:txBody>
          <a:bodyPr wrap="square" rtlCol="0">
            <a:spAutoFit/>
          </a:bodyPr>
          <a:lstStyle/>
          <a:p>
            <a:pPr marR="0" lvl="0">
              <a:spcBef>
                <a:spcPts val="0"/>
              </a:spcBef>
              <a:spcAft>
                <a:spcPts val="0"/>
              </a:spcAft>
              <a:tabLst>
                <a:tab pos="457200" algn="l"/>
              </a:tabLst>
            </a:pPr>
            <a:r>
              <a:rPr lang="en-US" sz="2400" b="1" dirty="0">
                <a:solidFill>
                  <a:schemeClr val="tx1">
                    <a:lumMod val="95000"/>
                  </a:schemeClr>
                </a:solidFill>
                <a:latin typeface="Algerian" panose="04020705040A02060702" pitchFamily="82" charset="0"/>
              </a:rPr>
              <a:t>Financial Information </a:t>
            </a:r>
          </a:p>
          <a:p>
            <a:pPr marR="0" lvl="0">
              <a:spcBef>
                <a:spcPts val="0"/>
              </a:spcBef>
              <a:spcAft>
                <a:spcPts val="0"/>
              </a:spcAft>
              <a:tabLst>
                <a:tab pos="457200" algn="l"/>
              </a:tabLst>
            </a:pPr>
            <a:endParaRPr lang="en-US" dirty="0">
              <a:solidFill>
                <a:schemeClr val="tx1">
                  <a:lumMod val="95000"/>
                </a:schemeClr>
              </a:solidFill>
              <a:latin typeface="Segoe UI" panose="020B0502040204020203" pitchFamily="34" charset="0"/>
            </a:endParaRPr>
          </a:p>
          <a:p>
            <a:pPr marL="342900" marR="0" lvl="0" indent="-342900">
              <a:spcBef>
                <a:spcPts val="0"/>
              </a:spcBef>
              <a:spcAft>
                <a:spcPts val="0"/>
              </a:spcAft>
              <a:buFont typeface="+mj-lt"/>
              <a:buAutoNum type="arabicPeriod"/>
              <a:tabLst>
                <a:tab pos="457200" algn="l"/>
              </a:tabLst>
            </a:pPr>
            <a:r>
              <a:rPr lang="en-US" sz="1800" dirty="0">
                <a:solidFill>
                  <a:schemeClr val="tx1">
                    <a:lumMod val="95000"/>
                  </a:schemeClr>
                </a:solidFill>
                <a:effectLst/>
                <a:latin typeface="Segoe UI" panose="020B0502040204020203" pitchFamily="34" charset="0"/>
              </a:rPr>
              <a:t>Sources of Capital: my savings, parents’ and family loans.</a:t>
            </a:r>
            <a:endParaRPr lang="en-US" dirty="0">
              <a:solidFill>
                <a:schemeClr val="tx1">
                  <a:lumMod val="95000"/>
                </a:schemeClr>
              </a:solidFill>
              <a:effectLst/>
            </a:endParaRPr>
          </a:p>
          <a:p>
            <a:pPr marL="342900" marR="0" lvl="0" indent="-342900">
              <a:spcBef>
                <a:spcPts val="0"/>
              </a:spcBef>
              <a:spcAft>
                <a:spcPts val="0"/>
              </a:spcAft>
              <a:buFont typeface="+mj-lt"/>
              <a:buAutoNum type="arabicPeriod"/>
              <a:tabLst>
                <a:tab pos="457200" algn="l"/>
              </a:tabLst>
            </a:pPr>
            <a:r>
              <a:rPr lang="en-US" sz="1800" dirty="0">
                <a:solidFill>
                  <a:schemeClr val="tx1">
                    <a:lumMod val="95000"/>
                  </a:schemeClr>
                </a:solidFill>
                <a:effectLst/>
                <a:latin typeface="Segoe UI" panose="020B0502040204020203" pitchFamily="34" charset="0"/>
              </a:rPr>
              <a:t>Pricing: I will charge 12 JOD per person for a 60-minute. competitors </a:t>
            </a:r>
            <a:r>
              <a:rPr lang="en-US" sz="1800">
                <a:solidFill>
                  <a:schemeClr val="tx1">
                    <a:lumMod val="95000"/>
                  </a:schemeClr>
                </a:solidFill>
                <a:effectLst/>
                <a:latin typeface="Segoe UI" panose="020B0502040204020203" pitchFamily="34" charset="0"/>
              </a:rPr>
              <a:t>charge  </a:t>
            </a:r>
            <a:r>
              <a:rPr lang="en-US" sz="1800" dirty="0">
                <a:solidFill>
                  <a:schemeClr val="tx1">
                    <a:lumMod val="95000"/>
                  </a:schemeClr>
                </a:solidFill>
                <a:effectLst/>
                <a:latin typeface="Segoe UI" panose="020B0502040204020203" pitchFamily="34" charset="0"/>
              </a:rPr>
              <a:t>15 JOD per person.</a:t>
            </a:r>
            <a:endParaRPr lang="en-US" dirty="0">
              <a:solidFill>
                <a:schemeClr val="tx1">
                  <a:lumMod val="95000"/>
                </a:schemeClr>
              </a:solidFill>
              <a:effectLst/>
            </a:endParaRPr>
          </a:p>
          <a:p>
            <a:pPr marL="342900" marR="0" lvl="0" indent="-342900">
              <a:spcBef>
                <a:spcPts val="0"/>
              </a:spcBef>
              <a:spcAft>
                <a:spcPts val="0"/>
              </a:spcAft>
              <a:buFont typeface="+mj-lt"/>
              <a:buAutoNum type="arabicPeriod"/>
              <a:tabLst>
                <a:tab pos="457200" algn="l"/>
              </a:tabLst>
            </a:pPr>
            <a:r>
              <a:rPr lang="en-US" sz="1800" dirty="0">
                <a:solidFill>
                  <a:schemeClr val="tx1">
                    <a:lumMod val="95000"/>
                  </a:schemeClr>
                </a:solidFill>
                <a:effectLst/>
                <a:latin typeface="Segoe UI" panose="020B0502040204020203" pitchFamily="34" charset="0"/>
              </a:rPr>
              <a:t>Predicated Profit: </a:t>
            </a:r>
            <a:r>
              <a:rPr lang="en-US" dirty="0">
                <a:solidFill>
                  <a:schemeClr val="tx1">
                    <a:lumMod val="95000"/>
                  </a:schemeClr>
                </a:solidFill>
                <a:latin typeface="Segoe UI" panose="020B0502040204020203" pitchFamily="34" charset="0"/>
              </a:rPr>
              <a:t>if I charge 12 JOD per ticket and sell 500 tickets per month, my monthly profit would be 6,000 JOD. And after deducting the monthly expenses, like rent, staff, and other costs, a total 4,000 JOD, my monthly profit would be 2,000 JOD</a:t>
            </a:r>
          </a:p>
          <a:p>
            <a:pPr marL="342900" marR="0" lvl="0" indent="-342900">
              <a:spcBef>
                <a:spcPts val="0"/>
              </a:spcBef>
              <a:spcAft>
                <a:spcPts val="0"/>
              </a:spcAft>
              <a:buFont typeface="+mj-lt"/>
              <a:buAutoNum type="arabicPeriod"/>
              <a:tabLst>
                <a:tab pos="457200" algn="l"/>
              </a:tabLst>
            </a:pPr>
            <a:endParaRPr lang="en-US" dirty="0">
              <a:solidFill>
                <a:srgbClr val="374151"/>
              </a:solidFill>
              <a:effectLst/>
            </a:endParaRPr>
          </a:p>
          <a:p>
            <a:pPr marR="0" lvl="0">
              <a:spcBef>
                <a:spcPts val="0"/>
              </a:spcBef>
              <a:spcAft>
                <a:spcPts val="0"/>
              </a:spcAft>
              <a:tabLst>
                <a:tab pos="457200" algn="l"/>
              </a:tabLst>
            </a:pPr>
            <a:r>
              <a:rPr lang="en-US" sz="2400" b="1" dirty="0">
                <a:solidFill>
                  <a:schemeClr val="tx1">
                    <a:lumMod val="95000"/>
                  </a:schemeClr>
                </a:solidFill>
                <a:latin typeface="Algerian" panose="04020705040A02060702" pitchFamily="82" charset="0"/>
              </a:rPr>
              <a:t>Owner’s details </a:t>
            </a:r>
          </a:p>
          <a:p>
            <a:pPr marR="0" lvl="0">
              <a:spcBef>
                <a:spcPts val="0"/>
              </a:spcBef>
              <a:spcAft>
                <a:spcPts val="0"/>
              </a:spcAft>
              <a:tabLst>
                <a:tab pos="457200" algn="l"/>
              </a:tabLst>
            </a:pPr>
            <a:r>
              <a:rPr lang="en-US" dirty="0">
                <a:solidFill>
                  <a:schemeClr val="tx1">
                    <a:lumMod val="95000"/>
                  </a:schemeClr>
                </a:solidFill>
                <a:latin typeface="Segoe UI" panose="020B0502040204020203" pitchFamily="34" charset="0"/>
              </a:rPr>
              <a:t>I plan to open other branches in different areas and always have new themes.</a:t>
            </a:r>
          </a:p>
          <a:p>
            <a:pPr marR="0" lvl="0">
              <a:spcBef>
                <a:spcPts val="0"/>
              </a:spcBef>
              <a:spcAft>
                <a:spcPts val="0"/>
              </a:spcAft>
              <a:tabLst>
                <a:tab pos="457200" algn="l"/>
              </a:tabLst>
            </a:pPr>
            <a:endParaRPr lang="en-US" dirty="0">
              <a:solidFill>
                <a:schemeClr val="tx1">
                  <a:lumMod val="95000"/>
                </a:schemeClr>
              </a:solidFill>
              <a:latin typeface="Segoe UI" panose="020B0502040204020203" pitchFamily="34" charset="0"/>
            </a:endParaRPr>
          </a:p>
          <a:p>
            <a:pPr marR="0" lvl="0">
              <a:spcBef>
                <a:spcPts val="0"/>
              </a:spcBef>
              <a:spcAft>
                <a:spcPts val="0"/>
              </a:spcAft>
              <a:tabLst>
                <a:tab pos="457200" algn="l"/>
              </a:tabLst>
            </a:pPr>
            <a:endParaRPr lang="en-US" sz="2400" b="1" dirty="0">
              <a:solidFill>
                <a:schemeClr val="tx1">
                  <a:lumMod val="95000"/>
                </a:schemeClr>
              </a:solidFill>
              <a:latin typeface="Algerian" panose="04020705040A02060702" pitchFamily="82" charset="0"/>
            </a:endParaRPr>
          </a:p>
          <a:p>
            <a:pPr marR="0" lvl="0">
              <a:spcBef>
                <a:spcPts val="0"/>
              </a:spcBef>
              <a:spcAft>
                <a:spcPts val="0"/>
              </a:spcAft>
              <a:tabLst>
                <a:tab pos="457200" algn="l"/>
              </a:tabLst>
            </a:pPr>
            <a:r>
              <a:rPr lang="en-US" sz="2400" b="1" dirty="0">
                <a:solidFill>
                  <a:schemeClr val="tx1">
                    <a:lumMod val="95000"/>
                  </a:schemeClr>
                </a:solidFill>
                <a:latin typeface="Algerian" panose="04020705040A02060702" pitchFamily="82" charset="0"/>
              </a:rPr>
              <a:t>What to do with the money if profitable </a:t>
            </a:r>
          </a:p>
          <a:p>
            <a:pPr marR="0" lvl="0">
              <a:spcBef>
                <a:spcPts val="0"/>
              </a:spcBef>
              <a:spcAft>
                <a:spcPts val="0"/>
              </a:spcAft>
              <a:tabLst>
                <a:tab pos="457200" algn="l"/>
              </a:tabLst>
            </a:pPr>
            <a:r>
              <a:rPr lang="en-US" dirty="0">
                <a:solidFill>
                  <a:schemeClr val="tx1">
                    <a:lumMod val="95000"/>
                  </a:schemeClr>
                </a:solidFill>
                <a:latin typeface="Segoe UI" panose="020B0502040204020203" pitchFamily="34" charset="0"/>
              </a:rPr>
              <a:t>I can use the profits to improve my business and buy new tools to make more themes. And I plan to save for college and donate.</a:t>
            </a:r>
            <a:endParaRPr lang="en-US" sz="2400" b="1" dirty="0">
              <a:solidFill>
                <a:schemeClr val="tx1">
                  <a:lumMod val="95000"/>
                </a:schemeClr>
              </a:solidFill>
              <a:latin typeface="Algerian" panose="04020705040A02060702" pitchFamily="82" charset="0"/>
            </a:endParaRPr>
          </a:p>
        </p:txBody>
      </p:sp>
    </p:spTree>
    <p:extLst>
      <p:ext uri="{BB962C8B-B14F-4D97-AF65-F5344CB8AC3E}">
        <p14:creationId xmlns:p14="http://schemas.microsoft.com/office/powerpoint/2010/main" val="3981161993"/>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PortalVTI">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Earth">
      <a:majorFont>
        <a:latin typeface="Microsoft GothicNeo"/>
        <a:ea typeface=""/>
        <a:cs typeface=""/>
      </a:majorFont>
      <a:minorFont>
        <a:latin typeface="Microsoft GothicNeo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ortalVTI" id="{0E0D5035-C7F2-4607-91F4-D5D5F886A15A}" vid="{EAFF3D8B-AC13-4E90-80A9-182200FBC866}"/>
    </a:ext>
  </a:extLst>
</a:theme>
</file>

<file path=ppt/theme/themeOverride1.xml><?xml version="1.0" encoding="utf-8"?>
<a:themeOverride xmlns:a="http://schemas.openxmlformats.org/drawingml/2006/main">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themeOverride>
</file>

<file path=docProps/app.xml><?xml version="1.0" encoding="utf-8"?>
<Properties xmlns="http://schemas.openxmlformats.org/officeDocument/2006/extended-properties" xmlns:vt="http://schemas.openxmlformats.org/officeDocument/2006/docPropsVTypes">
  <Template/>
  <TotalTime>275</TotalTime>
  <Words>363</Words>
  <Application>Microsoft Office PowerPoint</Application>
  <PresentationFormat>Widescreen</PresentationFormat>
  <Paragraphs>27</Paragraphs>
  <Slides>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Microsoft GothicNeo</vt:lpstr>
      <vt:lpstr>Microsoft GothicNeo Light</vt:lpstr>
      <vt:lpstr>Algerian</vt:lpstr>
      <vt:lpstr>Arial</vt:lpstr>
      <vt:lpstr>Segoe UI</vt:lpstr>
      <vt:lpstr>PortalVTI</vt:lpstr>
      <vt:lpstr>My Business Plan </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My Business Plan</dc:title>
  <dc:creator>Lissa N Haddad</dc:creator>
  <cp:lastModifiedBy>Lissa N Haddad</cp:lastModifiedBy>
  <cp:revision>2</cp:revision>
  <dcterms:created xsi:type="dcterms:W3CDTF">2023-03-09T06:44:20Z</dcterms:created>
  <dcterms:modified xsi:type="dcterms:W3CDTF">2023-03-10T14:51:20Z</dcterms:modified>
</cp:coreProperties>
</file>