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2BAE3-BEE8-4DAD-ADAA-7035ED1416E6}" v="12" dt="2023-03-10T14:32:15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5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2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3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859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0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7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9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89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3CC7D0-B940-6883-43AF-712045A751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62" b="5768"/>
          <a:stretch/>
        </p:blipFill>
        <p:spPr>
          <a:xfrm>
            <a:off x="81624" y="1"/>
            <a:ext cx="12191980" cy="696277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98EE6C-ED64-555C-4A12-B2C7B9B49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9253" y="1942391"/>
            <a:ext cx="7113494" cy="1486609"/>
          </a:xfrm>
        </p:spPr>
        <p:txBody>
          <a:bodyPr>
            <a:normAutofit/>
          </a:bodyPr>
          <a:lstStyle/>
          <a:p>
            <a:r>
              <a:rPr lang="en-US" dirty="0"/>
              <a:t>Bake the cake</a:t>
            </a:r>
            <a:br>
              <a:rPr lang="en-US" dirty="0"/>
            </a:br>
            <a:r>
              <a:rPr lang="en-US" dirty="0"/>
              <a:t>(pets treats)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08A86-5391-6EB7-3356-9623CF1D7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8989" y="4424305"/>
            <a:ext cx="5074022" cy="972222"/>
          </a:xfrm>
        </p:spPr>
        <p:txBody>
          <a:bodyPr>
            <a:normAutofit/>
          </a:bodyPr>
          <a:lstStyle/>
          <a:p>
            <a:r>
              <a:rPr lang="en-US" dirty="0"/>
              <a:t>By : yara naffa 7E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046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D4F9F8-F0D9-48BC-11EF-2129754B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7" y="1351429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Bake the Cake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9F544-5F6E-95B4-10C5-9A30DF679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825" y="723900"/>
            <a:ext cx="4735375" cy="5410200"/>
          </a:xfrm>
        </p:spPr>
        <p:txBody>
          <a:bodyPr anchor="ctr">
            <a:normAutofit/>
          </a:bodyPr>
          <a:lstStyle/>
          <a:p>
            <a:r>
              <a:rPr lang="en-US" dirty="0"/>
              <a:t>My idea is to open a bakery which serves delicious pastries like cakes, cookies , macaroons for pets because I believe that animals should enjoy the sweet treats.</a:t>
            </a:r>
          </a:p>
          <a:p>
            <a:r>
              <a:rPr lang="en-US" dirty="0"/>
              <a:t>My bakery will sell baked goods which will satisfy owners needs and pets' cravings, I will sell my goods at a low price with delicious taste.</a:t>
            </a:r>
          </a:p>
          <a:p>
            <a:r>
              <a:rPr lang="en-US" dirty="0"/>
              <a:t>My business name is easy to memorize because its catchy, it rhymes, and the words are easy to pronounce.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9291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D4BE-59E9-8C2C-C194-E1CC6BB8D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Target markets and demographics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D923B-E2CF-D9B7-42D4-38C2094D0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10103" y="1610631"/>
            <a:ext cx="4383030" cy="282391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My costumers will be pet owners in Amman, Jordan , this includes </a:t>
            </a:r>
            <a:r>
              <a:rPr lang="en-US"/>
              <a:t>men, women </a:t>
            </a:r>
            <a:r>
              <a:rPr lang="en-US" dirty="0"/>
              <a:t>and kids.</a:t>
            </a:r>
          </a:p>
          <a:p>
            <a:pPr algn="l"/>
            <a:r>
              <a:rPr lang="en-US" dirty="0"/>
              <a:t>At the moment, there are no competitors since this is a new idea in Jordan.</a:t>
            </a:r>
          </a:p>
          <a:p>
            <a:pPr algn="l"/>
            <a:r>
              <a:rPr lang="en-US" dirty="0"/>
              <a:t>I would like to open a store for the bakery in Abdoun.</a:t>
            </a:r>
          </a:p>
        </p:txBody>
      </p:sp>
    </p:spTree>
    <p:extLst>
      <p:ext uri="{BB962C8B-B14F-4D97-AF65-F5344CB8AC3E}">
        <p14:creationId xmlns:p14="http://schemas.microsoft.com/office/powerpoint/2010/main" val="23380719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1C61E-0D0D-D9AB-CAE1-58F959D9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Financial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44106-76D3-BA74-B6B7-66CA1D41B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63448" y="789536"/>
            <a:ext cx="4947889" cy="4780840"/>
          </a:xfrm>
        </p:spPr>
        <p:txBody>
          <a:bodyPr/>
          <a:lstStyle/>
          <a:p>
            <a:pPr algn="l"/>
            <a:r>
              <a:rPr lang="en-US" dirty="0"/>
              <a:t>I will open the bakery with my own money that I have been saving for a long period of time.</a:t>
            </a:r>
          </a:p>
          <a:p>
            <a:pPr algn="l"/>
            <a:r>
              <a:rPr lang="en-US" dirty="0"/>
              <a:t>I will sell the slice of cake for only 3 jds, a whole cake for 5 jds, every 3 cookies together are for 5 jds, and 5 macaroons together for 7 jds.</a:t>
            </a:r>
          </a:p>
          <a:p>
            <a:pPr algn="l"/>
            <a:r>
              <a:rPr lang="en-US" dirty="0"/>
              <a:t>Cost of products was around 1000 jds. The first week I will sell 20 cakes, 30 slices, 40 cookie groups and 40 macaroons, this adds up to  670 jds/ week and 2680 jds/ month.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88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1376-76E5-E91F-18D8-3C93B53DC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Owner’s detail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1300D-5B25-1B19-801F-2D0DF18C0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19433" y="1845678"/>
            <a:ext cx="4383030" cy="3166643"/>
          </a:xfrm>
        </p:spPr>
        <p:txBody>
          <a:bodyPr/>
          <a:lstStyle/>
          <a:p>
            <a:pPr algn="l"/>
            <a:r>
              <a:rPr lang="en-US" dirty="0"/>
              <a:t>My name is Yara Naffa, I’m the owner of bake the cake.</a:t>
            </a:r>
          </a:p>
          <a:p>
            <a:pPr algn="l"/>
            <a:r>
              <a:rPr lang="en-US" dirty="0"/>
              <a:t>I am 13 years old my nationality is Jordanian, and I am currently in school.</a:t>
            </a:r>
          </a:p>
          <a:p>
            <a:pPr algn="l"/>
            <a:r>
              <a:rPr lang="en-US" dirty="0"/>
              <a:t>The profit I will gain I will use it for improving my business and later on save  it to use it for collage</a:t>
            </a:r>
          </a:p>
        </p:txBody>
      </p:sp>
    </p:spTree>
    <p:extLst>
      <p:ext uri="{BB962C8B-B14F-4D97-AF65-F5344CB8AC3E}">
        <p14:creationId xmlns:p14="http://schemas.microsoft.com/office/powerpoint/2010/main" val="1883023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dornVTI">
  <a:themeElements>
    <a:clrScheme name="AnalogousFromLightSeed_2SEEDS">
      <a:dk1>
        <a:srgbClr val="000000"/>
      </a:dk1>
      <a:lt1>
        <a:srgbClr val="FFFFFF"/>
      </a:lt1>
      <a:dk2>
        <a:srgbClr val="243641"/>
      </a:dk2>
      <a:lt2>
        <a:srgbClr val="E8E5E2"/>
      </a:lt2>
      <a:accent1>
        <a:srgbClr val="7F9FBA"/>
      </a:accent1>
      <a:accent2>
        <a:srgbClr val="81A8AA"/>
      </a:accent2>
      <a:accent3>
        <a:srgbClr val="969CC6"/>
      </a:accent3>
      <a:accent4>
        <a:srgbClr val="BA8F7F"/>
      </a:accent4>
      <a:accent5>
        <a:srgbClr val="B1A281"/>
      </a:accent5>
      <a:accent6>
        <a:srgbClr val="A0A571"/>
      </a:accent6>
      <a:hlink>
        <a:srgbClr val="A17C5D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Override1.xml><?xml version="1.0" encoding="utf-8"?>
<a:themeOverride xmlns:a="http://schemas.openxmlformats.org/drawingml/2006/main">
  <a:clrScheme name="AnalogousFromLightSeed_2SEEDS">
    <a:dk1>
      <a:srgbClr val="000000"/>
    </a:dk1>
    <a:lt1>
      <a:srgbClr val="FFFFFF"/>
    </a:lt1>
    <a:dk2>
      <a:srgbClr val="243641"/>
    </a:dk2>
    <a:lt2>
      <a:srgbClr val="E8E5E2"/>
    </a:lt2>
    <a:accent1>
      <a:srgbClr val="7F9FBA"/>
    </a:accent1>
    <a:accent2>
      <a:srgbClr val="81A8AA"/>
    </a:accent2>
    <a:accent3>
      <a:srgbClr val="969CC6"/>
    </a:accent3>
    <a:accent4>
      <a:srgbClr val="BA8F7F"/>
    </a:accent4>
    <a:accent5>
      <a:srgbClr val="B1A281"/>
    </a:accent5>
    <a:accent6>
      <a:srgbClr val="A0A571"/>
    </a:accent6>
    <a:hlink>
      <a:srgbClr val="A17C5D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307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Bembo</vt:lpstr>
      <vt:lpstr>AdornVTI</vt:lpstr>
      <vt:lpstr>Bake the cake (pets treats)</vt:lpstr>
      <vt:lpstr>Bake the Cake description</vt:lpstr>
      <vt:lpstr>Target markets and demographics</vt:lpstr>
      <vt:lpstr>Financial information</vt:lpstr>
      <vt:lpstr>Owner’s detail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Bake the cake</dc:title>
  <dc:creator>naffa yara</dc:creator>
  <cp:lastModifiedBy>naffa yara</cp:lastModifiedBy>
  <cp:revision>2</cp:revision>
  <dcterms:created xsi:type="dcterms:W3CDTF">2023-03-10T08:23:21Z</dcterms:created>
  <dcterms:modified xsi:type="dcterms:W3CDTF">2023-03-10T14:33:26Z</dcterms:modified>
</cp:coreProperties>
</file>