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086"/>
    <a:srgbClr val="2AB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DF516-5ED1-457B-9F62-254821BA9FF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1080-6771-41BF-931B-80F956A6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1080-6771-41BF-931B-80F956A6CE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0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8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109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43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8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7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6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9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388FE45-8A20-4F3E-9757-3E71A81B898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48EFB5C-0CA3-4C21-88D5-4BEAAF00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23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800458"/>
            <a:ext cx="12192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latin typeface="Bebas Neue" panose="020B0606020202050201" pitchFamily="34" charset="0"/>
              </a:rPr>
              <a:t>Business Plan</a:t>
            </a:r>
            <a:endParaRPr lang="en-US" sz="19900" dirty="0">
              <a:latin typeface="Bebas Neue" panose="020B0606020202050201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29299" y="4351019"/>
            <a:ext cx="12650598" cy="8389"/>
          </a:xfrm>
          <a:prstGeom prst="line">
            <a:avLst/>
          </a:prstGeom>
          <a:ln w="57150">
            <a:solidFill>
              <a:srgbClr val="0D508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229299" y="2115424"/>
            <a:ext cx="12650598" cy="8389"/>
          </a:xfrm>
          <a:prstGeom prst="line">
            <a:avLst/>
          </a:prstGeom>
          <a:ln w="57150">
            <a:solidFill>
              <a:srgbClr val="0D508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3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07" y="0"/>
            <a:ext cx="2619741" cy="2238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469" r="11589"/>
          <a:stretch/>
        </p:blipFill>
        <p:spPr>
          <a:xfrm>
            <a:off x="230657" y="2254820"/>
            <a:ext cx="1787612" cy="4293918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02010" y="1993259"/>
            <a:ext cx="838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I want to start an electric automotive company named </a:t>
            </a:r>
            <a:r>
              <a:rPr lang="en-US" sz="2000" b="1" dirty="0" smtClean="0">
                <a:latin typeface="Dungeon" panose="040D0607070702040804" pitchFamily="82" charset="0"/>
              </a:rPr>
              <a:t>Oribical</a:t>
            </a:r>
            <a:r>
              <a:rPr lang="en-US" sz="2000" b="1" dirty="0" smtClean="0">
                <a:latin typeface="Franklin Gothic Book" panose="020B0503020102020204" pitchFamily="34" charset="0"/>
              </a:rPr>
              <a:t>, which sells goods.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2010" y="457623"/>
            <a:ext cx="8056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D5086"/>
                </a:solidFill>
                <a:latin typeface="Dungeon" panose="040D0607070702040804" pitchFamily="82" charset="0"/>
                <a:ea typeface="Roboto Medium" panose="02000000000000000000" pitchFamily="2" charset="0"/>
              </a:rPr>
              <a:t>Business Idea</a:t>
            </a:r>
            <a:endParaRPr lang="en-US" sz="8000" b="1" dirty="0">
              <a:solidFill>
                <a:srgbClr val="0D5086"/>
              </a:solidFill>
              <a:latin typeface="Dungeon" panose="040D0607070702040804" pitchFamily="82" charset="0"/>
              <a:ea typeface="Roboto Medium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10247" y="1606378"/>
            <a:ext cx="7900088" cy="8238"/>
          </a:xfrm>
          <a:prstGeom prst="line">
            <a:avLst/>
          </a:prstGeom>
          <a:ln w="57150">
            <a:solidFill>
              <a:srgbClr val="0D508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8486" y="2699099"/>
            <a:ext cx="837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My company will attract customers, because it will produce cars that are faster, cheaper and higher in quality than other cars.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0247" y="3409887"/>
            <a:ext cx="83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In the future I will invest my profits in my business by opening more branches and spend more on advertisement.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0248" y="4124068"/>
            <a:ext cx="8377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The name </a:t>
            </a:r>
            <a:r>
              <a:rPr lang="en-US" sz="2000" b="1" dirty="0" smtClean="0">
                <a:latin typeface="Dungeon" panose="040D0607070702040804" pitchFamily="82" charset="0"/>
              </a:rPr>
              <a:t>Oribical </a:t>
            </a:r>
            <a:r>
              <a:rPr lang="en-US" sz="2000" b="1" dirty="0" smtClean="0">
                <a:latin typeface="Franklin Gothic Book" panose="020B0503020102020204" pitchFamily="34" charset="0"/>
              </a:rPr>
              <a:t>came from the word orbit which is related to space which indicates that that the cars </a:t>
            </a:r>
            <a:r>
              <a:rPr lang="en-US" sz="2000" b="1" dirty="0" smtClean="0">
                <a:latin typeface="Dungeon" panose="040D0607070702040804" pitchFamily="82" charset="0"/>
              </a:rPr>
              <a:t>Oribical </a:t>
            </a:r>
            <a:r>
              <a:rPr lang="en-US" sz="2000" b="1" dirty="0" smtClean="0">
                <a:latin typeface="Franklin Gothic Book" panose="020B0503020102020204" pitchFamily="34" charset="0"/>
              </a:rPr>
              <a:t>will produce are going to be out of this world.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247" y="5250053"/>
            <a:ext cx="4110683" cy="1285101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827" y="5250053"/>
            <a:ext cx="4028302" cy="1298685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67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 isInverted="1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77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918" y="105306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rgbClr val="0D5086"/>
              </a:solidFill>
              <a:latin typeface="Dungeon" panose="040D0607070702040804" pitchFamily="82" charset="0"/>
              <a:ea typeface="Roboto Medium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8690" y="853014"/>
            <a:ext cx="9733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D5086"/>
                </a:solidFill>
                <a:latin typeface="Dungeon" panose="040D0607070702040804" pitchFamily="82" charset="0"/>
                <a:ea typeface="Roboto Medium" panose="02000000000000000000" pitchFamily="2" charset="0"/>
              </a:rPr>
              <a:t>Target market &amp; Demographics</a:t>
            </a:r>
            <a:endParaRPr lang="en-US" sz="4400" b="1" dirty="0">
              <a:solidFill>
                <a:srgbClr val="0D5086"/>
              </a:solidFill>
              <a:latin typeface="Dungeon" panose="040D0607070702040804" pitchFamily="82" charset="0"/>
              <a:ea typeface="Roboto Medium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68690" y="1622455"/>
            <a:ext cx="9733627" cy="1"/>
          </a:xfrm>
          <a:prstGeom prst="line">
            <a:avLst/>
          </a:prstGeom>
          <a:ln w="57150">
            <a:solidFill>
              <a:srgbClr val="0D508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4362" y="2075359"/>
            <a:ext cx="9282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My target customers will be people with money who are looking to buy fast and good looking cars (Men &amp; Women).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362" y="2783245"/>
            <a:ext cx="9282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Other companies that my company will be competing with are Porsche, Lotus, Tesla and Mercedes.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362" y="3491131"/>
            <a:ext cx="9282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I will open an </a:t>
            </a:r>
            <a:r>
              <a:rPr lang="en-US" sz="2000" b="1" dirty="0" smtClean="0">
                <a:latin typeface="Dungeon" panose="040D0607070702040804" pitchFamily="82" charset="0"/>
              </a:rPr>
              <a:t>Oribical </a:t>
            </a:r>
            <a:r>
              <a:rPr lang="en-US" sz="2000" b="1" dirty="0" smtClean="0">
                <a:latin typeface="Franklin Gothic Book" panose="020B0503020102020204" pitchFamily="34" charset="0"/>
              </a:rPr>
              <a:t>car dealership in Swefieh, Amman where customers will be able to buy cars.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74" y="4429387"/>
            <a:ext cx="4362956" cy="2105767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26" y="4429387"/>
            <a:ext cx="4616817" cy="2119351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321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77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8690" y="501503"/>
            <a:ext cx="986039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D5086"/>
                </a:solidFill>
                <a:latin typeface="Dungeon" panose="040D0607070702040804" pitchFamily="82" charset="0"/>
              </a:rPr>
              <a:t>Financial Information</a:t>
            </a:r>
            <a:endParaRPr lang="en-US" sz="6600" dirty="0">
              <a:solidFill>
                <a:srgbClr val="0D5086"/>
              </a:solidFill>
              <a:latin typeface="Dungeon" panose="040D0607070702040804" pitchFamily="82" charset="0"/>
            </a:endParaRPr>
          </a:p>
          <a:p>
            <a:endParaRPr lang="en-US" sz="6600" b="1" dirty="0">
              <a:solidFill>
                <a:srgbClr val="0D5086"/>
              </a:solidFill>
              <a:latin typeface="Dungeon" panose="040D0607070702040804" pitchFamily="82" charset="0"/>
              <a:ea typeface="Roboto Medium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32072" y="1438048"/>
            <a:ext cx="9733627" cy="1"/>
          </a:xfrm>
          <a:prstGeom prst="line">
            <a:avLst/>
          </a:prstGeom>
          <a:ln w="57150">
            <a:solidFill>
              <a:srgbClr val="0D508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77747" y="1831550"/>
            <a:ext cx="9282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To start my business I will use my savings and loans from banks. 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747" y="2231660"/>
            <a:ext cx="873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I </a:t>
            </a:r>
            <a:r>
              <a:rPr lang="en-US" sz="2000" b="1" dirty="0" smtClean="0">
                <a:latin typeface="Franklin Gothic Book" panose="020B0503020102020204" pitchFamily="34" charset="0"/>
              </a:rPr>
              <a:t>will charge $75,000 per vehicle, while my competitors are going to be charging $85,000-$2,000,000.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7747" y="2939546"/>
            <a:ext cx="891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anklin Gothic Book" panose="020B0503020102020204" pitchFamily="34" charset="0"/>
              </a:rPr>
              <a:t>The total estimated cost for me to make one car is $55,000 and I will be selling it for $75,000, so my profit would be around $20,000 per sale.</a:t>
            </a:r>
            <a:endParaRPr lang="en-US" sz="2000" b="1" dirty="0">
              <a:latin typeface="Franklin Gothic Book" panose="020B05030201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74" y="3961817"/>
            <a:ext cx="4362956" cy="2573337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26" y="3961817"/>
            <a:ext cx="4616817" cy="2586921"/>
          </a:xfrm>
          <a:prstGeom prst="rect">
            <a:avLst/>
          </a:prstGeom>
          <a:ln w="38100" cap="sq">
            <a:solidFill>
              <a:srgbClr val="0D508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904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1351" y="153202"/>
            <a:ext cx="8620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My name is Sanad Hamdi Al Salhi and I am 13 years of age and I am a very hard worker, innovative, creative, very reliable and I am hoping to start the company</a:t>
            </a:r>
            <a:endParaRPr lang="en-US" sz="3600" b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6578" y="4777946"/>
            <a:ext cx="92470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0D5086"/>
                </a:solidFill>
                <a:latin typeface="Dungeon" panose="040D0607070702040804" pitchFamily="82" charset="0"/>
              </a:rPr>
              <a:t>Oribical</a:t>
            </a:r>
            <a:endParaRPr lang="en-US" sz="13800" dirty="0">
              <a:solidFill>
                <a:srgbClr val="0D5086"/>
              </a:solidFill>
              <a:latin typeface="Dungeon" panose="040D0607070702040804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78" y="1981271"/>
            <a:ext cx="6553281" cy="3716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395" t="32072" r="9156" b="3544"/>
          <a:stretch/>
        </p:blipFill>
        <p:spPr>
          <a:xfrm>
            <a:off x="119367" y="153202"/>
            <a:ext cx="1594103" cy="6560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395" t="32072" r="9156" b="3544"/>
          <a:stretch/>
        </p:blipFill>
        <p:spPr>
          <a:xfrm>
            <a:off x="10470210" y="153202"/>
            <a:ext cx="1594103" cy="65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369</TotalTime>
  <Words>269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Bebas Neue</vt:lpstr>
      <vt:lpstr>Calibri</vt:lpstr>
      <vt:lpstr>Calisto MT</vt:lpstr>
      <vt:lpstr>Dungeon</vt:lpstr>
      <vt:lpstr>Franklin Gothic Book</vt:lpstr>
      <vt:lpstr>Roboto Medium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19</cp:revision>
  <dcterms:created xsi:type="dcterms:W3CDTF">2023-03-08T15:18:55Z</dcterms:created>
  <dcterms:modified xsi:type="dcterms:W3CDTF">2023-03-10T12:41:15Z</dcterms:modified>
</cp:coreProperties>
</file>