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4AB2-9E9B-4980-BACD-0C9B272FD7C7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EEDD1-2C09-46F2-8079-B35407F9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7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4AB2-9E9B-4980-BACD-0C9B272FD7C7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EEDD1-2C09-46F2-8079-B35407F9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681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4AB2-9E9B-4980-BACD-0C9B272FD7C7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EEDD1-2C09-46F2-8079-B35407F9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160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4AB2-9E9B-4980-BACD-0C9B272FD7C7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EEDD1-2C09-46F2-8079-B35407F9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66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4AB2-9E9B-4980-BACD-0C9B272FD7C7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EEDD1-2C09-46F2-8079-B35407F9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84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4AB2-9E9B-4980-BACD-0C9B272FD7C7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EEDD1-2C09-46F2-8079-B35407F9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400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4AB2-9E9B-4980-BACD-0C9B272FD7C7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EEDD1-2C09-46F2-8079-B35407F9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0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4AB2-9E9B-4980-BACD-0C9B272FD7C7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EEDD1-2C09-46F2-8079-B35407F9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27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4AB2-9E9B-4980-BACD-0C9B272FD7C7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EEDD1-2C09-46F2-8079-B35407F9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52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4AB2-9E9B-4980-BACD-0C9B272FD7C7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EEDD1-2C09-46F2-8079-B35407F9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84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64AB2-9E9B-4980-BACD-0C9B272FD7C7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EEDD1-2C09-46F2-8079-B35407F9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790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64AB2-9E9B-4980-BACD-0C9B272FD7C7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EEDD1-2C09-46F2-8079-B35407F97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Code football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603" y="3329658"/>
            <a:ext cx="9633397" cy="3348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419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Business idea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1-open a football store</a:t>
            </a:r>
          </a:p>
          <a:p>
            <a:r>
              <a:rPr lang="en-US" dirty="0" smtClean="0"/>
              <a:t>2-start a football magazine or newspaper</a:t>
            </a:r>
          </a:p>
          <a:p>
            <a:r>
              <a:rPr lang="en-US" dirty="0" smtClean="0"/>
              <a:t>3-sponsor with big players</a:t>
            </a:r>
          </a:p>
          <a:p>
            <a:r>
              <a:rPr lang="en-US" dirty="0" smtClean="0"/>
              <a:t>4-buy football kits and shoes and balls and equipments</a:t>
            </a:r>
          </a:p>
          <a:p>
            <a:r>
              <a:rPr lang="en-US" dirty="0" smtClean="0"/>
              <a:t>5-open an instagram page </a:t>
            </a:r>
          </a:p>
          <a:p>
            <a:r>
              <a:rPr lang="en-US" dirty="0" smtClean="0"/>
              <a:t>6-injury equipments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839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Business idea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a good and a service</a:t>
            </a:r>
          </a:p>
          <a:p>
            <a:r>
              <a:rPr lang="en-US" dirty="0" smtClean="0"/>
              <a:t>People would want to but my products because I sponsor with big players and I have kits a shoes that no other store has</a:t>
            </a:r>
          </a:p>
          <a:p>
            <a:r>
              <a:rPr lang="en-US" dirty="0" smtClean="0"/>
              <a:t>The name is just like any other store name but the name is unique</a:t>
            </a:r>
          </a:p>
          <a:p>
            <a:r>
              <a:rPr lang="en-US" dirty="0" smtClean="0"/>
              <a:t>The name is easy to pronounce and it is memorable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07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Target marketing and demographics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customers will be mostly teens and men</a:t>
            </a:r>
          </a:p>
          <a:p>
            <a:r>
              <a:rPr lang="en-US" dirty="0" smtClean="0"/>
              <a:t>My competitors are: Nike, adidas and puma</a:t>
            </a:r>
          </a:p>
          <a:p>
            <a:r>
              <a:rPr lang="en-US" dirty="0" smtClean="0"/>
              <a:t>The main location will be in jordan but there are many other locations in other countries</a:t>
            </a:r>
          </a:p>
          <a:p>
            <a:r>
              <a:rPr lang="en-US" dirty="0" smtClean="0"/>
              <a:t>There would be delivery so for the people who are lazy can either email us or message us from instagram and send us their location and there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733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Financial information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money I got are from my personal saving and from the bank(loan)</a:t>
            </a:r>
          </a:p>
          <a:p>
            <a:r>
              <a:rPr lang="en-US" dirty="0" smtClean="0"/>
              <a:t>I charged over 450,000$</a:t>
            </a:r>
          </a:p>
          <a:p>
            <a:r>
              <a:rPr lang="en-US" dirty="0" smtClean="0"/>
              <a:t>My competitors charged each one charged over 530,000$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5487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Predicated profit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Shoes 50,000$</a:t>
            </a:r>
          </a:p>
          <a:p>
            <a:r>
              <a:rPr lang="en-US" dirty="0" smtClean="0"/>
              <a:t>Kits 20,000$</a:t>
            </a:r>
          </a:p>
          <a:p>
            <a:r>
              <a:rPr lang="en-US" dirty="0" smtClean="0"/>
              <a:t>Equipments 11000$</a:t>
            </a:r>
          </a:p>
          <a:p>
            <a:r>
              <a:rPr lang="en-US" dirty="0" smtClean="0"/>
              <a:t>Injury equipments 13,000$</a:t>
            </a:r>
          </a:p>
          <a:p>
            <a:r>
              <a:rPr lang="en-US" dirty="0" smtClean="0"/>
              <a:t>Store 100,000$</a:t>
            </a:r>
          </a:p>
          <a:p>
            <a:r>
              <a:rPr lang="en-US" dirty="0" smtClean="0"/>
              <a:t>Store name 100$</a:t>
            </a:r>
          </a:p>
          <a:p>
            <a:endParaRPr lang="en-US" dirty="0"/>
          </a:p>
          <a:p>
            <a:r>
              <a:rPr lang="en-US" dirty="0" smtClean="0"/>
              <a:t>TOTAL=190,100$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647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Owners details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would save it for collage and donate some </a:t>
            </a:r>
            <a:r>
              <a:rPr lang="en-US" smtClean="0"/>
              <a:t>of it to the poor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509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225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Code football</vt:lpstr>
      <vt:lpstr>Business idea</vt:lpstr>
      <vt:lpstr>Business idea</vt:lpstr>
      <vt:lpstr>Target marketing and demographics</vt:lpstr>
      <vt:lpstr>Financial information</vt:lpstr>
      <vt:lpstr>Predicated profit</vt:lpstr>
      <vt:lpstr>Owners details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football</dc:title>
  <dc:creator>user</dc:creator>
  <cp:lastModifiedBy>user</cp:lastModifiedBy>
  <cp:revision>5</cp:revision>
  <dcterms:created xsi:type="dcterms:W3CDTF">2023-03-10T10:29:00Z</dcterms:created>
  <dcterms:modified xsi:type="dcterms:W3CDTF">2023-03-10T10:50:24Z</dcterms:modified>
</cp:coreProperties>
</file>