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073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58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336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3259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1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15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586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0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753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15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067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2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048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46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32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306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80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D1C2AD-0189-4F58-9960-EB2C01FD1324}" type="datetimeFigureOut">
              <a:rPr lang="en-US" smtClean="0"/>
              <a:t>3/10/2023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81E391-CC9A-43DA-B72F-385303DAA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5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CA01DA-D901-BD17-3529-0AABC3E8C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business plan</a:t>
            </a:r>
          </a:p>
        </p:txBody>
      </p:sp>
    </p:spTree>
    <p:extLst>
      <p:ext uri="{BB962C8B-B14F-4D97-AF65-F5344CB8AC3E}">
        <p14:creationId xmlns:p14="http://schemas.microsoft.com/office/powerpoint/2010/main" val="93976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C20664C-0463-F172-FA66-722E61108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53F2D3-F196-6ED7-C043-20337C8BA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Name: Zaid's Burgers</a:t>
            </a:r>
          </a:p>
          <a:p>
            <a:r>
              <a:rPr lang="en-US" dirty="0"/>
              <a:t>Idea: A fast food chain that sells burgers</a:t>
            </a:r>
          </a:p>
          <a:p>
            <a:r>
              <a:rPr lang="en-US" dirty="0"/>
              <a:t>Objective: to create a fast food chain around the middle east</a:t>
            </a:r>
          </a:p>
          <a:p>
            <a:r>
              <a:rPr lang="en-US" dirty="0"/>
              <a:t>Mission: to help feed people</a:t>
            </a:r>
          </a:p>
          <a:p>
            <a:r>
              <a:rPr lang="en-US" dirty="0"/>
              <a:t>Vision: To give good quality food to people in the middle east</a:t>
            </a:r>
          </a:p>
          <a:p>
            <a:r>
              <a:rPr lang="en-US" dirty="0"/>
              <a:t>The name is unique and memorable and is easy to pronounce it also tells people what the restaurant serves.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7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5AE3-9537-21E7-6C1C-DAEB5D6A1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Market and Demographics</a:t>
            </a:r>
          </a:p>
        </p:txBody>
      </p:sp>
    </p:spTree>
    <p:extLst>
      <p:ext uri="{BB962C8B-B14F-4D97-AF65-F5344CB8AC3E}">
        <p14:creationId xmlns:p14="http://schemas.microsoft.com/office/powerpoint/2010/main" val="671756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9F0EC-C319-D718-C817-0AAA7D30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Customers and Competitors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F38D-0C73-632C-2881-498DCCC48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customers of the business will be people of all ages </a:t>
            </a:r>
          </a:p>
          <a:p>
            <a:r>
              <a:rPr lang="en-US" dirty="0"/>
              <a:t>The competitors of the business will be large fast food chains such as McDonald's and burger king </a:t>
            </a:r>
          </a:p>
          <a:p>
            <a:r>
              <a:rPr lang="en-US" dirty="0"/>
              <a:t>The business location will be in the middle east and products will reach customers through delivery or physically going to the shop</a:t>
            </a:r>
          </a:p>
        </p:txBody>
      </p:sp>
    </p:spTree>
    <p:extLst>
      <p:ext uri="{BB962C8B-B14F-4D97-AF65-F5344CB8AC3E}">
        <p14:creationId xmlns:p14="http://schemas.microsoft.com/office/powerpoint/2010/main" val="4268812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C7D2CD-3D52-2847-A30E-7D646E2AE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Information</a:t>
            </a:r>
          </a:p>
        </p:txBody>
      </p:sp>
    </p:spTree>
    <p:extLst>
      <p:ext uri="{BB962C8B-B14F-4D97-AF65-F5344CB8AC3E}">
        <p14:creationId xmlns:p14="http://schemas.microsoft.com/office/powerpoint/2010/main" val="62411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9F2F0-BF5F-AF16-EE17-8ADF95C9B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Capital, Profit and Prices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8C268-AE1D-B000-0B18-4F3AAD1C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source of Capital will be a loan from the bank</a:t>
            </a:r>
          </a:p>
          <a:p>
            <a:r>
              <a:rPr lang="en-US" dirty="0"/>
              <a:t>The business will charge 4 dollars while competitors charge  5 dollars</a:t>
            </a:r>
          </a:p>
          <a:p>
            <a:r>
              <a:rPr lang="en-US" dirty="0"/>
              <a:t>4 – 3= 1 dollar profited from each burger</a:t>
            </a:r>
          </a:p>
          <a:p>
            <a:r>
              <a:rPr lang="en-US" dirty="0"/>
              <a:t>If the business succeeds I will reinvest in it</a:t>
            </a:r>
          </a:p>
        </p:txBody>
      </p:sp>
    </p:spTree>
    <p:extLst>
      <p:ext uri="{BB962C8B-B14F-4D97-AF65-F5344CB8AC3E}">
        <p14:creationId xmlns:p14="http://schemas.microsoft.com/office/powerpoint/2010/main" val="10478405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</TotalTime>
  <Words>174</Words>
  <Application>Microsoft Office PowerPoint</Application>
  <PresentationFormat>Widescreen</PresentationFormat>
  <Paragraphs>19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My business plan</vt:lpstr>
      <vt:lpstr>Business information</vt:lpstr>
      <vt:lpstr>Target Market and Demographics</vt:lpstr>
      <vt:lpstr>Customers and Competitors</vt:lpstr>
      <vt:lpstr>Financial Information</vt:lpstr>
      <vt:lpstr>Capital, Profit and Prices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business plan</dc:title>
  <dc:creator>Zaid Zeidan</dc:creator>
  <cp:lastModifiedBy>Zaid Zeidan</cp:lastModifiedBy>
  <cp:revision>1</cp:revision>
  <dcterms:created xsi:type="dcterms:W3CDTF">2023-03-10T10:16:04Z</dcterms:created>
  <dcterms:modified xsi:type="dcterms:W3CDTF">2023-03-10T10:37:27Z</dcterms:modified>
</cp:coreProperties>
</file>