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A14F1-E2D2-4D6E-9E13-429E655B4206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A4CD-732F-449D-BE20-174349D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9A4CD-732F-449D-BE20-174349D5DE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9A4CD-732F-449D-BE20-174349D5DE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7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76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15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8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65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9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9B90-12E8-4A95-8CCC-3DBD605E1F8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15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BC4F-9415-4A91-A788-B3A5615E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861182"/>
          </a:xfrm>
        </p:spPr>
        <p:txBody>
          <a:bodyPr/>
          <a:lstStyle/>
          <a:p>
            <a:pPr algn="ctr"/>
            <a:r>
              <a:rPr lang="en-US" dirty="0"/>
              <a:t>Create your Business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86E37-F55A-4C33-A408-4169F3CD5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7825"/>
            <a:ext cx="8791575" cy="4023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and see how big dreams can be turned into reality.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create a well- completed business plan for a company you admire  that convey information clearly and Accurately. use the template (next slide) to Help you creating your business plan. </a:t>
            </a:r>
          </a:p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Always Remember 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 better your plan IS—the more successful your business WELL BE!</a:t>
            </a:r>
          </a:p>
        </p:txBody>
      </p:sp>
    </p:spTree>
    <p:extLst>
      <p:ext uri="{BB962C8B-B14F-4D97-AF65-F5344CB8AC3E}">
        <p14:creationId xmlns:p14="http://schemas.microsoft.com/office/powerpoint/2010/main" val="343634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7805"/>
              </p:ext>
            </p:extLst>
          </p:nvPr>
        </p:nvGraphicFramePr>
        <p:xfrm>
          <a:off x="1863188" y="-126608"/>
          <a:ext cx="9292492" cy="138960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46246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646246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734044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6192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-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</a:rPr>
                        <a:t>My</a:t>
                      </a:r>
                      <a:r>
                        <a:rPr lang="en-US" sz="1500" b="1" baseline="0" dirty="0" smtClean="0">
                          <a:solidFill>
                            <a:srgbClr val="FF0000"/>
                          </a:solidFill>
                        </a:rPr>
                        <a:t> idea is to create a restaurant  called dishes around the world </a:t>
                      </a:r>
                      <a:r>
                        <a:rPr lang="en-US" sz="1500" b="1" baseline="0" dirty="0" smtClean="0">
                          <a:solidFill>
                            <a:srgbClr val="FF0000"/>
                          </a:solidFill>
                        </a:rPr>
                        <a:t>it servers </a:t>
                      </a:r>
                      <a:r>
                        <a:rPr lang="en-US" sz="1500" b="1" baseline="0" dirty="0" smtClean="0">
                          <a:solidFill>
                            <a:srgbClr val="FF0000"/>
                          </a:solidFill>
                        </a:rPr>
                        <a:t>delicious food and educates  people about food traditions all around the </a:t>
                      </a:r>
                      <a:r>
                        <a:rPr lang="en-US" sz="1500" b="1" baseline="0" dirty="0" smtClean="0">
                          <a:solidFill>
                            <a:srgbClr val="FF0000"/>
                          </a:solidFill>
                        </a:rPr>
                        <a:t>world.</a:t>
                      </a:r>
                      <a:r>
                        <a:rPr lang="en-US" sz="1500" b="1" baseline="0" dirty="0" smtClean="0"/>
                        <a:t/>
                      </a:r>
                      <a:br>
                        <a:rPr lang="en-US" sz="1500" b="1" baseline="0" dirty="0" smtClean="0"/>
                      </a:br>
                      <a:r>
                        <a:rPr lang="en-US" sz="1500" b="1" baseline="0" dirty="0" smtClean="0">
                          <a:solidFill>
                            <a:srgbClr val="00B0F0"/>
                          </a:solidFill>
                        </a:rPr>
                        <a:t>- </a:t>
                      </a:r>
                      <a:r>
                        <a:rPr lang="en-US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restaurant 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sells food items, which are goods, as well as provide services — the food is prepared and served, the table is set and cleared, and entertainment might be provided during the meal.</a:t>
                      </a:r>
                      <a:r>
                        <a:rPr lang="en-US" sz="1500" b="1" baseline="0" dirty="0" smtClean="0"/>
                        <a:t/>
                      </a:r>
                      <a:br>
                        <a:rPr lang="en-US" sz="1500" b="1" baseline="0" dirty="0" smtClean="0"/>
                      </a:b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- because people always like to try new dishes and new tastes,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as well as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they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would like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to be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educated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about other </a:t>
                      </a:r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cultures. My objective, mission and vision is to educate people in Jordan about other food cultures around </a:t>
                      </a:r>
                      <a:r>
                        <a:rPr lang="en-US" sz="1500" b="1" baseline="0" smtClean="0">
                          <a:solidFill>
                            <a:srgbClr val="7030A0"/>
                          </a:solidFill>
                        </a:rPr>
                        <a:t>the world.</a:t>
                      </a:r>
                      <a:endParaRPr lang="en-US" sz="1500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sz="1500" b="1" baseline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The name is easy to pronounce and its very memorable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it conveys the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vision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and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objective of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my restaurant which makes it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unique.</a:t>
                      </a:r>
                      <a:endParaRPr lang="en-US" sz="15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327500"/>
                  </a:ext>
                </a:extLst>
              </a:tr>
              <a:tr h="1409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market &amp; Demographics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-My</a:t>
                      </a:r>
                      <a:r>
                        <a:rPr lang="en-US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will be people of all </a:t>
                      </a:r>
                      <a:r>
                        <a:rPr lang="en-US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ages, men and women, </a:t>
                      </a:r>
                      <a:r>
                        <a:rPr lang="en-US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taking in considerations vegans and people with certain food </a:t>
                      </a:r>
                      <a:r>
                        <a:rPr lang="en-US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allergies.</a:t>
                      </a:r>
                      <a:endParaRPr lang="en-US" sz="1800" b="0" kern="1200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-There is no direct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competitor because my business idea is new and innovative.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there is some restaurants that are specialized in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certain cuisines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such as (restaurants  specialized in Italian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food, Chinese food. and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Yemeni food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outperform each one of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them in what they are specialized </a:t>
                      </a:r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in.</a:t>
                      </a:r>
                      <a:endParaRPr lang="en-US" sz="1500" b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500" b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location will be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convenient and easy to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find, 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will be located in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busy place full of local people in addition to tourists like downtown or </a:t>
                      </a:r>
                      <a:r>
                        <a:rPr lang="en-US" sz="15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jabal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n-US" sz="15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Weibdeh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People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know about the restaurant, through social media platforms and </a:t>
                      </a:r>
                      <a:r>
                        <a:rPr lang="en-US" sz="15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influencers.</a:t>
                      </a:r>
                      <a:endParaRPr lang="en-US" sz="1500" b="1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0005"/>
                  </a:ext>
                </a:extLst>
              </a:tr>
              <a:tr h="1575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Information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92D050"/>
                          </a:solidFill>
                        </a:rPr>
                        <a:t>-My</a:t>
                      </a:r>
                      <a:r>
                        <a:rPr lang="en-US" sz="1600" baseline="0" dirty="0" smtClean="0">
                          <a:solidFill>
                            <a:srgbClr val="92D05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92D050"/>
                          </a:solidFill>
                        </a:rPr>
                        <a:t>main source </a:t>
                      </a:r>
                      <a:r>
                        <a:rPr lang="en-US" sz="1600" baseline="0" dirty="0" smtClean="0">
                          <a:solidFill>
                            <a:srgbClr val="92D050"/>
                          </a:solidFill>
                        </a:rPr>
                        <a:t>of capital </a:t>
                      </a:r>
                      <a:r>
                        <a:rPr lang="en-US" sz="1600" baseline="0" dirty="0" smtClean="0">
                          <a:solidFill>
                            <a:srgbClr val="92D050"/>
                          </a:solidFill>
                        </a:rPr>
                        <a:t>will be my </a:t>
                      </a:r>
                      <a:r>
                        <a:rPr lang="en-US" sz="1600" baseline="0" dirty="0" smtClean="0">
                          <a:solidFill>
                            <a:srgbClr val="92D050"/>
                          </a:solidFill>
                        </a:rPr>
                        <a:t>savings.</a:t>
                      </a:r>
                      <a:endParaRPr lang="en-US" sz="1600" baseline="0" dirty="0" smtClean="0">
                        <a:solidFill>
                          <a:srgbClr val="92D050"/>
                        </a:solidFill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-Cost 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to start the 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business 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is 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130k </a:t>
                      </a:r>
                      <a:r>
                        <a:rPr lang="en-US" sz="16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jds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en-US" sz="16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I’m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charging 60jds for each full cuisine while my competitors are charging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75jds.</a:t>
                      </a:r>
                      <a:endParaRPr lang="en-US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-Product </a:t>
                      </a:r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costs=25 </a:t>
                      </a:r>
                      <a:r>
                        <a:rPr lang="en-US" sz="1600" baseline="0" dirty="0" err="1" smtClean="0">
                          <a:solidFill>
                            <a:srgbClr val="00B0F0"/>
                          </a:solidFill>
                        </a:rPr>
                        <a:t>jds</a:t>
                      </a:r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 per cuisine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Labor=15 </a:t>
                      </a:r>
                      <a:r>
                        <a:rPr lang="en-US" sz="1600" baseline="0" dirty="0" err="1" smtClean="0">
                          <a:solidFill>
                            <a:srgbClr val="00B0F0"/>
                          </a:solidFill>
                        </a:rPr>
                        <a:t>jds</a:t>
                      </a:r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 per hour</a:t>
                      </a:r>
                      <a:b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</a:br>
                      <a:r>
                        <a:rPr lang="en-US" sz="1500" baseline="0" dirty="0" smtClean="0">
                          <a:solidFill>
                            <a:srgbClr val="00B0F0"/>
                          </a:solidFill>
                        </a:rPr>
                        <a:t>I will profit 40 </a:t>
                      </a:r>
                      <a:r>
                        <a:rPr lang="en-US" sz="1500" baseline="0" dirty="0" err="1" smtClean="0">
                          <a:solidFill>
                            <a:srgbClr val="00B0F0"/>
                          </a:solidFill>
                        </a:rPr>
                        <a:t>jds</a:t>
                      </a:r>
                      <a:r>
                        <a:rPr lang="en-US" sz="1500" baseline="0" dirty="0" smtClean="0">
                          <a:solidFill>
                            <a:srgbClr val="00B0F0"/>
                          </a:solidFill>
                        </a:rPr>
                        <a:t> per hour if 2 customers come every </a:t>
                      </a:r>
                      <a:r>
                        <a:rPr lang="en-US" sz="1500" baseline="0" dirty="0" smtClean="0">
                          <a:solidFill>
                            <a:srgbClr val="00B0F0"/>
                          </a:solidFill>
                        </a:rPr>
                        <a:t>hour. </a:t>
                      </a:r>
                      <a:endParaRPr lang="en-US" sz="1500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en-US" sz="1500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- 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If 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I work 8 hours a day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9600 monthly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Bills and rent :3000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Total profit: 6600 per 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month.</a:t>
                      </a:r>
                      <a:endParaRPr lang="en-US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It will take me about 2 years to cover all of the start costs and start to 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profit.</a:t>
                      </a:r>
                      <a:endParaRPr lang="en-US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/>
                      </a:r>
                      <a:b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</a:br>
                      <a:endParaRPr lang="en-US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40381"/>
                  </a:ext>
                </a:extLst>
              </a:tr>
              <a:tr h="6702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4447"/>
                  </a:ext>
                </a:extLst>
              </a:tr>
              <a:tr h="1244683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you will do with the money you make if it was profitable? Reinvest in the Business? Save it for collage? Donate?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7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74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77FB-658F-472C-BA7F-A87FFA5E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618517"/>
            <a:ext cx="10484703" cy="5430591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dk1"/>
                </a:solidFill>
              </a:rPr>
              <a:t/>
            </a:r>
            <a:br>
              <a:rPr lang="en-US" dirty="0">
                <a:solidFill>
                  <a:schemeClr val="dk1"/>
                </a:solidFill>
              </a:rPr>
            </a:br>
            <a:r>
              <a:rPr lang="en-US" sz="2200" dirty="0" smtClean="0">
                <a:solidFill>
                  <a:schemeClr val="dk1"/>
                </a:solidFill>
              </a:rPr>
              <a:t>ownership:</a:t>
            </a:r>
            <a:br>
              <a:rPr lang="en-US" sz="2200" dirty="0" smtClean="0">
                <a:solidFill>
                  <a:schemeClr val="dk1"/>
                </a:solidFill>
              </a:rPr>
            </a:br>
            <a:r>
              <a:rPr lang="en-US" sz="2200" dirty="0" smtClean="0"/>
              <a:t>Full </a:t>
            </a:r>
            <a:r>
              <a:rPr lang="en-US" sz="2200" dirty="0"/>
              <a:t>ownership for me no other </a:t>
            </a:r>
            <a:r>
              <a:rPr lang="en-US" sz="2200" dirty="0" smtClean="0"/>
              <a:t>partners name :</a:t>
            </a:r>
            <a:r>
              <a:rPr lang="en-US" sz="2200" dirty="0" err="1" smtClean="0"/>
              <a:t>omar</a:t>
            </a:r>
            <a:r>
              <a:rPr lang="en-US" sz="2200" dirty="0" smtClean="0"/>
              <a:t> </a:t>
            </a:r>
            <a:r>
              <a:rPr lang="en-US" sz="2200" dirty="0" err="1" smtClean="0"/>
              <a:t>alsumrain</a:t>
            </a:r>
            <a:r>
              <a:rPr lang="en-US" sz="2200" dirty="0" smtClean="0"/>
              <a:t>, </a:t>
            </a:r>
            <a:r>
              <a:rPr lang="en-US" sz="2200" dirty="0" err="1" smtClean="0"/>
              <a:t>nationality:Jordanian</a:t>
            </a:r>
            <a:r>
              <a:rPr lang="en-US" sz="2200" dirty="0" smtClean="0"/>
              <a:t>/</a:t>
            </a:r>
            <a:r>
              <a:rPr lang="en-US" sz="2200" dirty="0" err="1" smtClean="0"/>
              <a:t>american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what will I do with the money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Donate 10% to charity,</a:t>
            </a:r>
            <a:br>
              <a:rPr lang="en-US" sz="2200" dirty="0" smtClean="0"/>
            </a:br>
            <a:r>
              <a:rPr lang="en-US" sz="2200" dirty="0" smtClean="0"/>
              <a:t> </a:t>
            </a:r>
            <a:r>
              <a:rPr lang="en-US" sz="2200" dirty="0" smtClean="0"/>
              <a:t>save 20% for college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20% to be spent on family members and everyday life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rest of the money</a:t>
            </a:r>
            <a:r>
              <a:rPr lang="en-US" sz="2200" dirty="0" smtClean="0"/>
              <a:t> </a:t>
            </a:r>
            <a:r>
              <a:rPr lang="en-US" sz="2200" dirty="0" smtClean="0"/>
              <a:t>made will be saved for </a:t>
            </a:r>
            <a:r>
              <a:rPr lang="en-US" sz="2200" dirty="0" smtClean="0"/>
              <a:t>further business expansion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74362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160</TotalTime>
  <Words>280</Words>
  <Application>Microsoft Office PowerPoint</Application>
  <PresentationFormat>Widescreen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Tw Cen MT</vt:lpstr>
      <vt:lpstr>Circuit</vt:lpstr>
      <vt:lpstr>Create your Business Plan </vt:lpstr>
      <vt:lpstr>PowerPoint Presentation</vt:lpstr>
      <vt:lpstr> ownership: Full ownership for me no other partners name :omar alsumrain, nationality:Jordanian/american  what will I do with the money Donate 10% to charity,  save 20% for college  20% to be spent on family members and everyday life  rest of the money made will be saved for further business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Business Plan</dc:title>
  <dc:creator>Yasmin Qaddoumi</dc:creator>
  <cp:lastModifiedBy>USER</cp:lastModifiedBy>
  <cp:revision>35</cp:revision>
  <dcterms:created xsi:type="dcterms:W3CDTF">2022-03-09T13:57:46Z</dcterms:created>
  <dcterms:modified xsi:type="dcterms:W3CDTF">2023-03-09T19:10:05Z</dcterms:modified>
</cp:coreProperties>
</file>