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benefits </a:t>
            </a:r>
            <a:r>
              <a:rPr lang="en-US" dirty="0"/>
              <a:t>of track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benefit5s of track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benefits health</c:v>
                </c:pt>
                <c:pt idx="1">
                  <c:v>motivates students</c:v>
                </c:pt>
                <c:pt idx="2">
                  <c:v>comeptition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6A-4BE7-A547-D8A9E7F6B3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consequences from track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Sheet1!$A$2:$A$3</c:f>
              <c:strCache>
                <c:ptCount val="2"/>
                <c:pt idx="0">
                  <c:v>potential danger</c:v>
                </c:pt>
                <c:pt idx="1">
                  <c:v>space consumption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A8-4CFB-9A0E-5C35CC0189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5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5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30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0734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51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6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05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8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71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0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7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7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1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2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0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0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51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56317-4C9F-42F1-87BC-DC9E27828EF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4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5560" y="525125"/>
            <a:ext cx="3529173" cy="1666412"/>
          </a:xfrm>
        </p:spPr>
        <p:txBody>
          <a:bodyPr/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rack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1943" y="4811445"/>
            <a:ext cx="2868202" cy="685800"/>
          </a:xfrm>
        </p:spPr>
        <p:txBody>
          <a:bodyPr/>
          <a:lstStyle/>
          <a:p>
            <a:r>
              <a:rPr lang="en-US" dirty="0" smtClean="0"/>
              <a:t>By: Reine and Jana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970" y="2191537"/>
            <a:ext cx="3818351" cy="254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92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Track is a sport that could assist in increasing students speed, physical health, and mental health. All which would help benefit the students and the school.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303" y="3205537"/>
            <a:ext cx="4710740" cy="3150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31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Here are some causes to add track to the school:</a:t>
            </a:r>
          </a:p>
          <a:p>
            <a:r>
              <a:rPr lang="en-US" dirty="0" smtClean="0"/>
              <a:t>Students are ensured to run faster and stay fit, while being an enjoyable and amusing sport.</a:t>
            </a:r>
          </a:p>
          <a:p>
            <a:r>
              <a:rPr lang="en-US" dirty="0" smtClean="0"/>
              <a:t>Builds a tolerance to walking for long periods of time and helping in maintaining a steady pace while walking.</a:t>
            </a:r>
          </a:p>
          <a:p>
            <a:r>
              <a:rPr lang="en-US" dirty="0" smtClean="0"/>
              <a:t>Competitions or tournaments in track would be a fun way of  encouragement for students to do track.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88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benefits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081588"/>
              </p:ext>
            </p:extLst>
          </p:nvPr>
        </p:nvGraphicFramePr>
        <p:xfrm>
          <a:off x="6760396" y="2057401"/>
          <a:ext cx="4745804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44529" y="2455524"/>
            <a:ext cx="64521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7 students answered that track benefits students health and helps them stay fit.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</a:t>
            </a:r>
            <a:r>
              <a:rPr lang="en-US" dirty="0" smtClean="0"/>
              <a:t> students answered that track can motivate students.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 students answered that competition in track could be beneficial.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4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consequences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167368"/>
              </p:ext>
            </p:extLst>
          </p:nvPr>
        </p:nvGraphicFramePr>
        <p:xfrm>
          <a:off x="5537770" y="2178121"/>
          <a:ext cx="5968429" cy="4040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5208" y="2057401"/>
            <a:ext cx="63494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10 students answered that track could be a potential danger to students.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4 students answered that a track field could take up too much space.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33</TotalTime>
  <Words>174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Track</vt:lpstr>
      <vt:lpstr>Track</vt:lpstr>
      <vt:lpstr>Causes</vt:lpstr>
      <vt:lpstr>benefits</vt:lpstr>
      <vt:lpstr>consequences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</dc:title>
  <dc:creator>Jenna</dc:creator>
  <cp:lastModifiedBy>Jenna</cp:lastModifiedBy>
  <cp:revision>6</cp:revision>
  <dcterms:created xsi:type="dcterms:W3CDTF">2023-03-02T11:44:12Z</dcterms:created>
  <dcterms:modified xsi:type="dcterms:W3CDTF">2023-03-08T18:05:28Z</dcterms:modified>
</cp:coreProperties>
</file>