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0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-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8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5601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81862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06834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5559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125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89880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414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4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5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46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03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1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9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06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6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92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472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9148" y="196567"/>
            <a:ext cx="6253317" cy="43023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1" i="1" cap="all" spc="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Business </a:t>
            </a:r>
            <a:r>
              <a:rPr lang="en-US" sz="4400" b="1" i="1" cap="all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886" y="4498925"/>
            <a:ext cx="6269347" cy="1021498"/>
          </a:xfrm>
        </p:spPr>
        <p:txBody>
          <a:bodyPr>
            <a:normAutofit/>
          </a:bodyPr>
          <a:lstStyle/>
          <a:p>
            <a:r>
              <a:rPr lang="en-US" sz="2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By: </a:t>
            </a:r>
            <a:r>
              <a:rPr lang="en-US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eyad</a:t>
            </a:r>
            <a:r>
              <a:rPr lang="en-US" sz="2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Jumaian</a:t>
            </a:r>
            <a:endParaRPr lang="en-US" sz="2400" b="1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11078" y="159388"/>
            <a:ext cx="45159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Business plan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30017"/>
              </p:ext>
            </p:extLst>
          </p:nvPr>
        </p:nvGraphicFramePr>
        <p:xfrm>
          <a:off x="-2" y="996759"/>
          <a:ext cx="12192001" cy="8206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9746">
                  <a:extLst>
                    <a:ext uri="{9D8B030D-6E8A-4147-A177-3AD203B41FA5}">
                      <a16:colId xmlns:a16="http://schemas.microsoft.com/office/drawing/2014/main" val="3622757212"/>
                    </a:ext>
                  </a:extLst>
                </a:gridCol>
                <a:gridCol w="8802255">
                  <a:extLst>
                    <a:ext uri="{9D8B030D-6E8A-4147-A177-3AD203B41FA5}">
                      <a16:colId xmlns:a16="http://schemas.microsoft.com/office/drawing/2014/main" val="3152911608"/>
                    </a:ext>
                  </a:extLst>
                </a:gridCol>
              </a:tblGrid>
              <a:tr h="1513411">
                <a:tc>
                  <a:txBody>
                    <a:bodyPr/>
                    <a:lstStyle/>
                    <a:p>
                      <a:endParaRPr lang="en-US" sz="3200" baseline="0" dirty="0" smtClean="0"/>
                    </a:p>
                    <a:p>
                      <a:endParaRPr lang="en-US" sz="2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Introducing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new way of storage</a:t>
                      </a:r>
                      <a:endParaRPr lang="en-US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Giant storage units</a:t>
                      </a:r>
                      <a:endParaRPr lang="en-US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Yes it is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easy to reach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123719"/>
                  </a:ext>
                </a:extLst>
              </a:tr>
              <a:tr h="1084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Target market &amp; Demographics</a:t>
                      </a: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b="1" dirty="0" smtClean="0"/>
                        <a:t>For </a:t>
                      </a:r>
                      <a:r>
                        <a:rPr lang="en-US" b="1" dirty="0" smtClean="0"/>
                        <a:t>families</a:t>
                      </a:r>
                      <a:r>
                        <a:rPr lang="en-US" b="1" baseline="0" dirty="0" smtClean="0"/>
                        <a:t> and ordinary people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b="1" baseline="0" dirty="0" smtClean="0"/>
                        <a:t> behind the ikea on the airport road</a:t>
                      </a:r>
                      <a:endParaRPr lang="en-US" b="1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b="1" baseline="0" dirty="0" smtClean="0"/>
                        <a:t>Their will be a site for renting out the units</a:t>
                      </a:r>
                      <a:endParaRPr lang="en-US" b="1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en-US" b="1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84854"/>
                  </a:ext>
                </a:extLst>
              </a:tr>
              <a:tr h="1084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Financial Information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en-US" b="1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b="1" dirty="0" smtClean="0"/>
                        <a:t>Loan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b="1" dirty="0" smtClean="0"/>
                        <a:t>10jd\meter</a:t>
                      </a:r>
                      <a:r>
                        <a:rPr lang="en-US" b="1" baseline="0" dirty="0" smtClean="0"/>
                        <a:t> squared</a:t>
                      </a:r>
                      <a:r>
                        <a:rPr lang="en-US" b="1" dirty="0" smtClean="0"/>
                        <a:t> +</a:t>
                      </a:r>
                      <a:r>
                        <a:rPr lang="en-US" b="1" baseline="0" dirty="0" smtClean="0"/>
                        <a:t> 50jd fees ( including: access card/ cameras/security/air conditioning)</a:t>
                      </a:r>
                      <a:endParaRPr lang="en-US" b="1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b="1" dirty="0" smtClean="0"/>
                        <a:t>7jd\ meter squared+</a:t>
                      </a:r>
                      <a:r>
                        <a:rPr lang="en-US" b="1" baseline="0" dirty="0" smtClean="0"/>
                        <a:t> 20jd fees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b="1" baseline="0" dirty="0" smtClean="0"/>
                        <a:t>Predicted profit: 3jd\meter squared+ 30jd 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975202"/>
                  </a:ext>
                </a:extLst>
              </a:tr>
              <a:tr h="1084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Owner Details</a:t>
                      </a:r>
                      <a:endParaRPr lang="en-US" sz="4000" kern="1200" dirty="0" smtClean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b="1" dirty="0" smtClean="0"/>
                        <a:t>Owner’s name: </a:t>
                      </a:r>
                      <a:r>
                        <a:rPr lang="en-US" sz="4400" b="1" dirty="0" smtClean="0"/>
                        <a:t>Eyad</a:t>
                      </a:r>
                      <a:r>
                        <a:rPr lang="en-US" sz="4400" b="1" baseline="0" dirty="0" smtClean="0"/>
                        <a:t> </a:t>
                      </a:r>
                      <a:r>
                        <a:rPr lang="en-US" sz="4400" b="1" baseline="0" dirty="0" smtClean="0"/>
                        <a:t>Jumaian</a:t>
                      </a:r>
                      <a:endParaRPr lang="en-US" sz="4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9486"/>
                  </a:ext>
                </a:extLst>
              </a:tr>
              <a:tr h="108434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i="1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 will save </a:t>
                      </a:r>
                      <a:r>
                        <a:rPr lang="en-US" sz="2800" b="1" i="1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20% </a:t>
                      </a:r>
                      <a:r>
                        <a:rPr lang="en-US" sz="2800" b="1" i="1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of the earned money </a:t>
                      </a:r>
                      <a:r>
                        <a:rPr lang="en-US" sz="2800" b="1" i="1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and 30% for the loan and 50%</a:t>
                      </a:r>
                      <a:r>
                        <a:rPr lang="en-US" sz="2800" b="1" i="1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for </a:t>
                      </a:r>
                      <a:r>
                        <a:rPr lang="en-US" sz="2800" b="1" i="1" strike="noStrike" baseline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the expenses</a:t>
                      </a:r>
                      <a:endParaRPr lang="en-US" sz="2800" b="1" i="1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trike="sng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44075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-128860" y="996757"/>
            <a:ext cx="367517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idea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(Description &amp;Name)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2400" b="1" i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 my stuff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2400" b="1" i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Storage units</a:t>
            </a:r>
            <a:endParaRPr lang="en-US" sz="2400" b="1" i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n-US" sz="2400" b="1" i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524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123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Wingdings</vt:lpstr>
      <vt:lpstr>Wingdings 3</vt:lpstr>
      <vt:lpstr>Ion</vt:lpstr>
      <vt:lpstr>Business Plan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2023-03-09T11:55:04Z</dcterms:created>
  <dcterms:modified xsi:type="dcterms:W3CDTF">2023-03-09T14:41:45Z</dcterms:modified>
</cp:coreProperties>
</file>