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148" y="196567"/>
            <a:ext cx="6253317" cy="430235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i="1" cap="all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</a:t>
            </a:r>
            <a:r>
              <a:rPr lang="en-US" sz="4400" b="1" i="1" cap="all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sz="4400" b="1" i="1" cap="all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</a:t>
            </a:r>
            <a:endParaRPr lang="en-US" sz="4400" b="1" i="1" cap="all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886" y="4498925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By: Omar Jumaian</a:t>
            </a: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1078" y="159388"/>
            <a:ext cx="4515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Business plan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17753"/>
              </p:ext>
            </p:extLst>
          </p:nvPr>
        </p:nvGraphicFramePr>
        <p:xfrm>
          <a:off x="-2" y="996759"/>
          <a:ext cx="12192001" cy="633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746">
                  <a:extLst>
                    <a:ext uri="{9D8B030D-6E8A-4147-A177-3AD203B41FA5}">
                      <a16:colId xmlns:a16="http://schemas.microsoft.com/office/drawing/2014/main" val="3622757212"/>
                    </a:ext>
                  </a:extLst>
                </a:gridCol>
                <a:gridCol w="8802255">
                  <a:extLst>
                    <a:ext uri="{9D8B030D-6E8A-4147-A177-3AD203B41FA5}">
                      <a16:colId xmlns:a16="http://schemas.microsoft.com/office/drawing/2014/main" val="3152911608"/>
                    </a:ext>
                  </a:extLst>
                </a:gridCol>
              </a:tblGrid>
              <a:tr h="1513411">
                <a:tc>
                  <a:txBody>
                    <a:bodyPr/>
                    <a:lstStyle/>
                    <a:p>
                      <a:endParaRPr lang="en-US" sz="3200" baseline="0" dirty="0" smtClean="0"/>
                    </a:p>
                    <a:p>
                      <a:endParaRPr lang="en-US" sz="2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Introducing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 new style of fashion, using recycled fabric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It is a good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Give customers what they want, and get it to them faster than anyone else.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The products are unique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Yes it is easy to remember and pronounce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23719"/>
                  </a:ext>
                </a:extLst>
              </a:tr>
              <a:tr h="1084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Target market &amp; Demographics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1" dirty="0" smtClean="0"/>
                        <a:t>For teenagers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1" dirty="0" smtClean="0"/>
                        <a:t>Men and women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1" dirty="0" smtClean="0"/>
                        <a:t>Matalan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1" baseline="0" dirty="0" smtClean="0"/>
                        <a:t>Booth in Tag Mall lifestyle center on the ground floor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="1" baseline="0" dirty="0" smtClean="0"/>
                        <a:t>For delivery abroad, there will be an online shop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4854"/>
                  </a:ext>
                </a:extLst>
              </a:tr>
              <a:tr h="1084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Financial Information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b="1" dirty="0" smtClean="0"/>
                        <a:t>Savings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b="1" dirty="0" smtClean="0"/>
                        <a:t>20-40$</a:t>
                      </a:r>
                      <a:r>
                        <a:rPr lang="en-US" b="1" baseline="0" dirty="0" smtClean="0"/>
                        <a:t> and my competitors are charging 25-45$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b="1" baseline="0" dirty="0" smtClean="0"/>
                        <a:t>Predicted profit 10-20$\ item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975202"/>
                  </a:ext>
                </a:extLst>
              </a:tr>
              <a:tr h="1084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Owner Details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Owner’s name: Omar</a:t>
                      </a:r>
                      <a:r>
                        <a:rPr lang="en-US" sz="4400" b="1" baseline="0" dirty="0" smtClean="0"/>
                        <a:t> Jumaian</a:t>
                      </a:r>
                      <a:endParaRPr lang="en-US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9486"/>
                  </a:ext>
                </a:extLst>
              </a:tr>
              <a:tr h="10843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will save some of the earned money for me and save the rest for the business so I don’t go bankrupt</a:t>
                      </a:r>
                      <a:endParaRPr lang="en-US" sz="2800" b="1" i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44075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29661" y="996757"/>
            <a:ext cx="36767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idea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(Description &amp;Name)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Authentic Corner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Stores</a:t>
            </a:r>
            <a:endParaRPr lang="en-US" sz="24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2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Calibri</vt:lpstr>
      <vt:lpstr>Franklin Gothic Book</vt:lpstr>
      <vt:lpstr>Wingdings</vt:lpstr>
      <vt:lpstr>1_RetrospectVTI</vt:lpstr>
      <vt:lpstr>Business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2023-03-09T11:55:04Z</dcterms:created>
  <dcterms:modified xsi:type="dcterms:W3CDTF">2023-03-09T13:59:32Z</dcterms:modified>
</cp:coreProperties>
</file>