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2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0AC-43F5-4E4A-AFF2-177F22CCB3C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5B38-8163-4B77-96B7-EADA43BE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41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0AC-43F5-4E4A-AFF2-177F22CCB3C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5B38-8163-4B77-96B7-EADA43BE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6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0AC-43F5-4E4A-AFF2-177F22CCB3C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5B38-8163-4B77-96B7-EADA43BE7AE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507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0AC-43F5-4E4A-AFF2-177F22CCB3C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5B38-8163-4B77-96B7-EADA43BE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897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0AC-43F5-4E4A-AFF2-177F22CCB3C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5B38-8163-4B77-96B7-EADA43BE7AE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49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0AC-43F5-4E4A-AFF2-177F22CCB3C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5B38-8163-4B77-96B7-EADA43BE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42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0AC-43F5-4E4A-AFF2-177F22CCB3C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5B38-8163-4B77-96B7-EADA43BE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04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0AC-43F5-4E4A-AFF2-177F22CCB3C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5B38-8163-4B77-96B7-EADA43BE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057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0AC-43F5-4E4A-AFF2-177F22CCB3C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5B38-8163-4B77-96B7-EADA43BE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27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0AC-43F5-4E4A-AFF2-177F22CCB3C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5B38-8163-4B77-96B7-EADA43BE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83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0AC-43F5-4E4A-AFF2-177F22CCB3C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5B38-8163-4B77-96B7-EADA43BE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02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0AC-43F5-4E4A-AFF2-177F22CCB3C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5B38-8163-4B77-96B7-EADA43BE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7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0AC-43F5-4E4A-AFF2-177F22CCB3C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5B38-8163-4B77-96B7-EADA43BE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22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0AC-43F5-4E4A-AFF2-177F22CCB3C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5B38-8163-4B77-96B7-EADA43BE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706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0AC-43F5-4E4A-AFF2-177F22CCB3C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5B38-8163-4B77-96B7-EADA43BE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6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0AC-43F5-4E4A-AFF2-177F22CCB3C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5B38-8163-4B77-96B7-EADA43BE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4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B30AC-43F5-4E4A-AFF2-177F22CCB3C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FF5B38-8163-4B77-96B7-EADA43BE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5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الحاسوب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dirty="0"/>
              <a:t>الطالبة:مريانا سلكاوي </a:t>
            </a:r>
          </a:p>
          <a:p>
            <a:r>
              <a:rPr lang="ar-JO" dirty="0"/>
              <a:t>الصف: الثامن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641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517" y="283335"/>
            <a:ext cx="8080300" cy="785611"/>
          </a:xfrm>
        </p:spPr>
        <p:txBody>
          <a:bodyPr/>
          <a:lstStyle/>
          <a:p>
            <a:pPr algn="ctr"/>
            <a:r>
              <a:rPr lang="ar-JO" dirty="0"/>
              <a:t>انواع التفكير: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1796"/>
            <a:ext cx="9278035" cy="5923179"/>
          </a:xfrm>
        </p:spPr>
        <p:txBody>
          <a:bodyPr/>
          <a:lstStyle/>
          <a:p>
            <a:pPr algn="r" rtl="1"/>
            <a:r>
              <a:rPr lang="ar-JO" dirty="0"/>
              <a:t>التفكير المجرد :و يقصد به التفكير في الاشياء غير الملموسة التي يمكن رؤيتها او سماعها او مشاهدتها او مشاهدتها او وزنها ولذا فهو دور حول المفاهيم المجردة ,كالتفكير في اليوم الاخر,و لجنة و النار.</a:t>
            </a:r>
          </a:p>
          <a:p>
            <a:pPr algn="r" rtl="1"/>
            <a:r>
              <a:rPr lang="ar-JO" dirty="0"/>
              <a:t>التفكير العلمي الموضوعي: يقصد به التفكير في الاشياء الموجودة في العالم المشاهد,و لع ثلاث ركائز ,و هي:</a:t>
            </a:r>
          </a:p>
          <a:p>
            <a:pPr algn="r" rtl="1"/>
            <a:r>
              <a:rPr lang="ar-JO" dirty="0"/>
              <a:t>1.الفهم:ادراك العلاقات بين الاجزاء والكل .</a:t>
            </a:r>
          </a:p>
          <a:p>
            <a:pPr algn="r" rtl="1"/>
            <a:r>
              <a:rPr lang="ar-JO" dirty="0"/>
              <a:t>2.التنبؤ:الوصول الى علاقات جديدة .</a:t>
            </a:r>
          </a:p>
          <a:p>
            <a:pPr algn="r" rtl="1"/>
            <a:r>
              <a:rPr lang="ar-JO" dirty="0"/>
              <a:t>3.التحكم:القدرة على التحكم في الفروق المحيطة, لاحداث العلاقة الجديدة المراد تحقيقها .</a:t>
            </a:r>
          </a:p>
          <a:p>
            <a:pPr algn="r" rtl="1"/>
            <a:r>
              <a:rPr lang="ar-JO" dirty="0"/>
              <a:t>التفكير الذاتي: هو التفكير الذي يدور حول اشياء لا وجود لها , الا في ذهن الشخص و خياله , و تتعلق بذاته شخصيا, سواء اكان التفكير ايجابيا او سلبيا , و هي شبه احلام اليقظة.</a:t>
            </a:r>
          </a:p>
          <a:p>
            <a:pPr algn="r" rtl="1"/>
            <a:endParaRPr lang="ar-JO" dirty="0"/>
          </a:p>
          <a:p>
            <a:pPr algn="r" rtl="1"/>
            <a:endParaRPr lang="ar-JO" dirty="0"/>
          </a:p>
          <a:p>
            <a:pPr algn="r" rtl="1"/>
            <a:endParaRPr lang="ar-JO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986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/>
              <a:t>مهارات </a:t>
            </a:r>
            <a:r>
              <a:rPr lang="ar-JO" dirty="0"/>
              <a:t>التفكير الناقد: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+mj-lt"/>
              <a:buAutoNum type="arabicPeriod"/>
            </a:pPr>
            <a:r>
              <a:rPr lang="ar-JO" dirty="0"/>
              <a:t>التميز بين الحقائق التي يمكن اثباتها او التحقق من صحتها و الادعاءات الغير صحيحة او المزاعم الذاتية او القيمية.</a:t>
            </a:r>
          </a:p>
          <a:p>
            <a:pPr algn="r" rtl="1">
              <a:buFont typeface="+mj-lt"/>
              <a:buAutoNum type="arabicPeriod"/>
            </a:pPr>
            <a:r>
              <a:rPr lang="ar-JO" dirty="0"/>
              <a:t>تحديد مصداقية مصادر  المعلومات و مراحعها.</a:t>
            </a:r>
          </a:p>
          <a:p>
            <a:pPr algn="r" rtl="1">
              <a:buFont typeface="+mj-lt"/>
              <a:buAutoNum type="arabicPeriod"/>
            </a:pPr>
            <a:r>
              <a:rPr lang="ar-JO" dirty="0"/>
              <a:t>التمييز بين الاستدلال و التبرير.</a:t>
            </a:r>
          </a:p>
          <a:p>
            <a:pPr algn="r" rtl="1">
              <a:buFont typeface="+mj-lt"/>
              <a:buAutoNum type="arabicPeriod"/>
            </a:pPr>
            <a:r>
              <a:rPr lang="ar-JO" dirty="0"/>
              <a:t>تعرف الادعاءات او البراهين الغامضة.</a:t>
            </a:r>
          </a:p>
          <a:p>
            <a:pPr algn="r" rtl="1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26813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</TotalTime>
  <Words>171</Words>
  <Application>Microsoft Office PowerPoint</Application>
  <PresentationFormat>شاشة عريضة</PresentationFormat>
  <Paragraphs>17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Facet</vt:lpstr>
      <vt:lpstr>الحاسوب </vt:lpstr>
      <vt:lpstr>انواع التفكير:</vt:lpstr>
      <vt:lpstr>مهارات التفكير الناقد: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الحاسوب </dc:title>
  <dc:creator>Microsoft account</dc:creator>
  <cp:lastModifiedBy>Mariana.silkawi@outlook.sa</cp:lastModifiedBy>
  <cp:revision>11</cp:revision>
  <dcterms:created xsi:type="dcterms:W3CDTF">2023-03-07T20:42:06Z</dcterms:created>
  <dcterms:modified xsi:type="dcterms:W3CDTF">2023-03-07T21:37:26Z</dcterms:modified>
</cp:coreProperties>
</file>