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FB02DE0-0163-4806-8281-3AFAE11F1D58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169DBF-931C-459A-981E-93EF67390D9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انواع التفكير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/>
              <a:t>يمكن تعرف ثلاثة انواع من التفكير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5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762000"/>
          </a:xfrm>
        </p:spPr>
        <p:txBody>
          <a:bodyPr>
            <a:normAutofit fontScale="90000"/>
          </a:bodyPr>
          <a:lstStyle/>
          <a:p>
            <a:r>
              <a:rPr lang="ar-JO" b="1" dirty="0" smtClean="0"/>
              <a:t>انواع التفكير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marL="514350" indent="-514350" algn="r" rtl="1">
              <a:buAutoNum type="arabic1Minus"/>
            </a:pPr>
            <a:r>
              <a:rPr lang="ar-JO" sz="2800" b="1" dirty="0" smtClean="0"/>
              <a:t>التفكير المجرد : </a:t>
            </a:r>
            <a:r>
              <a:rPr lang="ar-JO" sz="2800" dirty="0" smtClean="0"/>
              <a:t>و يقصد بها التفكير في الاشياء غير المحسومة الي لا يمكن رؤيتها ، او سماعها ، او مشاهدتها ، او وزنها ، و لذا فهو يدور حول المفاهيم المجدرة ، كالتفكير في اليوم الاخر ، و الجنة و النار </a:t>
            </a:r>
          </a:p>
          <a:p>
            <a:pPr marL="514350" indent="-514350" algn="r" rtl="1">
              <a:buAutoNum type="arabic1Minus"/>
            </a:pPr>
            <a:r>
              <a:rPr lang="ar-JO" sz="2800" b="1" dirty="0" smtClean="0"/>
              <a:t>التفكير العلمي الموضوعي : </a:t>
            </a:r>
            <a:r>
              <a:rPr lang="ar-JO" sz="2800" dirty="0" smtClean="0"/>
              <a:t>يقصد به التفكير في الاشياء الموجودة في العالم المشاهد ، و له ثلاث ركائز ، هي : </a:t>
            </a:r>
            <a:endParaRPr lang="ar-JO" sz="2800" b="1" dirty="0" smtClean="0"/>
          </a:p>
          <a:p>
            <a:pPr marL="514350" indent="-514350" algn="r" rtl="1">
              <a:buAutoNum type="arabicPeriod"/>
            </a:pPr>
            <a:r>
              <a:rPr lang="ar-JO" sz="2800" b="1" dirty="0" smtClean="0"/>
              <a:t>الفهم : </a:t>
            </a:r>
            <a:r>
              <a:rPr lang="ar-JO" sz="2800" dirty="0" smtClean="0"/>
              <a:t>ادراك العلاقات بين الاجزاء و الكل .</a:t>
            </a:r>
            <a:endParaRPr lang="ar-JO" sz="2800" b="1" dirty="0" smtClean="0"/>
          </a:p>
          <a:p>
            <a:pPr marL="514350" indent="-514350" algn="r" rtl="1">
              <a:buAutoNum type="arabicPeriod"/>
            </a:pPr>
            <a:r>
              <a:rPr lang="ar-JO" sz="2800" b="1" dirty="0" smtClean="0"/>
              <a:t>التنبؤ: </a:t>
            </a:r>
            <a:r>
              <a:rPr lang="ar-JO" sz="2800" dirty="0" smtClean="0"/>
              <a:t>الوصول الى علاقات جديدة .</a:t>
            </a:r>
            <a:endParaRPr lang="ar-JO" sz="2800" b="1" dirty="0" smtClean="0"/>
          </a:p>
          <a:p>
            <a:pPr marL="514350" indent="-514350" algn="r" rtl="1">
              <a:buAutoNum type="arabicPeriod"/>
            </a:pPr>
            <a:r>
              <a:rPr lang="ar-JO" sz="2800" b="1" dirty="0" smtClean="0"/>
              <a:t>التحكم :</a:t>
            </a:r>
            <a:r>
              <a:rPr lang="ar-JO" sz="2800" dirty="0" smtClean="0"/>
              <a:t>القدرة على التحكم في الفروق المحيطة ، لاحداث العلاقة الجديدة المراد تحقيقها .</a:t>
            </a:r>
          </a:p>
          <a:p>
            <a:pPr marL="0" indent="0" algn="r" rtl="1">
              <a:buNone/>
            </a:pPr>
            <a:r>
              <a:rPr lang="ar-JO" sz="2800" b="1" dirty="0" smtClean="0">
                <a:solidFill>
                  <a:schemeClr val="bg2">
                    <a:lumMod val="75000"/>
                  </a:schemeClr>
                </a:solidFill>
              </a:rPr>
              <a:t>ج-</a:t>
            </a:r>
            <a:r>
              <a:rPr lang="ar-JO" sz="2800" b="1" dirty="0" smtClean="0"/>
              <a:t> التفكير الذاتي : </a:t>
            </a:r>
            <a:r>
              <a:rPr lang="ar-JO" sz="2800" dirty="0" smtClean="0"/>
              <a:t>هو التفكير الذي يدور حول اشياء لا وجود لها ، الا في ذهن الشخص و خياله ، و تتعلق بذاته شخصيا ، سواء أكان التفكير ايجابيا ام سلبيا ،  هي اشبه باحلام اليقظة . </a:t>
            </a:r>
            <a:endParaRPr lang="ar-JO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9098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ar-JO" b="1" dirty="0" smtClean="0"/>
              <a:t>مهارات التفكير الناقد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514350" indent="-514350" algn="r" rtl="1">
              <a:buAutoNum type="arabic1Minus"/>
            </a:pPr>
            <a:r>
              <a:rPr lang="ar-JO" dirty="0" smtClean="0"/>
              <a:t>التمييز بين الحقائق التي يمكن اثباتها او التحقق من صحتها و الادعاءات غير الصحيحة او المزاعم الذاتية او القيمية .</a:t>
            </a:r>
          </a:p>
          <a:p>
            <a:pPr marL="514350" indent="-514350" algn="r" rtl="1">
              <a:buAutoNum type="arabic1Minus"/>
            </a:pPr>
            <a:r>
              <a:rPr lang="ar-JO" dirty="0" smtClean="0"/>
              <a:t>تحديد مصداقية مصادر المعلومات و مراجعها 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accent6">
                    <a:lumMod val="75000"/>
                  </a:schemeClr>
                </a:solidFill>
              </a:rPr>
              <a:t>ج-</a:t>
            </a:r>
            <a:r>
              <a:rPr lang="ar-JO" dirty="0" smtClean="0"/>
              <a:t> التمييز بين الاستدلال و التبرير 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accent6">
                    <a:lumMod val="75000"/>
                  </a:schemeClr>
                </a:solidFill>
              </a:rPr>
              <a:t>د-</a:t>
            </a:r>
            <a:r>
              <a:rPr lang="ar-JO" dirty="0" smtClean="0"/>
              <a:t> تعرف الادعاءات او البراهين الغامضة 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4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187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Flow</vt:lpstr>
      <vt:lpstr>Civic</vt:lpstr>
      <vt:lpstr>انواع التفكير </vt:lpstr>
      <vt:lpstr>انواع التفكير</vt:lpstr>
      <vt:lpstr>مهارات التفكير الناقد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التفكير</dc:title>
  <dc:creator>fix</dc:creator>
  <cp:lastModifiedBy>fix</cp:lastModifiedBy>
  <cp:revision>4</cp:revision>
  <dcterms:created xsi:type="dcterms:W3CDTF">2023-03-07T20:42:03Z</dcterms:created>
  <dcterms:modified xsi:type="dcterms:W3CDTF">2023-03-07T21:17:05Z</dcterms:modified>
</cp:coreProperties>
</file>