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711A72B-6570-4D18-B005-E8338E6BE03F}" type="datetimeFigureOut">
              <a:rPr lang="en-US" smtClean="0"/>
              <a:t>3/8/23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22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A72B-6570-4D18-B005-E8338E6BE03F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23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A72B-6570-4D18-B005-E8338E6BE03F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9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A72B-6570-4D18-B005-E8338E6BE03F}" type="datetimeFigureOut">
              <a:rPr lang="en-US" smtClean="0"/>
              <a:t>3/8/23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711A72B-6570-4D18-B005-E8338E6BE03F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32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A72B-6570-4D18-B005-E8338E6BE03F}" type="datetimeFigureOut">
              <a:rPr lang="en-US" smtClean="0"/>
              <a:t>3/8/23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67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A72B-6570-4D18-B005-E8338E6BE03F}" type="datetimeFigureOut">
              <a:rPr lang="en-US" smtClean="0"/>
              <a:t>3/8/23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8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A72B-6570-4D18-B005-E8338E6BE03F}" type="datetimeFigureOut">
              <a:rPr lang="en-US" smtClean="0"/>
              <a:t>3/8/23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3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A72B-6570-4D18-B005-E8338E6BE03F}" type="datetimeFigureOut">
              <a:rPr lang="en-US" smtClean="0"/>
              <a:t>3/8/23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3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A72B-6570-4D18-B005-E8338E6BE03F}" type="datetimeFigureOut">
              <a:rPr lang="en-US" smtClean="0"/>
              <a:t>3/8/23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8953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711A72B-6570-4D18-B005-E8338E6BE03F}" type="datetimeFigureOut">
              <a:rPr lang="en-US" smtClean="0"/>
              <a:t>3/8/23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6450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711A72B-6570-4D18-B005-E8338E6BE03F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8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D2EE38E-7BFA-4ECA-8A76-24C7DCF10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lang="ar-JO" sz="3600"/>
              <a:t>انواع التفكير</a:t>
            </a:r>
            <a:endParaRPr lang="en-US" sz="360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25A61C-017B-417C-8D71-D0C789E3E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/>
          </a:bodyPr>
          <a:lstStyle/>
          <a:p>
            <a:pPr algn="r" rtl="1">
              <a:lnSpc>
                <a:spcPct val="90000"/>
              </a:lnSpc>
            </a:pPr>
            <a:r>
              <a:rPr lang="ar-J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أ-التفكير المجرد:و يقصد به التفكيرفي الاشياء غير المحسوسة التي لا يمكن رؤيتها،او سمعها،او مشاهدتها،او وزنها، ولذا فهو يدور حول المفاهيم المجردة،كالتفكير في اليوم الاخر، و الجنة و النار.</a:t>
            </a:r>
          </a:p>
          <a:p>
            <a:pPr algn="r" rtl="1">
              <a:lnSpc>
                <a:spcPct val="90000"/>
              </a:lnSpc>
            </a:pPr>
            <a:r>
              <a:rPr lang="ar-J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ب-التفكير العلمي الموضعي : يقصد به التفكير في الاشياء الموجودة في العالم النشاهد، و له ثلاث ركائز،هي:1-الفهم:ادراك العلاقات بين الاجزاء و الكل.2-التنبؤ: الوصول الى علاقات جديدة.3-التحكم:القدرة على التحكم في الفروق  المحيطة،لاحداث العلاقة الجديدة المراد تحقيقها.</a:t>
            </a:r>
          </a:p>
          <a:p>
            <a:pPr algn="r" rtl="1">
              <a:lnSpc>
                <a:spcPct val="90000"/>
              </a:lnSpc>
            </a:pPr>
            <a:r>
              <a:rPr lang="ar-J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ج-التفكير الذاتي: هو التفكير الذي يدور حول اشياء لا وجود لها، الا في ذهن الشخص و خياله،و تتعلق بذاته شخصيا، سواء اكان التفكير ايجابيا ام سلبيا، وهي اشبه باحلام اليقظة.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177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hade val="92000"/>
                <a:satMod val="160000"/>
              </a:schemeClr>
            </a:gs>
            <a:gs pos="77000">
              <a:schemeClr val="bg1">
                <a:tint val="100000"/>
                <a:shade val="73000"/>
                <a:satMod val="155000"/>
              </a:schemeClr>
            </a:gs>
            <a:gs pos="100000">
              <a:schemeClr val="bg1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340A62-2AB4-4600-96C6-0B60B6E965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DC681C0-91A4-49F5-8158-CF3ECB854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4655" cy="6858000"/>
          </a:xfrm>
          <a:prstGeom prst="rect">
            <a:avLst/>
          </a:prstGeom>
          <a:ln w="6350" cap="sq" cmpd="sng" algn="ctr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02F34D-849F-4CF9-98E2-E57EC330D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0"/>
            <a:ext cx="4657345" cy="6858000"/>
          </a:xfrm>
          <a:prstGeom prst="rect">
            <a:avLst/>
          </a:prstGeom>
          <a:blipFill dpi="0" rotWithShape="1">
            <a:blip r:embed="rId2">
              <a:alphaModFix amt="6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9D3559-CAB6-4B8C-9756-6831B5C08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9287" y="1168400"/>
            <a:ext cx="3697043" cy="4521200"/>
          </a:xfrm>
        </p:spPr>
        <p:txBody>
          <a:bodyPr>
            <a:normAutofit/>
          </a:bodyPr>
          <a:lstStyle/>
          <a:p>
            <a:r>
              <a:rPr lang="ar-JO" sz="4000">
                <a:solidFill>
                  <a:srgbClr val="FFFFFF"/>
                </a:solidFill>
              </a:rPr>
              <a:t>مهارات التفكير الناقد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8DD30-7237-4BFC-8675-B3D452B36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337" y="1168400"/>
            <a:ext cx="6326423" cy="4521200"/>
          </a:xfrm>
        </p:spPr>
        <p:txBody>
          <a:bodyPr anchor="ctr">
            <a:normAutofit/>
          </a:bodyPr>
          <a:lstStyle/>
          <a:p>
            <a:pPr algn="r" rtl="1"/>
            <a:r>
              <a:rPr lang="ar-JO" dirty="0"/>
              <a:t>أ-التميز بين الحقائق التي يمكن اثباتها او التحقق من صحتها و الادعاءات غير الصحيحة او المزاعم الذاتية او القيمية.</a:t>
            </a:r>
          </a:p>
          <a:p>
            <a:pPr algn="r" rtl="1"/>
            <a:r>
              <a:rPr lang="ar-JO" dirty="0"/>
              <a:t>ب-التميز بين الادعاءات و الاسباب ذات العلاقة بالموضوع،و تلك التي تقحم على الموضوع ولا ترتبط به.</a:t>
            </a:r>
          </a:p>
          <a:p>
            <a:pPr algn="r" rtl="1"/>
            <a:r>
              <a:rPr lang="ar-JO" dirty="0"/>
              <a:t>ج-تحديد مصداقية مصادر المعلومات و مراجعها.</a:t>
            </a:r>
          </a:p>
          <a:p>
            <a:pPr algn="r" rtl="1"/>
            <a:r>
              <a:rPr lang="ar-JO" dirty="0"/>
              <a:t>د-التمييز بين الاستدلال و التبرير.</a:t>
            </a:r>
          </a:p>
          <a:p>
            <a:pPr algn="r" rtl="1"/>
            <a:r>
              <a:rPr lang="ar-JO" dirty="0"/>
              <a:t>ه-تعرف الادعاءات او البراهين الغامضة.</a:t>
            </a:r>
          </a:p>
          <a:p>
            <a:pPr algn="r" rtl="1"/>
            <a:r>
              <a:rPr lang="ar-JO" dirty="0"/>
              <a:t>و-تعرف المغالطات النطقية(الاستنتاجات غير الصحيحة)</a:t>
            </a:r>
          </a:p>
          <a:p>
            <a:pPr algn="r" rtl="1"/>
            <a:r>
              <a:rPr lang="ar-JO" dirty="0"/>
              <a:t>ز-تحديد التشابهات و الاختلافات بين موقفين او فكرتين حول قضية ما.</a:t>
            </a:r>
          </a:p>
          <a:p>
            <a:pPr algn="r" rtl="1"/>
            <a:r>
              <a:rPr lang="ar-JO" dirty="0"/>
              <a:t>ح-تعرف اوجه التناقص او عدم الاتساق في مسار عملية الاستدلال ممن المقدمة او الوقائع ، و تحديد و درجة  القوة في البراهين او الادعاء.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83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24</TotalTime>
  <Words>238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Savon</vt:lpstr>
      <vt:lpstr>انواع التفكير</vt:lpstr>
      <vt:lpstr>مهارات التفكير الناقد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انواع التفكير</dc:title>
  <dc:creator>Mirna monther George Krkar .</dc:creator>
  <cp:lastModifiedBy>Microsoft Office User</cp:lastModifiedBy>
  <cp:revision>2</cp:revision>
  <dcterms:created xsi:type="dcterms:W3CDTF">2023-03-08T17:36:44Z</dcterms:created>
  <dcterms:modified xsi:type="dcterms:W3CDTF">2023-03-08T20:28:21Z</dcterms:modified>
</cp:coreProperties>
</file>