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2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0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3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0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9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6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2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7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9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9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B8586-6DF0-44F0-B1A3-793AE3C392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74B354-77CE-4492-98F1-3AD569E8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4568-45BA-DE6E-5D8C-6052C5DC7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idea and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36572-A4A9-09AC-EE60-8723F4797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Name of Business: Dyson</a:t>
            </a:r>
          </a:p>
          <a:p>
            <a:r>
              <a:rPr lang="en-US" dirty="0"/>
              <a:t>Business Idea: they make powerful household vacuums</a:t>
            </a:r>
          </a:p>
        </p:txBody>
      </p:sp>
    </p:spTree>
    <p:extLst>
      <p:ext uri="{BB962C8B-B14F-4D97-AF65-F5344CB8AC3E}">
        <p14:creationId xmlns:p14="http://schemas.microsoft.com/office/powerpoint/2010/main" val="40981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5276-643C-7333-85E6-F28B61D7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objectives, vision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FEE8-CF80-03A8-24D4-CB8C9B11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Objectives: To solve problems that many other people ignore</a:t>
            </a:r>
          </a:p>
          <a:p>
            <a:r>
              <a:rPr lang="en-US" dirty="0"/>
              <a:t>Vision: Dysons vision is to develop core technologies</a:t>
            </a:r>
          </a:p>
          <a:p>
            <a:r>
              <a:rPr lang="en-US" dirty="0"/>
              <a:t>Mission: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The company emphasizes three core values:</a:t>
            </a:r>
            <a:r>
              <a:rPr lang="en-US" i="0" dirty="0">
                <a:solidFill>
                  <a:schemeClr val="tx1"/>
                </a:solidFill>
                <a:effectLst/>
                <a:latin typeface="+mj-lt"/>
              </a:rPr>
              <a:t> be </a:t>
            </a:r>
            <a:r>
              <a:rPr lang="en-US" i="0" dirty="0">
                <a:solidFill>
                  <a:schemeClr val="tx1"/>
                </a:solidFill>
                <a:effectLst/>
              </a:rPr>
              <a:t>brave</a:t>
            </a:r>
            <a:r>
              <a:rPr lang="en-US" i="0" dirty="0">
                <a:solidFill>
                  <a:schemeClr val="tx1"/>
                </a:solidFill>
                <a:effectLst/>
                <a:latin typeface="+mj-lt"/>
              </a:rPr>
              <a:t> to explore new things, curiosity, and excitement to discover new things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1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77A0-E7B7-DB38-C172-0C264AB3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4E92-EB3A-CB71-F5F3-D71278C0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of the business (Dyson) comes from the family name of the owner (James Dyson). The name is easy to memorize and pronounce and its also unique</a:t>
            </a:r>
          </a:p>
        </p:txBody>
      </p:sp>
    </p:spTree>
    <p:extLst>
      <p:ext uri="{BB962C8B-B14F-4D97-AF65-F5344CB8AC3E}">
        <p14:creationId xmlns:p14="http://schemas.microsoft.com/office/powerpoint/2010/main" val="379823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4541-DD16-6C4C-D69E-B7951809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Market and Demographics</a:t>
            </a:r>
          </a:p>
        </p:txBody>
      </p:sp>
    </p:spTree>
    <p:extLst>
      <p:ext uri="{BB962C8B-B14F-4D97-AF65-F5344CB8AC3E}">
        <p14:creationId xmlns:p14="http://schemas.microsoft.com/office/powerpoint/2010/main" val="284791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63C-3FDB-2229-5F06-25DFBDC6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Customers and 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41E3-B1C7-05D8-E4FB-65309C56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business and its products are meant for ages above 10 years old</a:t>
            </a:r>
          </a:p>
          <a:p>
            <a:r>
              <a:rPr lang="en-US" dirty="0"/>
              <a:t>Business competitors: Hoover, Microsoft and </a:t>
            </a:r>
            <a:r>
              <a:rPr lang="en-US" dirty="0" err="1"/>
              <a:t>electrolux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08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0A91-0A7B-A722-CEE3-F8F5CF93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Location and how products will reach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9EE9-33E6-46FF-D5C1-0F6FE773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 is located in Malmesbury, England</a:t>
            </a:r>
          </a:p>
          <a:p>
            <a:r>
              <a:rPr lang="en-US" dirty="0"/>
              <a:t>Dysons products are sent to electronic stores making them accessible for customers</a:t>
            </a:r>
          </a:p>
        </p:txBody>
      </p:sp>
    </p:spTree>
    <p:extLst>
      <p:ext uri="{BB962C8B-B14F-4D97-AF65-F5344CB8AC3E}">
        <p14:creationId xmlns:p14="http://schemas.microsoft.com/office/powerpoint/2010/main" val="258715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D2F4-753C-0185-E81C-FBFC61A8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931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EA42-5C0A-40D4-11CA-80DE8510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and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5581-B70C-DFED-ECFF-826380DD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capital: </a:t>
            </a:r>
            <a:r>
              <a:rPr lang="en-US" b="0" i="0" dirty="0">
                <a:solidFill>
                  <a:schemeClr val="tx1"/>
                </a:solidFill>
                <a:effectLst/>
              </a:rPr>
              <a:t>He became rich because he spent nearly a decade subsisting on just his wife's art teacher salary</a:t>
            </a:r>
          </a:p>
          <a:p>
            <a:r>
              <a:rPr lang="en-US" dirty="0">
                <a:solidFill>
                  <a:schemeClr val="tx1"/>
                </a:solidFill>
              </a:rPr>
              <a:t>How much It costs: it costs 700 dollars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How much competitors charge: other competitors charge 260 – 650 dollars</a:t>
            </a:r>
          </a:p>
          <a:p>
            <a:r>
              <a:rPr lang="en-US" dirty="0">
                <a:solidFill>
                  <a:schemeClr val="tx1"/>
                </a:solidFill>
              </a:rPr>
              <a:t>Profit: 700 – 450 = 250 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2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8294-FE27-1FC3-7CFB-43AFBD01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 would do if the business goes successful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BC7C-4AE3-253E-E9DF-5D0EA1F8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reinvest in </a:t>
            </a:r>
            <a:r>
              <a:rPr lang="en-US"/>
              <a:t>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6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227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Business idea and name</vt:lpstr>
      <vt:lpstr>objectives, vision and mission</vt:lpstr>
      <vt:lpstr>The business name</vt:lpstr>
      <vt:lpstr>Target Market and Demographics</vt:lpstr>
      <vt:lpstr>Business Customers and competitors</vt:lpstr>
      <vt:lpstr>Business Location and how products will reach customers</vt:lpstr>
      <vt:lpstr>Financial information</vt:lpstr>
      <vt:lpstr>Capital and profit</vt:lpstr>
      <vt:lpstr>What I would do if the business goes successful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idea and name</dc:title>
  <dc:creator>Zaid Zeidan</dc:creator>
  <cp:lastModifiedBy>Zaid Zeidan</cp:lastModifiedBy>
  <cp:revision>1</cp:revision>
  <dcterms:created xsi:type="dcterms:W3CDTF">2023-03-08T05:46:18Z</dcterms:created>
  <dcterms:modified xsi:type="dcterms:W3CDTF">2023-03-08T07:44:02Z</dcterms:modified>
</cp:coreProperties>
</file>