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OMARI HOSPITAL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– </a:t>
            </a:r>
            <a:r>
              <a:rPr lang="en-US" dirty="0" err="1" smtClean="0"/>
              <a:t>bandar</a:t>
            </a:r>
            <a:r>
              <a:rPr lang="en-US" dirty="0" smtClean="0"/>
              <a:t> al </a:t>
            </a:r>
            <a:r>
              <a:rPr lang="en-US" dirty="0" err="1" smtClean="0"/>
              <a:t>omari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25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MY</a:t>
            </a:r>
            <a:r>
              <a:rPr lang="en-US" dirty="0" smtClean="0"/>
              <a:t> </a:t>
            </a:r>
            <a:r>
              <a:rPr lang="en-US" u="sng" dirty="0" smtClean="0"/>
              <a:t>IDEA</a:t>
            </a:r>
            <a:r>
              <a:rPr lang="en-US" dirty="0" smtClean="0"/>
              <a:t>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n-US" sz="2800" b="1" dirty="0" smtClean="0"/>
              <a:t>My Hospital’s name(Omari hospital) is a name that is very dear and near to my heart, as it holds my family name . It is a legacy that I have to carry on as it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1798320"/>
            <a:ext cx="4754880" cy="3749040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/>
              <a:t>I want this hospital to help everyone, weather its as small as a cut or as big as a heart attack I love to see people healing and enjoying their lives, I want to share the knowledge I have to save and help everyone around me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10232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Goods and services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 smtClean="0"/>
              <a:t>It will contain goods!</a:t>
            </a:r>
          </a:p>
          <a:p>
            <a:r>
              <a:rPr lang="en-US" sz="2800" b="1" dirty="0" smtClean="0"/>
              <a:t>Such as the following:</a:t>
            </a:r>
          </a:p>
          <a:p>
            <a:r>
              <a:rPr lang="en-US" sz="2800" b="1" dirty="0" smtClean="0"/>
              <a:t>X-ray machines </a:t>
            </a:r>
          </a:p>
          <a:p>
            <a:r>
              <a:rPr lang="en-US" sz="2800" b="1" dirty="0" smtClean="0"/>
              <a:t>Machinery</a:t>
            </a:r>
          </a:p>
          <a:p>
            <a:r>
              <a:rPr lang="en-US" sz="2800" b="1" dirty="0" smtClean="0"/>
              <a:t>Needles</a:t>
            </a:r>
          </a:p>
          <a:p>
            <a:r>
              <a:rPr lang="en-US" sz="2800" b="1" dirty="0" smtClean="0"/>
              <a:t>Medicine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It will contain services!</a:t>
            </a:r>
          </a:p>
          <a:p>
            <a:r>
              <a:rPr lang="en-US" sz="3200" b="1" dirty="0" smtClean="0"/>
              <a:t>Such as the following:</a:t>
            </a:r>
          </a:p>
          <a:p>
            <a:r>
              <a:rPr lang="en-US" sz="3200" b="1" dirty="0" smtClean="0"/>
              <a:t>Doctors</a:t>
            </a:r>
          </a:p>
          <a:p>
            <a:r>
              <a:rPr lang="en-US" sz="3200" b="1" dirty="0" smtClean="0"/>
              <a:t>Surgeons</a:t>
            </a:r>
          </a:p>
          <a:p>
            <a:r>
              <a:rPr lang="en-US" sz="3200" b="1" dirty="0" smtClean="0"/>
              <a:t>Nurses</a:t>
            </a:r>
          </a:p>
          <a:p>
            <a:r>
              <a:rPr lang="en-US" sz="3200" b="1" dirty="0" smtClean="0"/>
              <a:t>Therapists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99939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More about my hospital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2800" b="1" dirty="0" smtClean="0"/>
              <a:t>My hospital will be suitable for kids , Teens and adults! , both woman and men , it will have multiple francizes around Jordan , it will have a 24 hour ambulance for anyone who cant get around!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2800" b="1" dirty="0" smtClean="0"/>
              <a:t>My competitor will be </a:t>
            </a:r>
            <a:r>
              <a:rPr lang="en-US" sz="2800" b="1" dirty="0" err="1" smtClean="0"/>
              <a:t>Dabit</a:t>
            </a:r>
            <a:r>
              <a:rPr lang="en-US" sz="2800" b="1" dirty="0" smtClean="0"/>
              <a:t> hospital, it is a very good hospital overall, but I am sure we have a more friendly community overall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35407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154905"/>
            <a:ext cx="9070848" cy="1235241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MY FINANCIAL INFORMATION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46618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CAPITAL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smtClean="0"/>
              <a:t>My source of capital would have to be a loan! </a:t>
            </a:r>
          </a:p>
          <a:p>
            <a:r>
              <a:rPr lang="en-US" sz="2800" b="1" i="1" dirty="0" smtClean="0"/>
              <a:t>My hospital will charge reasonable prices overall the average will have to be around 1,000JOD ,but of </a:t>
            </a:r>
            <a:r>
              <a:rPr lang="en-US" sz="2800" b="1" i="1" dirty="0" err="1" smtClean="0"/>
              <a:t>cource</a:t>
            </a:r>
            <a:r>
              <a:rPr lang="en-US" sz="2800" b="1" i="1" dirty="0" smtClean="0"/>
              <a:t> it goes down to what surgery or check up you’re getting</a:t>
            </a:r>
          </a:p>
          <a:p>
            <a:pPr marL="0" indent="0">
              <a:buNone/>
            </a:pPr>
            <a:r>
              <a:rPr lang="en-US" sz="2800" b="1" i="1" dirty="0" smtClean="0"/>
              <a:t>But my </a:t>
            </a:r>
            <a:r>
              <a:rPr lang="en-US" sz="2800" b="1" i="1" dirty="0" err="1" smtClean="0"/>
              <a:t>compitetor</a:t>
            </a:r>
            <a:r>
              <a:rPr lang="en-US" sz="2800" b="1" i="1" dirty="0" smtClean="0"/>
              <a:t> is charging around 2,000 JOD on average</a:t>
            </a:r>
            <a:endParaRPr 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3824286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 hospital would cost me around 750,000 JOD , which if we calculate it would take me around 2 years if everyday I get 10,000 JODS </a:t>
            </a:r>
            <a:endParaRPr lang="en-US" sz="2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Once I collect money , I will start reinvesting more and more , I will save some of it for my kid’s schools and colleges and overall I will donate each year 5% of our income at the hospital to a charity!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62273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31</TotalTime>
  <Words>325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Garamond</vt:lpstr>
      <vt:lpstr>Savon</vt:lpstr>
      <vt:lpstr>OMARI HOSPITAL</vt:lpstr>
      <vt:lpstr>MY IDEA! </vt:lpstr>
      <vt:lpstr>Goods and services</vt:lpstr>
      <vt:lpstr>More about my hospital</vt:lpstr>
      <vt:lpstr>Financing</vt:lpstr>
      <vt:lpstr>CAPITAL</vt:lpstr>
      <vt:lpstr>THE PROFIT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OMARI HOSPITAL</dc:title>
  <dc:creator>user</dc:creator>
  <cp:lastModifiedBy>user</cp:lastModifiedBy>
  <cp:revision>4</cp:revision>
  <dcterms:created xsi:type="dcterms:W3CDTF">2023-03-08T19:05:15Z</dcterms:created>
  <dcterms:modified xsi:type="dcterms:W3CDTF">2023-03-08T19:36:56Z</dcterms:modified>
</cp:coreProperties>
</file>