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6" r:id="rId1"/>
  </p:sldMasterIdLst>
  <p:notesMasterIdLst>
    <p:notesMasterId r:id="rId7"/>
  </p:notesMasterIdLst>
  <p:handoutMasterIdLst>
    <p:handoutMasterId r:id="rId8"/>
  </p:handoutMasterIdLst>
  <p:sldIdLst>
    <p:sldId id="257" r:id="rId2"/>
    <p:sldId id="258" r:id="rId3"/>
    <p:sldId id="259" r:id="rId4"/>
    <p:sldId id="260" r:id="rId5"/>
    <p:sldId id="261" r:id="rId6"/>
  </p:sldIdLst>
  <p:sldSz cx="12192000"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5" autoAdjust="0"/>
    <p:restoredTop sz="92165" autoAdjust="0"/>
  </p:normalViewPr>
  <p:slideViewPr>
    <p:cSldViewPr snapToGrid="0">
      <p:cViewPr varScale="1">
        <p:scale>
          <a:sx n="87" d="100"/>
          <a:sy n="87" d="100"/>
        </p:scale>
        <p:origin x="528" y="72"/>
      </p:cViewPr>
      <p:guideLst/>
    </p:cSldViewPr>
  </p:slideViewPr>
  <p:notesTextViewPr>
    <p:cViewPr>
      <p:scale>
        <a:sx n="1" d="1"/>
        <a:sy n="1" d="1"/>
      </p:scale>
      <p:origin x="0" y="0"/>
    </p:cViewPr>
  </p:notesTextViewPr>
  <p:notesViewPr>
    <p:cSldViewPr snapToGrid="0">
      <p:cViewPr varScale="1">
        <p:scale>
          <a:sx n="123" d="100"/>
          <a:sy n="123" d="100"/>
        </p:scale>
        <p:origin x="497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flipH="1">
            <a:off x="3886200" y="0"/>
            <a:ext cx="2971800" cy="458788"/>
          </a:xfrm>
          <a:prstGeom prst="rect">
            <a:avLst/>
          </a:prstGeom>
        </p:spPr>
        <p:txBody>
          <a:bodyPr vert="horz" lIns="91440" tIns="45720" rIns="91440" bIns="45720" rtlCol="1"/>
          <a:lstStyle>
            <a:lvl1pPr algn="r" rtl="1">
              <a:defRPr sz="1200"/>
            </a:lvl1pPr>
          </a:lstStyle>
          <a:p>
            <a:pPr algn="r" rtl="1"/>
            <a:endParaRPr lang="en-US"/>
          </a:p>
        </p:txBody>
      </p:sp>
      <p:sp>
        <p:nvSpPr>
          <p:cNvPr id="3" name="عنصر نائب للتاريخ 2"/>
          <p:cNvSpPr>
            <a:spLocks noGrp="1"/>
          </p:cNvSpPr>
          <p:nvPr>
            <p:ph type="dt" sz="quarter" idx="1"/>
          </p:nvPr>
        </p:nvSpPr>
        <p:spPr>
          <a:xfrm flipH="1">
            <a:off x="1587" y="0"/>
            <a:ext cx="2971800" cy="458788"/>
          </a:xfrm>
          <a:prstGeom prst="rect">
            <a:avLst/>
          </a:prstGeom>
        </p:spPr>
        <p:txBody>
          <a:bodyPr vert="horz" lIns="91440" tIns="45720" rIns="91440" bIns="45720" rtlCol="1"/>
          <a:lstStyle>
            <a:lvl1pPr algn="r" rtl="1">
              <a:defRPr sz="1200"/>
            </a:lvl1pPr>
          </a:lstStyle>
          <a:p>
            <a:pPr algn="l" rtl="1"/>
            <a:fld id="{4F4D1D80-2B57-4ED3-8990-C8C4D17B8BE1}" type="datetime1">
              <a:rPr lang="ar-SA" smtClean="0"/>
              <a:t>16/08/1444</a:t>
            </a:fld>
            <a:endParaRPr lang="en-US" dirty="0"/>
          </a:p>
        </p:txBody>
      </p:sp>
      <p:sp>
        <p:nvSpPr>
          <p:cNvPr id="4" name="عنصر نائب لتذييل الصفحة 3"/>
          <p:cNvSpPr>
            <a:spLocks noGrp="1"/>
          </p:cNvSpPr>
          <p:nvPr>
            <p:ph type="ftr" sz="quarter" idx="2"/>
          </p:nvPr>
        </p:nvSpPr>
        <p:spPr>
          <a:xfrm flipH="1">
            <a:off x="3886200" y="8685213"/>
            <a:ext cx="2971800" cy="458787"/>
          </a:xfrm>
          <a:prstGeom prst="rect">
            <a:avLst/>
          </a:prstGeom>
        </p:spPr>
        <p:txBody>
          <a:bodyPr vert="horz" lIns="91440" tIns="45720" rIns="91440" bIns="45720" rtlCol="1" anchor="b"/>
          <a:lstStyle>
            <a:lvl1pPr algn="r" rtl="1">
              <a:defRPr sz="1200"/>
            </a:lvl1pPr>
          </a:lstStyle>
          <a:p>
            <a:pPr algn="r" rtl="1"/>
            <a:endParaRPr lang="en-US"/>
          </a:p>
        </p:txBody>
      </p:sp>
      <p:sp>
        <p:nvSpPr>
          <p:cNvPr id="5" name="عنصر نائب لرقم الشريحة 4"/>
          <p:cNvSpPr>
            <a:spLocks noGrp="1"/>
          </p:cNvSpPr>
          <p:nvPr>
            <p:ph type="sldNum" sz="quarter" idx="3"/>
          </p:nvPr>
        </p:nvSpPr>
        <p:spPr>
          <a:xfrm flipH="1">
            <a:off x="1587" y="8685213"/>
            <a:ext cx="2971800" cy="458787"/>
          </a:xfrm>
          <a:prstGeom prst="rect">
            <a:avLst/>
          </a:prstGeom>
        </p:spPr>
        <p:txBody>
          <a:bodyPr vert="horz" lIns="91440" tIns="45720" rIns="91440" bIns="45720" rtlCol="1" anchor="b"/>
          <a:lstStyle>
            <a:lvl1pPr algn="r" rtl="1">
              <a:defRPr sz="1200"/>
            </a:lvl1pPr>
          </a:lstStyle>
          <a:p>
            <a:pPr algn="l" rtl="1"/>
            <a:fld id="{ED92CB86-0DB9-4A70-B1CF-B23508471F6B}" type="slidenum">
              <a:rPr lang="en-US" smtClean="0"/>
              <a:pPr algn="l" rtl="1"/>
              <a:t>‹#›</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flipH="1">
            <a:off x="3886200" y="0"/>
            <a:ext cx="2971800" cy="458788"/>
          </a:xfrm>
          <a:prstGeom prst="rect">
            <a:avLst/>
          </a:prstGeom>
        </p:spPr>
        <p:txBody>
          <a:bodyPr vert="horz" lIns="91440" tIns="45720" rIns="91440" bIns="45720" rtlCol="1"/>
          <a:lstStyle>
            <a:lvl1pPr algn="r" rtl="1">
              <a:defRPr sz="1200"/>
            </a:lvl1pPr>
          </a:lstStyle>
          <a:p>
            <a:pPr rtl="1"/>
            <a:endParaRPr lang="en-US"/>
          </a:p>
        </p:txBody>
      </p:sp>
      <p:sp>
        <p:nvSpPr>
          <p:cNvPr id="3" name="عنصر نائب للتاريخ 2"/>
          <p:cNvSpPr>
            <a:spLocks noGrp="1"/>
          </p:cNvSpPr>
          <p:nvPr>
            <p:ph type="dt" idx="1"/>
          </p:nvPr>
        </p:nvSpPr>
        <p:spPr>
          <a:xfrm flipH="1">
            <a:off x="1587" y="0"/>
            <a:ext cx="2971800" cy="458788"/>
          </a:xfrm>
          <a:prstGeom prst="rect">
            <a:avLst/>
          </a:prstGeom>
        </p:spPr>
        <p:txBody>
          <a:bodyPr vert="horz" lIns="91440" tIns="45720" rIns="91440" bIns="45720" rtlCol="1"/>
          <a:lstStyle>
            <a:lvl1pPr algn="r" rtl="1">
              <a:defRPr sz="1200"/>
            </a:lvl1pPr>
          </a:lstStyle>
          <a:p>
            <a:pPr rtl="1"/>
            <a:fld id="{8E0560BF-7FC6-492C-BEDA-4AE81FE84D35}" type="datetime1">
              <a:rPr lang="ar-SA" smtClean="0"/>
              <a:t>16/08/1444</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en-US"/>
          </a:p>
        </p:txBody>
      </p:sp>
      <p:sp>
        <p:nvSpPr>
          <p:cNvPr id="5" name="عنصر نائب للملاحظات 4"/>
          <p:cNvSpPr>
            <a:spLocks noGrp="1"/>
          </p:cNvSpPr>
          <p:nvPr>
            <p:ph type="body" sz="quarter" idx="3"/>
          </p:nvPr>
        </p:nvSpPr>
        <p:spPr>
          <a:xfrm flipH="1">
            <a:off x="685800" y="4400550"/>
            <a:ext cx="5486400" cy="3600450"/>
          </a:xfrm>
          <a:prstGeom prst="rect">
            <a:avLst/>
          </a:prstGeom>
        </p:spPr>
        <p:txBody>
          <a:bodyPr vert="horz" lIns="91440" tIns="45720" rIns="91440" bIns="45720" rtlCol="1"/>
          <a:lstStyle/>
          <a:p>
            <a:pPr lvl="0" rtl="1"/>
            <a:r>
              <a:rPr lang="ar"/>
              <a:t>انقر لتحرير أنماط النص الرئيسي</a:t>
            </a:r>
          </a:p>
          <a:p>
            <a:pPr lvl="1" rtl="1"/>
            <a:r>
              <a:rPr lang="ar"/>
              <a:t>المستوى الثاني</a:t>
            </a:r>
          </a:p>
          <a:p>
            <a:pPr lvl="2" rtl="1"/>
            <a:r>
              <a:rPr lang="ar"/>
              <a:t>المستوى الثالث</a:t>
            </a:r>
          </a:p>
          <a:p>
            <a:pPr lvl="3" rtl="1"/>
            <a:r>
              <a:rPr lang="ar"/>
              <a:t>المستوى الرابع</a:t>
            </a:r>
          </a:p>
          <a:p>
            <a:pPr lvl="4" rtl="1"/>
            <a:r>
              <a:rPr lang="ar"/>
              <a:t>المستوى الخامس</a:t>
            </a:r>
          </a:p>
        </p:txBody>
      </p:sp>
      <p:sp>
        <p:nvSpPr>
          <p:cNvPr id="6" name="عنصر نائب للتذييل 5"/>
          <p:cNvSpPr>
            <a:spLocks noGrp="1"/>
          </p:cNvSpPr>
          <p:nvPr>
            <p:ph type="ftr" sz="quarter" idx="4"/>
          </p:nvPr>
        </p:nvSpPr>
        <p:spPr>
          <a:xfrm flipH="1">
            <a:off x="3886200" y="8685213"/>
            <a:ext cx="2971800" cy="458787"/>
          </a:xfrm>
          <a:prstGeom prst="rect">
            <a:avLst/>
          </a:prstGeom>
        </p:spPr>
        <p:txBody>
          <a:bodyPr vert="horz" lIns="91440" tIns="45720" rIns="91440" bIns="45720" rtlCol="1" anchor="b"/>
          <a:lstStyle>
            <a:lvl1pPr algn="r" rtl="1">
              <a:defRPr sz="1200"/>
            </a:lvl1pPr>
          </a:lstStyle>
          <a:p>
            <a:pPr rtl="1"/>
            <a:endParaRPr lang="en-US"/>
          </a:p>
        </p:txBody>
      </p:sp>
      <p:sp>
        <p:nvSpPr>
          <p:cNvPr id="7" name="عنصر نائب لرقم الشريحة 6"/>
          <p:cNvSpPr>
            <a:spLocks noGrp="1"/>
          </p:cNvSpPr>
          <p:nvPr>
            <p:ph type="sldNum" sz="quarter" idx="5"/>
          </p:nvPr>
        </p:nvSpPr>
        <p:spPr>
          <a:xfrm flipH="1">
            <a:off x="1587" y="8685213"/>
            <a:ext cx="2971800" cy="458787"/>
          </a:xfrm>
          <a:prstGeom prst="rect">
            <a:avLst/>
          </a:prstGeom>
        </p:spPr>
        <p:txBody>
          <a:bodyPr vert="horz" lIns="91440" tIns="45720" rIns="91440" bIns="45720" rtlCol="1" anchor="b"/>
          <a:lstStyle>
            <a:lvl1pPr algn="r" rtl="1">
              <a:defRPr sz="1200"/>
            </a:lvl1pPr>
          </a:lstStyle>
          <a:p>
            <a:pPr rtl="1"/>
            <a:fld id="{9C2B151B-D7D1-48E5-8230-5AADBC794F88}" type="slidenum">
              <a:rPr lang="en-US" smtClean="0"/>
              <a:pPr/>
              <a:t>‹#›</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العنوان">
    <p:spTree>
      <p:nvGrpSpPr>
        <p:cNvPr id="1" name=""/>
        <p:cNvGrpSpPr/>
        <p:nvPr/>
      </p:nvGrpSpPr>
      <p:grpSpPr>
        <a:xfrm>
          <a:off x="0" y="0"/>
          <a:ext cx="0" cy="0"/>
          <a:chOff x="0" y="0"/>
          <a:chExt cx="0" cy="0"/>
        </a:xfrm>
      </p:grpSpPr>
      <p:sp>
        <p:nvSpPr>
          <p:cNvPr id="10" name="مستطيل 9">
            <a:extLst>
              <a:ext uri="{FF2B5EF4-FFF2-40B4-BE49-F238E27FC236}">
                <a16:creationId xmlns:a16="http://schemas.microsoft.com/office/drawing/2014/main" id="{39E3965E-AC41-4711-9D10-E25ABB132D86}"/>
              </a:ext>
            </a:extLst>
          </p:cNvPr>
          <p:cNvSpPr/>
          <p:nvPr/>
        </p:nvSpPr>
        <p:spPr>
          <a:xfrm flipH="1">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r" rtl="1"/>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 name="العنوان 1"/>
          <p:cNvSpPr>
            <a:spLocks noGrp="1"/>
          </p:cNvSpPr>
          <p:nvPr>
            <p:ph type="ctrTitle"/>
          </p:nvPr>
        </p:nvSpPr>
        <p:spPr>
          <a:xfrm flipH="1">
            <a:off x="1036320" y="758952"/>
            <a:ext cx="10058400" cy="3566160"/>
          </a:xfrm>
        </p:spPr>
        <p:txBody>
          <a:bodyPr rtlCol="1" anchor="b">
            <a:normAutofit/>
          </a:bodyPr>
          <a:lstStyle>
            <a:lvl1pPr algn="r" rtl="1">
              <a:lnSpc>
                <a:spcPct val="90000"/>
              </a:lnSpc>
              <a:defRPr sz="8000" spc="-50" baseline="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pPr rtl="1"/>
            <a:r>
              <a:rPr lang="en-US"/>
              <a:t>Click to edit Master title style</a:t>
            </a:r>
            <a:endParaRPr lang="en-US" dirty="0"/>
          </a:p>
        </p:txBody>
      </p:sp>
      <p:sp>
        <p:nvSpPr>
          <p:cNvPr id="3" name="العنوان الفرعي 2"/>
          <p:cNvSpPr>
            <a:spLocks noGrp="1"/>
          </p:cNvSpPr>
          <p:nvPr>
            <p:ph type="subTitle" idx="1"/>
          </p:nvPr>
        </p:nvSpPr>
        <p:spPr>
          <a:xfrm flipH="1">
            <a:off x="1033549" y="4645152"/>
            <a:ext cx="10058400" cy="1143000"/>
          </a:xfrm>
        </p:spPr>
        <p:txBody>
          <a:bodyPr lIns="91440" rIns="91440" rtlCol="1">
            <a:normAutofit/>
          </a:bodyPr>
          <a:lstStyle>
            <a:lvl1pPr marL="0" indent="0" algn="r" rtl="1">
              <a:buNone/>
              <a:defRPr sz="2400" cap="all" spc="20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2400"/>
            </a:lvl2pPr>
            <a:lvl3pPr marL="914400" indent="0" algn="ctr" rtl="1">
              <a:buNone/>
              <a:defRPr sz="2400"/>
            </a:lvl3pPr>
            <a:lvl4pPr marL="1371600" indent="0" algn="ctr" rtl="1">
              <a:buNone/>
              <a:defRPr sz="2000"/>
            </a:lvl4pPr>
            <a:lvl5pPr marL="1828800" indent="0" algn="ctr" rtl="1">
              <a:buNone/>
              <a:defRPr sz="2000"/>
            </a:lvl5pPr>
            <a:lvl6pPr marL="2286000" indent="0" algn="ctr" rtl="1">
              <a:buNone/>
              <a:defRPr sz="2000"/>
            </a:lvl6pPr>
            <a:lvl7pPr marL="2743200" indent="0" algn="ctr" rtl="1">
              <a:buNone/>
              <a:defRPr sz="2000"/>
            </a:lvl7pPr>
            <a:lvl8pPr marL="3200400" indent="0" algn="ctr" rtl="1">
              <a:buNone/>
              <a:defRPr sz="2000"/>
            </a:lvl8pPr>
            <a:lvl9pPr marL="3657600" indent="0" algn="ctr" rtl="1">
              <a:buNone/>
              <a:defRPr sz="2000"/>
            </a:lvl9pPr>
          </a:lstStyle>
          <a:p>
            <a:pPr rtl="1"/>
            <a:r>
              <a:rPr lang="en-US"/>
              <a:t>Click to edit Master subtitle style</a:t>
            </a:r>
            <a:endParaRPr lang="en-US" dirty="0"/>
          </a:p>
        </p:txBody>
      </p:sp>
      <p:cxnSp>
        <p:nvCxnSpPr>
          <p:cNvPr id="9" name="رابط مستقيم 8">
            <a:extLst>
              <a:ext uri="{FF2B5EF4-FFF2-40B4-BE49-F238E27FC236}">
                <a16:creationId xmlns:a16="http://schemas.microsoft.com/office/drawing/2014/main" id="{1F5DC8C3-BA5F-4EED-BB9A-A14272BD82A1}"/>
              </a:ext>
            </a:extLst>
          </p:cNvPr>
          <p:cNvCxnSpPr>
            <a:cxnSpLocks/>
          </p:cNvCxnSpPr>
          <p:nvPr/>
        </p:nvCxnSpPr>
        <p:spPr>
          <a:xfrm flipH="1">
            <a:off x="1108822"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عنصر نائب للتاريخ 3">
            <a:extLst>
              <a:ext uri="{FF2B5EF4-FFF2-40B4-BE49-F238E27FC236}">
                <a16:creationId xmlns:a16="http://schemas.microsoft.com/office/drawing/2014/main" id="{9925CCF1-92C0-4AF3-BFAF-4921631915AB}"/>
              </a:ext>
            </a:extLst>
          </p:cNvPr>
          <p:cNvSpPr>
            <a:spLocks noGrp="1"/>
          </p:cNvSpPr>
          <p:nvPr>
            <p:ph type="dt" sz="half" idx="10"/>
          </p:nvPr>
        </p:nvSpPr>
        <p:spPr>
          <a:xfrm flipH="1">
            <a:off x="1388724" y="6446838"/>
            <a:ext cx="258485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D5F31BED-12F7-4FFE-B70F-3858A7E44CD8}" type="datetime1">
              <a:rPr lang="ar-SA" smtClean="0"/>
              <a:t>16/08/1444</a:t>
            </a:fld>
            <a:endParaRPr lang="en-US" dirty="0"/>
          </a:p>
        </p:txBody>
      </p:sp>
      <p:sp>
        <p:nvSpPr>
          <p:cNvPr id="5" name="عنصر نائب للتذييل 4">
            <a:extLst>
              <a:ext uri="{FF2B5EF4-FFF2-40B4-BE49-F238E27FC236}">
                <a16:creationId xmlns:a16="http://schemas.microsoft.com/office/drawing/2014/main" id="{051A78A9-3DFF-4937-A9F2-5D8CF495F367}"/>
              </a:ext>
            </a:extLst>
          </p:cNvPr>
          <p:cNvSpPr>
            <a:spLocks noGrp="1"/>
          </p:cNvSpPr>
          <p:nvPr>
            <p:ph type="ftr" sz="quarter" idx="11"/>
          </p:nvPr>
        </p:nvSpPr>
        <p:spPr>
          <a:xfrm flipH="1">
            <a:off x="4276459" y="6446838"/>
            <a:ext cx="6818262"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6" name="عنصر نائب لرقم الشريحة 5">
            <a:extLst>
              <a:ext uri="{FF2B5EF4-FFF2-40B4-BE49-F238E27FC236}">
                <a16:creationId xmlns:a16="http://schemas.microsoft.com/office/drawing/2014/main" id="{5FAEB271-5CC0-4759-BC6E-8BE53AB227C0}"/>
              </a:ext>
            </a:extLst>
          </p:cNvPr>
          <p:cNvSpPr>
            <a:spLocks noGrp="1"/>
          </p:cNvSpPr>
          <p:nvPr>
            <p:ph type="sldNum" sz="quarter" idx="12"/>
          </p:nvPr>
        </p:nvSpPr>
        <p:spPr>
          <a:xfrm flipH="1">
            <a:off x="418408" y="6446838"/>
            <a:ext cx="7800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العنوان والنص العمودي">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036320" y="286603"/>
            <a:ext cx="10058400" cy="1450757"/>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rtl="1"/>
            <a:r>
              <a:rPr lang="en-US"/>
              <a:t>Click to edit Master title style</a:t>
            </a:r>
            <a:endParaRPr lang="en-US" dirty="0"/>
          </a:p>
        </p:txBody>
      </p:sp>
      <p:sp>
        <p:nvSpPr>
          <p:cNvPr id="3" name="العنصر النائب لنص عمودي 2"/>
          <p:cNvSpPr>
            <a:spLocks noGrp="1"/>
          </p:cNvSpPr>
          <p:nvPr>
            <p:ph type="body" orient="vert" idx="1"/>
          </p:nvPr>
        </p:nvSpPr>
        <p:spPr>
          <a:xfrm rot="10800000" flipH="1">
            <a:off x="1036320" y="2108201"/>
            <a:ext cx="10058400" cy="3760891"/>
          </a:xfrm>
        </p:spPr>
        <p:txBody>
          <a:bodyPr vert="eaVert" lIns="45720" tIns="0" rIns="45720" bIns="0" rtlCol="1"/>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rtl="1"/>
            <a:r>
              <a:rPr lang="en-US"/>
              <a:t>Click to edit Master text styles</a:t>
            </a:r>
          </a:p>
          <a:p>
            <a:pPr lvl="1" rtl="1"/>
            <a:r>
              <a:rPr lang="en-US"/>
              <a:t>Second level</a:t>
            </a:r>
          </a:p>
          <a:p>
            <a:pPr lvl="2" rtl="1"/>
            <a:r>
              <a:rPr lang="en-US"/>
              <a:t>Third level</a:t>
            </a:r>
          </a:p>
          <a:p>
            <a:pPr lvl="3" rtl="1"/>
            <a:r>
              <a:rPr lang="en-US"/>
              <a:t>Fourth level</a:t>
            </a:r>
          </a:p>
          <a:p>
            <a:pPr lvl="4" rtl="1"/>
            <a:r>
              <a:rPr lang="en-US"/>
              <a:t>Fifth level</a:t>
            </a:r>
            <a:endParaRPr lang="en-US" dirty="0"/>
          </a:p>
        </p:txBody>
      </p:sp>
      <p:sp>
        <p:nvSpPr>
          <p:cNvPr id="7" name="عنصر نائب للتاريخ 6">
            <a:extLst>
              <a:ext uri="{FF2B5EF4-FFF2-40B4-BE49-F238E27FC236}">
                <a16:creationId xmlns:a16="http://schemas.microsoft.com/office/drawing/2014/main" id="{7D5506EE-1026-4F35-9ACC-BD05BE0F9B36}"/>
              </a:ext>
            </a:extLst>
          </p:cNvPr>
          <p:cNvSpPr>
            <a:spLocks noGrp="1"/>
          </p:cNvSpPr>
          <p:nvPr>
            <p:ph type="dt" sz="half" idx="10"/>
          </p:nvPr>
        </p:nvSpPr>
        <p:spPr>
          <a:xfrm flipH="1">
            <a:off x="1388724" y="6446838"/>
            <a:ext cx="258485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21543003-8F99-4AC2-BE34-484CF2047F67}" type="datetime1">
              <a:rPr lang="ar-SA" smtClean="0"/>
              <a:t>16/08/1444</a:t>
            </a:fld>
            <a:endParaRPr lang="en-US" dirty="0"/>
          </a:p>
        </p:txBody>
      </p:sp>
      <p:sp>
        <p:nvSpPr>
          <p:cNvPr id="8" name="عنصر نائب للتذييل 7">
            <a:extLst>
              <a:ext uri="{FF2B5EF4-FFF2-40B4-BE49-F238E27FC236}">
                <a16:creationId xmlns:a16="http://schemas.microsoft.com/office/drawing/2014/main" id="{B7696E5F-8D95-4450-AE52-5438E6EDE2BF}"/>
              </a:ext>
            </a:extLst>
          </p:cNvPr>
          <p:cNvSpPr>
            <a:spLocks noGrp="1"/>
          </p:cNvSpPr>
          <p:nvPr>
            <p:ph type="ftr" sz="quarter" idx="11"/>
          </p:nvPr>
        </p:nvSpPr>
        <p:spPr>
          <a:xfrm flipH="1">
            <a:off x="4276459" y="6446838"/>
            <a:ext cx="6818262"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9" name="عنصر نائب لرقم الشريحة 8">
            <a:extLst>
              <a:ext uri="{FF2B5EF4-FFF2-40B4-BE49-F238E27FC236}">
                <a16:creationId xmlns:a16="http://schemas.microsoft.com/office/drawing/2014/main" id="{999B2253-74CC-409E-BEB0-F8EFCFCB5629}"/>
              </a:ext>
            </a:extLst>
          </p:cNvPr>
          <p:cNvSpPr>
            <a:spLocks noGrp="1"/>
          </p:cNvSpPr>
          <p:nvPr>
            <p:ph type="sldNum" sz="quarter" idx="12"/>
          </p:nvPr>
        </p:nvSpPr>
        <p:spPr>
          <a:xfrm flipH="1">
            <a:off x="418408" y="6446838"/>
            <a:ext cx="7800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النص والعنوان العموديان">
    <p:spTree>
      <p:nvGrpSpPr>
        <p:cNvPr id="1" name=""/>
        <p:cNvGrpSpPr/>
        <p:nvPr/>
      </p:nvGrpSpPr>
      <p:grpSpPr>
        <a:xfrm>
          <a:off x="0" y="0"/>
          <a:ext cx="0" cy="0"/>
          <a:chOff x="0" y="0"/>
          <a:chExt cx="0" cy="0"/>
        </a:xfrm>
      </p:grpSpPr>
      <p:sp>
        <p:nvSpPr>
          <p:cNvPr id="9" name="مستطيل 8">
            <a:extLst>
              <a:ext uri="{FF2B5EF4-FFF2-40B4-BE49-F238E27FC236}">
                <a16:creationId xmlns:a16="http://schemas.microsoft.com/office/drawing/2014/main" id="{E1B68A5B-D9FA-424B-A4EB-30E7223836B3}"/>
              </a:ext>
            </a:extLst>
          </p:cNvPr>
          <p:cNvSpPr/>
          <p:nvPr/>
        </p:nvSpPr>
        <p:spPr>
          <a:xfrm flipH="1">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r" rtl="1"/>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 name="العنوان العمودي 1"/>
          <p:cNvSpPr>
            <a:spLocks noGrp="1"/>
          </p:cNvSpPr>
          <p:nvPr>
            <p:ph type="title" orient="vert"/>
          </p:nvPr>
        </p:nvSpPr>
        <p:spPr>
          <a:xfrm rot="10800000" flipH="1">
            <a:off x="838200" y="412302"/>
            <a:ext cx="2628900" cy="5759898"/>
          </a:xfrm>
        </p:spPr>
        <p:txBody>
          <a:bodyPr vert="eaVert"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rtl="1"/>
            <a:r>
              <a:rPr lang="en-US"/>
              <a:t>Click to edit Master title style</a:t>
            </a:r>
            <a:endParaRPr lang="en-US" dirty="0"/>
          </a:p>
        </p:txBody>
      </p:sp>
      <p:sp>
        <p:nvSpPr>
          <p:cNvPr id="3" name="العنصر النائب لنص عمودي 2"/>
          <p:cNvSpPr>
            <a:spLocks noGrp="1"/>
          </p:cNvSpPr>
          <p:nvPr>
            <p:ph type="body" orient="vert" idx="1"/>
          </p:nvPr>
        </p:nvSpPr>
        <p:spPr>
          <a:xfrm rot="10800000" flipH="1">
            <a:off x="3619500" y="412302"/>
            <a:ext cx="7734300" cy="5759898"/>
          </a:xfrm>
        </p:spPr>
        <p:txBody>
          <a:bodyPr vert="eaVert" lIns="45720" tIns="0" rIns="45720" bIns="0" rtlCol="1"/>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rtl="1"/>
            <a:r>
              <a:rPr lang="en-US"/>
              <a:t>Click to edit Master text styles</a:t>
            </a:r>
          </a:p>
          <a:p>
            <a:pPr lvl="1" rtl="1"/>
            <a:r>
              <a:rPr lang="en-US"/>
              <a:t>Second level</a:t>
            </a:r>
          </a:p>
          <a:p>
            <a:pPr lvl="2" rtl="1"/>
            <a:r>
              <a:rPr lang="en-US"/>
              <a:t>Third level</a:t>
            </a:r>
          </a:p>
          <a:p>
            <a:pPr lvl="3" rtl="1"/>
            <a:r>
              <a:rPr lang="en-US"/>
              <a:t>Fourth level</a:t>
            </a:r>
          </a:p>
          <a:p>
            <a:pPr lvl="4" rtl="1"/>
            <a:r>
              <a:rPr lang="en-US"/>
              <a:t>Fifth level</a:t>
            </a:r>
            <a:endParaRPr lang="en-US" dirty="0"/>
          </a:p>
        </p:txBody>
      </p:sp>
      <p:sp>
        <p:nvSpPr>
          <p:cNvPr id="7" name="عنصر نائب للتاريخ 6">
            <a:extLst>
              <a:ext uri="{FF2B5EF4-FFF2-40B4-BE49-F238E27FC236}">
                <a16:creationId xmlns:a16="http://schemas.microsoft.com/office/drawing/2014/main" id="{AF33D6B0-F070-45C4-A472-19F432BE3932}"/>
              </a:ext>
            </a:extLst>
          </p:cNvPr>
          <p:cNvSpPr>
            <a:spLocks noGrp="1"/>
          </p:cNvSpPr>
          <p:nvPr>
            <p:ph type="dt" sz="half" idx="10"/>
          </p:nvPr>
        </p:nvSpPr>
        <p:spPr>
          <a:xfrm flipH="1">
            <a:off x="1388724" y="6446838"/>
            <a:ext cx="258485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A34089F1-869B-4695-B157-58BA4D81F23A}" type="datetime1">
              <a:rPr lang="ar-SA" smtClean="0"/>
              <a:t>16/08/1444</a:t>
            </a:fld>
            <a:endParaRPr lang="en-US" dirty="0"/>
          </a:p>
        </p:txBody>
      </p:sp>
      <p:sp>
        <p:nvSpPr>
          <p:cNvPr id="8" name="عنصر نائب للتذييل 7">
            <a:extLst>
              <a:ext uri="{FF2B5EF4-FFF2-40B4-BE49-F238E27FC236}">
                <a16:creationId xmlns:a16="http://schemas.microsoft.com/office/drawing/2014/main" id="{9975399F-DAB2-410D-967F-ED17E6F796E7}"/>
              </a:ext>
            </a:extLst>
          </p:cNvPr>
          <p:cNvSpPr>
            <a:spLocks noGrp="1"/>
          </p:cNvSpPr>
          <p:nvPr>
            <p:ph type="ftr" sz="quarter" idx="11"/>
          </p:nvPr>
        </p:nvSpPr>
        <p:spPr>
          <a:xfrm flipH="1">
            <a:off x="4276459" y="6446838"/>
            <a:ext cx="6818262"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10" name="عنصر نائب لرقم الشريحة 9">
            <a:extLst>
              <a:ext uri="{FF2B5EF4-FFF2-40B4-BE49-F238E27FC236}">
                <a16:creationId xmlns:a16="http://schemas.microsoft.com/office/drawing/2014/main" id="{F762A46F-6BE5-4D12-9412-5CA7672EA8EC}"/>
              </a:ext>
            </a:extLst>
          </p:cNvPr>
          <p:cNvSpPr>
            <a:spLocks noGrp="1"/>
          </p:cNvSpPr>
          <p:nvPr>
            <p:ph type="sldNum" sz="quarter" idx="12"/>
          </p:nvPr>
        </p:nvSpPr>
        <p:spPr>
          <a:xfrm flipH="1">
            <a:off x="418408" y="6446838"/>
            <a:ext cx="7800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العنوان والمحتوى">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036320" y="286603"/>
            <a:ext cx="10058400" cy="1450757"/>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rtl="1"/>
            <a:r>
              <a:rPr lang="en-US"/>
              <a:t>Click to edit Master title style</a:t>
            </a:r>
            <a:endParaRPr lang="en-US" dirty="0"/>
          </a:p>
        </p:txBody>
      </p:sp>
      <p:sp>
        <p:nvSpPr>
          <p:cNvPr id="3" name="عنصر نائب للمحتوى 2"/>
          <p:cNvSpPr>
            <a:spLocks noGrp="1"/>
          </p:cNvSpPr>
          <p:nvPr>
            <p:ph idx="1"/>
          </p:nvPr>
        </p:nvSpPr>
        <p:spPr>
          <a:xfrm flipH="1">
            <a:off x="1036320" y="2108201"/>
            <a:ext cx="10058400" cy="3760891"/>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rtl="1"/>
            <a:r>
              <a:rPr lang="en-US"/>
              <a:t>Click to edit Master text styles</a:t>
            </a:r>
          </a:p>
          <a:p>
            <a:pPr lvl="1" rtl="1"/>
            <a:r>
              <a:rPr lang="en-US"/>
              <a:t>Second level</a:t>
            </a:r>
          </a:p>
          <a:p>
            <a:pPr lvl="2" rtl="1"/>
            <a:r>
              <a:rPr lang="en-US"/>
              <a:t>Third level</a:t>
            </a:r>
          </a:p>
          <a:p>
            <a:pPr lvl="3" rtl="1"/>
            <a:r>
              <a:rPr lang="en-US"/>
              <a:t>Fourth level</a:t>
            </a:r>
          </a:p>
          <a:p>
            <a:pPr lvl="4" rtl="1"/>
            <a:r>
              <a:rPr lang="en-US"/>
              <a:t>Fifth level</a:t>
            </a:r>
            <a:endParaRPr lang="en-US" dirty="0"/>
          </a:p>
        </p:txBody>
      </p:sp>
      <p:sp>
        <p:nvSpPr>
          <p:cNvPr id="7" name="عنصر نائب للتاريخ 6">
            <a:extLst>
              <a:ext uri="{FF2B5EF4-FFF2-40B4-BE49-F238E27FC236}">
                <a16:creationId xmlns:a16="http://schemas.microsoft.com/office/drawing/2014/main" id="{354D8B55-9EA8-4B81-8E84-9B93B0A27559}"/>
              </a:ext>
            </a:extLst>
          </p:cNvPr>
          <p:cNvSpPr>
            <a:spLocks noGrp="1"/>
          </p:cNvSpPr>
          <p:nvPr>
            <p:ph type="dt" sz="half" idx="10"/>
          </p:nvPr>
        </p:nvSpPr>
        <p:spPr>
          <a:xfrm flipH="1">
            <a:off x="1388724" y="6446838"/>
            <a:ext cx="258485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73FAAEED-0371-4AA2-9A58-21A44F3010D8}" type="datetime1">
              <a:rPr lang="ar-SA" smtClean="0"/>
              <a:t>16/08/1444</a:t>
            </a:fld>
            <a:endParaRPr lang="en-US" dirty="0"/>
          </a:p>
        </p:txBody>
      </p:sp>
      <p:sp>
        <p:nvSpPr>
          <p:cNvPr id="8" name="عنصر نائب للتذييل 7">
            <a:extLst>
              <a:ext uri="{FF2B5EF4-FFF2-40B4-BE49-F238E27FC236}">
                <a16:creationId xmlns:a16="http://schemas.microsoft.com/office/drawing/2014/main" id="{062CA021-2578-47CB-822C-BDDFF7223B28}"/>
              </a:ext>
            </a:extLst>
          </p:cNvPr>
          <p:cNvSpPr>
            <a:spLocks noGrp="1"/>
          </p:cNvSpPr>
          <p:nvPr>
            <p:ph type="ftr" sz="quarter" idx="11"/>
          </p:nvPr>
        </p:nvSpPr>
        <p:spPr>
          <a:xfrm flipH="1">
            <a:off x="4276459" y="6446838"/>
            <a:ext cx="6818262"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9" name="عنصر نائب لرقم الشريحة 8">
            <a:extLst>
              <a:ext uri="{FF2B5EF4-FFF2-40B4-BE49-F238E27FC236}">
                <a16:creationId xmlns:a16="http://schemas.microsoft.com/office/drawing/2014/main" id="{C4AAB51D-4141-4682-9375-DAFD5FB9DD10}"/>
              </a:ext>
            </a:extLst>
          </p:cNvPr>
          <p:cNvSpPr>
            <a:spLocks noGrp="1"/>
          </p:cNvSpPr>
          <p:nvPr>
            <p:ph type="sldNum" sz="quarter" idx="12"/>
          </p:nvPr>
        </p:nvSpPr>
        <p:spPr>
          <a:xfrm flipH="1">
            <a:off x="418408" y="6446838"/>
            <a:ext cx="7800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Pr>
        <a:solidFill>
          <a:schemeClr val="bg1"/>
        </a:solidFill>
        <a:effectLst/>
      </p:bgPr>
    </p:bg>
    <p:spTree>
      <p:nvGrpSpPr>
        <p:cNvPr id="1" name=""/>
        <p:cNvGrpSpPr/>
        <p:nvPr/>
      </p:nvGrpSpPr>
      <p:grpSpPr>
        <a:xfrm>
          <a:off x="0" y="0"/>
          <a:ext cx="0" cy="0"/>
          <a:chOff x="0" y="0"/>
          <a:chExt cx="0" cy="0"/>
        </a:xfrm>
      </p:grpSpPr>
      <p:sp>
        <p:nvSpPr>
          <p:cNvPr id="10" name="مستطيل 9">
            <a:extLst>
              <a:ext uri="{FF2B5EF4-FFF2-40B4-BE49-F238E27FC236}">
                <a16:creationId xmlns:a16="http://schemas.microsoft.com/office/drawing/2014/main" id="{A585C21A-8B93-4657-B5DF-7EAEAD3BE127}"/>
              </a:ext>
            </a:extLst>
          </p:cNvPr>
          <p:cNvSpPr/>
          <p:nvPr/>
        </p:nvSpPr>
        <p:spPr>
          <a:xfrm flipH="1">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r" rtl="1"/>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 name="العنوان 1"/>
          <p:cNvSpPr>
            <a:spLocks noGrp="1"/>
          </p:cNvSpPr>
          <p:nvPr>
            <p:ph type="title"/>
          </p:nvPr>
        </p:nvSpPr>
        <p:spPr>
          <a:xfrm flipH="1">
            <a:off x="1036320" y="758952"/>
            <a:ext cx="10058400" cy="3566160"/>
          </a:xfrm>
        </p:spPr>
        <p:txBody>
          <a:bodyPr rtlCol="1" anchor="b" anchorCtr="0">
            <a:normAutofit/>
          </a:bodyPr>
          <a:lstStyle>
            <a:lvl1pPr algn="r" rtl="1">
              <a:lnSpc>
                <a:spcPct val="90000"/>
              </a:lnSpc>
              <a:defRPr sz="8000" b="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pPr rtl="1"/>
            <a:r>
              <a:rPr lang="en-US"/>
              <a:t>Click to edit Master title style</a:t>
            </a:r>
            <a:endParaRPr lang="en-US" dirty="0"/>
          </a:p>
        </p:txBody>
      </p:sp>
      <p:sp>
        <p:nvSpPr>
          <p:cNvPr id="3" name="عنصر نائب للنص 2"/>
          <p:cNvSpPr>
            <a:spLocks noGrp="1"/>
          </p:cNvSpPr>
          <p:nvPr>
            <p:ph type="body" idx="1"/>
          </p:nvPr>
        </p:nvSpPr>
        <p:spPr>
          <a:xfrm flipH="1">
            <a:off x="1036320" y="4663440"/>
            <a:ext cx="10058400" cy="1143000"/>
          </a:xfrm>
        </p:spPr>
        <p:txBody>
          <a:bodyPr lIns="91440" rIns="91440" rtlCol="1" anchor="t" anchorCtr="0">
            <a:normAutofit/>
          </a:bodyPr>
          <a:lstStyle>
            <a:lvl1pPr marL="0" indent="0" algn="r" rtl="1">
              <a:buNone/>
              <a:defRPr sz="2400" cap="all" spc="20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rtl="1"/>
            <a:r>
              <a:rPr lang="en-US"/>
              <a:t>Click to edit Master text styles</a:t>
            </a:r>
          </a:p>
        </p:txBody>
      </p:sp>
      <p:cxnSp>
        <p:nvCxnSpPr>
          <p:cNvPr id="9" name="رابط مستقيم 8">
            <a:extLst>
              <a:ext uri="{FF2B5EF4-FFF2-40B4-BE49-F238E27FC236}">
                <a16:creationId xmlns:a16="http://schemas.microsoft.com/office/drawing/2014/main" id="{459DE2C1-4C52-40A3-8959-27B2C1BEBFF6}"/>
              </a:ext>
            </a:extLst>
          </p:cNvPr>
          <p:cNvCxnSpPr>
            <a:cxnSpLocks/>
          </p:cNvCxnSpPr>
          <p:nvPr/>
        </p:nvCxnSpPr>
        <p:spPr>
          <a:xfrm flipH="1">
            <a:off x="1108822"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عنصر نائب للتاريخ 6">
            <a:extLst>
              <a:ext uri="{FF2B5EF4-FFF2-40B4-BE49-F238E27FC236}">
                <a16:creationId xmlns:a16="http://schemas.microsoft.com/office/drawing/2014/main" id="{AAF2E137-EC28-48F8-9198-1F02539029B6}"/>
              </a:ext>
            </a:extLst>
          </p:cNvPr>
          <p:cNvSpPr>
            <a:spLocks noGrp="1"/>
          </p:cNvSpPr>
          <p:nvPr>
            <p:ph type="dt" sz="half" idx="10"/>
          </p:nvPr>
        </p:nvSpPr>
        <p:spPr>
          <a:xfrm flipH="1">
            <a:off x="1388724" y="6446838"/>
            <a:ext cx="258485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DC10D2C4-DC01-4219-AB38-85E4FBD245F5}" type="datetime1">
              <a:rPr lang="ar-SA" smtClean="0"/>
              <a:t>16/08/1444</a:t>
            </a:fld>
            <a:endParaRPr lang="en-US" dirty="0"/>
          </a:p>
        </p:txBody>
      </p:sp>
      <p:sp>
        <p:nvSpPr>
          <p:cNvPr id="8" name="عنصر نائب للتذييل 7">
            <a:extLst>
              <a:ext uri="{FF2B5EF4-FFF2-40B4-BE49-F238E27FC236}">
                <a16:creationId xmlns:a16="http://schemas.microsoft.com/office/drawing/2014/main" id="{189422CD-6F62-4DD6-89EF-07A60B42D219}"/>
              </a:ext>
            </a:extLst>
          </p:cNvPr>
          <p:cNvSpPr>
            <a:spLocks noGrp="1"/>
          </p:cNvSpPr>
          <p:nvPr>
            <p:ph type="ftr" sz="quarter" idx="11"/>
          </p:nvPr>
        </p:nvSpPr>
        <p:spPr>
          <a:xfrm flipH="1">
            <a:off x="4276459" y="6446838"/>
            <a:ext cx="6818262"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11" name="عنصر نائب لرقم الشريحة 10">
            <a:extLst>
              <a:ext uri="{FF2B5EF4-FFF2-40B4-BE49-F238E27FC236}">
                <a16:creationId xmlns:a16="http://schemas.microsoft.com/office/drawing/2014/main" id="{69C6AFF8-42B4-4D05-969B-9F5FB3355555}"/>
              </a:ext>
            </a:extLst>
          </p:cNvPr>
          <p:cNvSpPr>
            <a:spLocks noGrp="1"/>
          </p:cNvSpPr>
          <p:nvPr>
            <p:ph type="sldNum" sz="quarter" idx="12"/>
          </p:nvPr>
        </p:nvSpPr>
        <p:spPr>
          <a:xfrm flipH="1">
            <a:off x="418408" y="6446838"/>
            <a:ext cx="7800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العنوان 7"/>
          <p:cNvSpPr>
            <a:spLocks noGrp="1"/>
          </p:cNvSpPr>
          <p:nvPr>
            <p:ph type="title"/>
          </p:nvPr>
        </p:nvSpPr>
        <p:spPr>
          <a:xfrm flipH="1">
            <a:off x="1036320" y="286603"/>
            <a:ext cx="10058400" cy="1450757"/>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rtl="1"/>
            <a:r>
              <a:rPr lang="en-US"/>
              <a:t>Click to edit Master title style</a:t>
            </a:r>
            <a:endParaRPr lang="en-US" dirty="0"/>
          </a:p>
        </p:txBody>
      </p:sp>
      <p:sp>
        <p:nvSpPr>
          <p:cNvPr id="3" name="عنصر نائب للمحتوى 2"/>
          <p:cNvSpPr>
            <a:spLocks noGrp="1"/>
          </p:cNvSpPr>
          <p:nvPr>
            <p:ph sz="half" idx="1"/>
          </p:nvPr>
        </p:nvSpPr>
        <p:spPr>
          <a:xfrm flipH="1">
            <a:off x="6454984" y="2120900"/>
            <a:ext cx="4639736" cy="3748193"/>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rtl="1"/>
            <a:r>
              <a:rPr lang="en-US"/>
              <a:t>Click to edit Master text styles</a:t>
            </a:r>
          </a:p>
          <a:p>
            <a:pPr lvl="1" rtl="1"/>
            <a:r>
              <a:rPr lang="en-US"/>
              <a:t>Second level</a:t>
            </a:r>
          </a:p>
          <a:p>
            <a:pPr lvl="2" rtl="1"/>
            <a:r>
              <a:rPr lang="en-US"/>
              <a:t>Third level</a:t>
            </a:r>
          </a:p>
          <a:p>
            <a:pPr lvl="3" rtl="1"/>
            <a:r>
              <a:rPr lang="en-US"/>
              <a:t>Fourth level</a:t>
            </a:r>
          </a:p>
          <a:p>
            <a:pPr lvl="4" rtl="1"/>
            <a:r>
              <a:rPr lang="en-US"/>
              <a:t>Fifth level</a:t>
            </a:r>
            <a:endParaRPr lang="en-US" dirty="0"/>
          </a:p>
        </p:txBody>
      </p:sp>
      <p:sp>
        <p:nvSpPr>
          <p:cNvPr id="4" name="عنصر نائب للمحتوى 3"/>
          <p:cNvSpPr>
            <a:spLocks noGrp="1"/>
          </p:cNvSpPr>
          <p:nvPr>
            <p:ph sz="half" idx="2"/>
          </p:nvPr>
        </p:nvSpPr>
        <p:spPr>
          <a:xfrm flipH="1">
            <a:off x="1036320" y="2120900"/>
            <a:ext cx="4639736" cy="3748194"/>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rtl="1"/>
            <a:r>
              <a:rPr lang="en-US"/>
              <a:t>Click to edit Master text styles</a:t>
            </a:r>
          </a:p>
          <a:p>
            <a:pPr lvl="1" rtl="1"/>
            <a:r>
              <a:rPr lang="en-US"/>
              <a:t>Second level</a:t>
            </a:r>
          </a:p>
          <a:p>
            <a:pPr lvl="2" rtl="1"/>
            <a:r>
              <a:rPr lang="en-US"/>
              <a:t>Third level</a:t>
            </a:r>
          </a:p>
          <a:p>
            <a:pPr lvl="3" rtl="1"/>
            <a:r>
              <a:rPr lang="en-US"/>
              <a:t>Fourth level</a:t>
            </a:r>
          </a:p>
          <a:p>
            <a:pPr lvl="4" rtl="1"/>
            <a:r>
              <a:rPr lang="en-US"/>
              <a:t>Fifth level</a:t>
            </a:r>
            <a:endParaRPr lang="en-US" dirty="0"/>
          </a:p>
        </p:txBody>
      </p:sp>
      <p:sp>
        <p:nvSpPr>
          <p:cNvPr id="2" name="عنصر نائب للتاريخ 1">
            <a:extLst>
              <a:ext uri="{FF2B5EF4-FFF2-40B4-BE49-F238E27FC236}">
                <a16:creationId xmlns:a16="http://schemas.microsoft.com/office/drawing/2014/main" id="{5782D47D-B0DC-4C40-BCC6-BBBA32584A38}"/>
              </a:ext>
            </a:extLst>
          </p:cNvPr>
          <p:cNvSpPr>
            <a:spLocks noGrp="1"/>
          </p:cNvSpPr>
          <p:nvPr>
            <p:ph type="dt" sz="half" idx="10"/>
          </p:nvPr>
        </p:nvSpPr>
        <p:spPr>
          <a:xfrm flipH="1">
            <a:off x="1388724" y="6446838"/>
            <a:ext cx="258485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F337152C-E21D-4501-8905-0F496B320EEF}" type="datetime1">
              <a:rPr lang="ar-SA" smtClean="0"/>
              <a:t>16/08/1444</a:t>
            </a:fld>
            <a:endParaRPr lang="en-US" dirty="0"/>
          </a:p>
        </p:txBody>
      </p:sp>
      <p:sp>
        <p:nvSpPr>
          <p:cNvPr id="9" name="عنصر نائب للتذييل 8">
            <a:extLst>
              <a:ext uri="{FF2B5EF4-FFF2-40B4-BE49-F238E27FC236}">
                <a16:creationId xmlns:a16="http://schemas.microsoft.com/office/drawing/2014/main" id="{4690D34E-7EBD-44B2-83CA-4C126A18D7EF}"/>
              </a:ext>
            </a:extLst>
          </p:cNvPr>
          <p:cNvSpPr>
            <a:spLocks noGrp="1"/>
          </p:cNvSpPr>
          <p:nvPr>
            <p:ph type="ftr" sz="quarter" idx="11"/>
          </p:nvPr>
        </p:nvSpPr>
        <p:spPr>
          <a:xfrm flipH="1">
            <a:off x="4276459" y="6446838"/>
            <a:ext cx="6818262"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10" name="عنصر نائب لرقم الشريحة 9">
            <a:extLst>
              <a:ext uri="{FF2B5EF4-FFF2-40B4-BE49-F238E27FC236}">
                <a16:creationId xmlns:a16="http://schemas.microsoft.com/office/drawing/2014/main" id="{2AC511A1-9BBD-42DE-92FB-2AF44F8E97A9}"/>
              </a:ext>
            </a:extLst>
          </p:cNvPr>
          <p:cNvSpPr>
            <a:spLocks noGrp="1"/>
          </p:cNvSpPr>
          <p:nvPr>
            <p:ph type="sldNum" sz="quarter" idx="12"/>
          </p:nvPr>
        </p:nvSpPr>
        <p:spPr>
          <a:xfrm flipH="1">
            <a:off x="418408" y="6446838"/>
            <a:ext cx="7800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العنوان 9"/>
          <p:cNvSpPr>
            <a:spLocks noGrp="1"/>
          </p:cNvSpPr>
          <p:nvPr>
            <p:ph type="title"/>
          </p:nvPr>
        </p:nvSpPr>
        <p:spPr>
          <a:xfrm flipH="1">
            <a:off x="1036320" y="286603"/>
            <a:ext cx="10058400" cy="1450757"/>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rtl="1"/>
            <a:r>
              <a:rPr lang="en-US"/>
              <a:t>Click to edit Master title style</a:t>
            </a:r>
            <a:endParaRPr lang="en-US" dirty="0"/>
          </a:p>
        </p:txBody>
      </p:sp>
      <p:sp>
        <p:nvSpPr>
          <p:cNvPr id="3" name="عنصر نائب للنص 2"/>
          <p:cNvSpPr>
            <a:spLocks noGrp="1"/>
          </p:cNvSpPr>
          <p:nvPr>
            <p:ph type="body" idx="1"/>
          </p:nvPr>
        </p:nvSpPr>
        <p:spPr>
          <a:xfrm flipH="1">
            <a:off x="6454984" y="2057400"/>
            <a:ext cx="4639736" cy="736282"/>
          </a:xfrm>
        </p:spPr>
        <p:txBody>
          <a:bodyPr lIns="91440" rIns="91440" rtlCol="1" anchor="ctr">
            <a:normAutofit/>
          </a:bodyPr>
          <a:lstStyle>
            <a:lvl1pPr marL="0" indent="0" algn="r" rtl="1">
              <a:buNone/>
              <a:defRPr sz="2000" b="0" cap="all"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en-US"/>
              <a:t>Click to edit Master text styles</a:t>
            </a:r>
          </a:p>
        </p:txBody>
      </p:sp>
      <p:sp>
        <p:nvSpPr>
          <p:cNvPr id="4" name="عنصر نائب للمحتوى 3"/>
          <p:cNvSpPr>
            <a:spLocks noGrp="1"/>
          </p:cNvSpPr>
          <p:nvPr>
            <p:ph sz="half" idx="2"/>
          </p:nvPr>
        </p:nvSpPr>
        <p:spPr>
          <a:xfrm flipH="1">
            <a:off x="6454984" y="2958274"/>
            <a:ext cx="4639736" cy="2910821"/>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rtl="1"/>
            <a:r>
              <a:rPr lang="en-US"/>
              <a:t>Click to edit Master text styles</a:t>
            </a:r>
          </a:p>
          <a:p>
            <a:pPr lvl="1" rtl="1"/>
            <a:r>
              <a:rPr lang="en-US"/>
              <a:t>Second level</a:t>
            </a:r>
          </a:p>
          <a:p>
            <a:pPr lvl="2" rtl="1"/>
            <a:r>
              <a:rPr lang="en-US"/>
              <a:t>Third level</a:t>
            </a:r>
          </a:p>
          <a:p>
            <a:pPr lvl="3" rtl="1"/>
            <a:r>
              <a:rPr lang="en-US"/>
              <a:t>Fourth level</a:t>
            </a:r>
          </a:p>
          <a:p>
            <a:pPr lvl="4" rtl="1"/>
            <a:r>
              <a:rPr lang="en-US"/>
              <a:t>Fifth level</a:t>
            </a:r>
            <a:endParaRPr lang="en-US" dirty="0"/>
          </a:p>
        </p:txBody>
      </p:sp>
      <p:sp>
        <p:nvSpPr>
          <p:cNvPr id="5" name="عنصر نائب للنص 4"/>
          <p:cNvSpPr>
            <a:spLocks noGrp="1"/>
          </p:cNvSpPr>
          <p:nvPr>
            <p:ph type="body" sz="quarter" idx="3"/>
          </p:nvPr>
        </p:nvSpPr>
        <p:spPr>
          <a:xfrm flipH="1">
            <a:off x="1036320" y="2057400"/>
            <a:ext cx="4639736" cy="736282"/>
          </a:xfrm>
        </p:spPr>
        <p:txBody>
          <a:bodyPr lIns="91440" rIns="91440" rtlCol="1" anchor="ctr">
            <a:normAutofit/>
          </a:bodyPr>
          <a:lstStyle>
            <a:lvl1pPr marL="0" indent="0" algn="r" rtl="1">
              <a:buNone/>
              <a:defRPr sz="2000" b="0" cap="all"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en-US"/>
              <a:t>Click to edit Master text styles</a:t>
            </a:r>
          </a:p>
        </p:txBody>
      </p:sp>
      <p:sp>
        <p:nvSpPr>
          <p:cNvPr id="6" name="عنصر نائب للمحتوى 5"/>
          <p:cNvSpPr>
            <a:spLocks noGrp="1"/>
          </p:cNvSpPr>
          <p:nvPr>
            <p:ph sz="quarter" idx="4"/>
          </p:nvPr>
        </p:nvSpPr>
        <p:spPr>
          <a:xfrm flipH="1">
            <a:off x="1036320" y="2958273"/>
            <a:ext cx="4639736" cy="2910821"/>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rtl="1"/>
            <a:r>
              <a:rPr lang="en-US"/>
              <a:t>Click to edit Master text styles</a:t>
            </a:r>
          </a:p>
          <a:p>
            <a:pPr lvl="1" rtl="1"/>
            <a:r>
              <a:rPr lang="en-US"/>
              <a:t>Second level</a:t>
            </a:r>
          </a:p>
          <a:p>
            <a:pPr lvl="2" rtl="1"/>
            <a:r>
              <a:rPr lang="en-US"/>
              <a:t>Third level</a:t>
            </a:r>
          </a:p>
          <a:p>
            <a:pPr lvl="3" rtl="1"/>
            <a:r>
              <a:rPr lang="en-US"/>
              <a:t>Fourth level</a:t>
            </a:r>
          </a:p>
          <a:p>
            <a:pPr lvl="4" rtl="1"/>
            <a:r>
              <a:rPr lang="en-US"/>
              <a:t>Fifth level</a:t>
            </a:r>
            <a:endParaRPr lang="en-US" dirty="0"/>
          </a:p>
        </p:txBody>
      </p:sp>
      <p:sp>
        <p:nvSpPr>
          <p:cNvPr id="2" name="عنصر نائب للتاريخ 1">
            <a:extLst>
              <a:ext uri="{FF2B5EF4-FFF2-40B4-BE49-F238E27FC236}">
                <a16:creationId xmlns:a16="http://schemas.microsoft.com/office/drawing/2014/main" id="{8AF8A515-AA94-45D1-9223-5C2272618D85}"/>
              </a:ext>
            </a:extLst>
          </p:cNvPr>
          <p:cNvSpPr>
            <a:spLocks noGrp="1"/>
          </p:cNvSpPr>
          <p:nvPr>
            <p:ph type="dt" sz="half" idx="10"/>
          </p:nvPr>
        </p:nvSpPr>
        <p:spPr>
          <a:xfrm flipH="1">
            <a:off x="1388724" y="6446838"/>
            <a:ext cx="258485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68205897-995A-48D4-BF2A-AA1DD25276D0}" type="datetime1">
              <a:rPr lang="ar-SA" smtClean="0"/>
              <a:t>16/08/1444</a:t>
            </a:fld>
            <a:endParaRPr lang="en-US" dirty="0"/>
          </a:p>
        </p:txBody>
      </p:sp>
      <p:sp>
        <p:nvSpPr>
          <p:cNvPr id="11" name="عنصر نائب للتذييل 10">
            <a:extLst>
              <a:ext uri="{FF2B5EF4-FFF2-40B4-BE49-F238E27FC236}">
                <a16:creationId xmlns:a16="http://schemas.microsoft.com/office/drawing/2014/main" id="{D052F5BC-98E0-4D60-AD67-9547738B7DD4}"/>
              </a:ext>
            </a:extLst>
          </p:cNvPr>
          <p:cNvSpPr>
            <a:spLocks noGrp="1"/>
          </p:cNvSpPr>
          <p:nvPr>
            <p:ph type="ftr" sz="quarter" idx="11"/>
          </p:nvPr>
        </p:nvSpPr>
        <p:spPr>
          <a:xfrm flipH="1">
            <a:off x="4276459" y="6446838"/>
            <a:ext cx="6818262"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12" name="عنصر نائب لرقم الشريحة 11">
            <a:extLst>
              <a:ext uri="{FF2B5EF4-FFF2-40B4-BE49-F238E27FC236}">
                <a16:creationId xmlns:a16="http://schemas.microsoft.com/office/drawing/2014/main" id="{A38552DC-952E-41EA-AAAF-C2187523C0B0}"/>
              </a:ext>
            </a:extLst>
          </p:cNvPr>
          <p:cNvSpPr>
            <a:spLocks noGrp="1"/>
          </p:cNvSpPr>
          <p:nvPr>
            <p:ph type="sldNum" sz="quarter" idx="12"/>
          </p:nvPr>
        </p:nvSpPr>
        <p:spPr>
          <a:xfrm flipH="1">
            <a:off x="418408" y="6446838"/>
            <a:ext cx="7800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العنوان فقط">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036320" y="286603"/>
            <a:ext cx="10058400" cy="1450757"/>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rtl="1"/>
            <a:r>
              <a:rPr lang="en-US"/>
              <a:t>Click to edit Master title style</a:t>
            </a:r>
            <a:endParaRPr lang="en-US" dirty="0"/>
          </a:p>
        </p:txBody>
      </p:sp>
      <p:sp>
        <p:nvSpPr>
          <p:cNvPr id="6" name="عنصر نائب للتاريخ 5">
            <a:extLst>
              <a:ext uri="{FF2B5EF4-FFF2-40B4-BE49-F238E27FC236}">
                <a16:creationId xmlns:a16="http://schemas.microsoft.com/office/drawing/2014/main" id="{7392073F-158F-44A3-8913-917AFFC1BC20}"/>
              </a:ext>
            </a:extLst>
          </p:cNvPr>
          <p:cNvSpPr>
            <a:spLocks noGrp="1"/>
          </p:cNvSpPr>
          <p:nvPr>
            <p:ph type="dt" sz="half" idx="10"/>
          </p:nvPr>
        </p:nvSpPr>
        <p:spPr>
          <a:xfrm flipH="1">
            <a:off x="1388724" y="6446838"/>
            <a:ext cx="258485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70D3C6C7-7589-4F39-A4B9-CC5507945985}" type="datetime1">
              <a:rPr lang="ar-SA" smtClean="0"/>
              <a:t>16/08/1444</a:t>
            </a:fld>
            <a:endParaRPr lang="en-US" dirty="0"/>
          </a:p>
        </p:txBody>
      </p:sp>
      <p:sp>
        <p:nvSpPr>
          <p:cNvPr id="7" name="عنصر نائب للتذييل 6">
            <a:extLst>
              <a:ext uri="{FF2B5EF4-FFF2-40B4-BE49-F238E27FC236}">
                <a16:creationId xmlns:a16="http://schemas.microsoft.com/office/drawing/2014/main" id="{EED72207-24CA-42B7-A975-2F8E41CBA904}"/>
              </a:ext>
            </a:extLst>
          </p:cNvPr>
          <p:cNvSpPr>
            <a:spLocks noGrp="1"/>
          </p:cNvSpPr>
          <p:nvPr>
            <p:ph type="ftr" sz="quarter" idx="11"/>
          </p:nvPr>
        </p:nvSpPr>
        <p:spPr>
          <a:xfrm flipH="1">
            <a:off x="4276459" y="6446838"/>
            <a:ext cx="6818262"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8" name="عنصر نائب لرقم الشريحة 7">
            <a:extLst>
              <a:ext uri="{FF2B5EF4-FFF2-40B4-BE49-F238E27FC236}">
                <a16:creationId xmlns:a16="http://schemas.microsoft.com/office/drawing/2014/main" id="{D01080F2-251A-4B88-9A62-16F46D724F83}"/>
              </a:ext>
            </a:extLst>
          </p:cNvPr>
          <p:cNvSpPr>
            <a:spLocks noGrp="1"/>
          </p:cNvSpPr>
          <p:nvPr>
            <p:ph type="sldNum" sz="quarter" idx="12"/>
          </p:nvPr>
        </p:nvSpPr>
        <p:spPr>
          <a:xfrm flipH="1">
            <a:off x="418408" y="6446838"/>
            <a:ext cx="7800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0" name="مستطيل 9">
            <a:extLst>
              <a:ext uri="{FF2B5EF4-FFF2-40B4-BE49-F238E27FC236}">
                <a16:creationId xmlns:a16="http://schemas.microsoft.com/office/drawing/2014/main" id="{A8E9C91B-7EAD-4562-AB0E-DFB9663AECE3}"/>
              </a:ext>
            </a:extLst>
          </p:cNvPr>
          <p:cNvSpPr/>
          <p:nvPr/>
        </p:nvSpPr>
        <p:spPr>
          <a:xfrm flipH="1">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r" rtl="1"/>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 name="عنصر نائب للتاريخ 1">
            <a:extLst>
              <a:ext uri="{FF2B5EF4-FFF2-40B4-BE49-F238E27FC236}">
                <a16:creationId xmlns:a16="http://schemas.microsoft.com/office/drawing/2014/main" id="{94E9223F-721F-47BF-9FD5-0F8D12FF0DE1}"/>
              </a:ext>
            </a:extLst>
          </p:cNvPr>
          <p:cNvSpPr>
            <a:spLocks noGrp="1"/>
          </p:cNvSpPr>
          <p:nvPr>
            <p:ph type="dt" sz="half" idx="10"/>
          </p:nvPr>
        </p:nvSpPr>
        <p:spPr>
          <a:xfrm flipH="1">
            <a:off x="1388724" y="6446838"/>
            <a:ext cx="258485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1999BC38-0D29-4775-8209-318F38CD65D0}" type="datetime1">
              <a:rPr lang="ar-SA" smtClean="0"/>
              <a:t>16/08/1444</a:t>
            </a:fld>
            <a:endParaRPr lang="en-US" dirty="0"/>
          </a:p>
        </p:txBody>
      </p:sp>
      <p:sp>
        <p:nvSpPr>
          <p:cNvPr id="3" name="عنصر نائب للتذييل 2">
            <a:extLst>
              <a:ext uri="{FF2B5EF4-FFF2-40B4-BE49-F238E27FC236}">
                <a16:creationId xmlns:a16="http://schemas.microsoft.com/office/drawing/2014/main" id="{05915714-6BBA-4593-8591-4E26F7D58D9F}"/>
              </a:ext>
            </a:extLst>
          </p:cNvPr>
          <p:cNvSpPr>
            <a:spLocks noGrp="1"/>
          </p:cNvSpPr>
          <p:nvPr>
            <p:ph type="ftr" sz="quarter" idx="11"/>
          </p:nvPr>
        </p:nvSpPr>
        <p:spPr>
          <a:xfrm flipH="1">
            <a:off x="4276459" y="6446838"/>
            <a:ext cx="6818262"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4" name="عنصر نائب لرقم الشريحة 3">
            <a:extLst>
              <a:ext uri="{FF2B5EF4-FFF2-40B4-BE49-F238E27FC236}">
                <a16:creationId xmlns:a16="http://schemas.microsoft.com/office/drawing/2014/main" id="{BE06F857-D2E1-44DD-ABDD-EBB739645B67}"/>
              </a:ext>
            </a:extLst>
          </p:cNvPr>
          <p:cNvSpPr>
            <a:spLocks noGrp="1"/>
          </p:cNvSpPr>
          <p:nvPr>
            <p:ph type="sldNum" sz="quarter" idx="12"/>
          </p:nvPr>
        </p:nvSpPr>
        <p:spPr>
          <a:xfrm flipH="1">
            <a:off x="418408" y="6446838"/>
            <a:ext cx="7800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بتسمية توضيحية">
    <p:spTree>
      <p:nvGrpSpPr>
        <p:cNvPr id="1" name=""/>
        <p:cNvGrpSpPr/>
        <p:nvPr/>
      </p:nvGrpSpPr>
      <p:grpSpPr>
        <a:xfrm>
          <a:off x="0" y="0"/>
          <a:ext cx="0" cy="0"/>
          <a:chOff x="0" y="0"/>
          <a:chExt cx="0" cy="0"/>
        </a:xfrm>
      </p:grpSpPr>
      <p:sp>
        <p:nvSpPr>
          <p:cNvPr id="8" name="مستطيل 7">
            <a:extLst>
              <a:ext uri="{FF2B5EF4-FFF2-40B4-BE49-F238E27FC236}">
                <a16:creationId xmlns:a16="http://schemas.microsoft.com/office/drawing/2014/main" id="{16D90D66-BCB9-4229-A829-628874352AC0}"/>
              </a:ext>
            </a:extLst>
          </p:cNvPr>
          <p:cNvSpPr/>
          <p:nvPr/>
        </p:nvSpPr>
        <p:spPr>
          <a:xfrm flipH="1">
            <a:off x="7537688"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r" rtl="1"/>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 name="العنوان 1"/>
          <p:cNvSpPr>
            <a:spLocks noGrp="1"/>
          </p:cNvSpPr>
          <p:nvPr>
            <p:ph type="title"/>
          </p:nvPr>
        </p:nvSpPr>
        <p:spPr>
          <a:xfrm flipH="1">
            <a:off x="8030967" y="786383"/>
            <a:ext cx="3517567" cy="2093975"/>
          </a:xfrm>
        </p:spPr>
        <p:txBody>
          <a:bodyPr rtlCol="1" anchor="b">
            <a:normAutofit/>
          </a:bodyPr>
          <a:lstStyle>
            <a:lvl1pPr algn="r" rtl="1">
              <a:lnSpc>
                <a:spcPct val="90000"/>
              </a:lnSpc>
              <a:defRPr sz="3600" b="0">
                <a:solidFill>
                  <a:srgbClr val="FFFFFF"/>
                </a:solidFill>
                <a:latin typeface="Tahoma" panose="020B0604030504040204" pitchFamily="34" charset="0"/>
                <a:ea typeface="Tahoma" panose="020B0604030504040204" pitchFamily="34" charset="0"/>
                <a:cs typeface="Tahoma" panose="020B0604030504040204" pitchFamily="34" charset="0"/>
              </a:defRPr>
            </a:lvl1pPr>
          </a:lstStyle>
          <a:p>
            <a:pPr rtl="1"/>
            <a:r>
              <a:rPr lang="en-US"/>
              <a:t>Click to edit Master title style</a:t>
            </a:r>
            <a:endParaRPr lang="en-US" dirty="0"/>
          </a:p>
        </p:txBody>
      </p:sp>
      <p:sp>
        <p:nvSpPr>
          <p:cNvPr id="3" name="عنصر نائب للمحتوى 2"/>
          <p:cNvSpPr>
            <a:spLocks noGrp="1"/>
          </p:cNvSpPr>
          <p:nvPr>
            <p:ph idx="1"/>
          </p:nvPr>
        </p:nvSpPr>
        <p:spPr>
          <a:xfrm flipH="1">
            <a:off x="804672" y="812799"/>
            <a:ext cx="5928344" cy="5294757"/>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rtl="1"/>
            <a:r>
              <a:rPr lang="en-US"/>
              <a:t>Click to edit Master text styles</a:t>
            </a:r>
          </a:p>
          <a:p>
            <a:pPr lvl="1" rtl="1"/>
            <a:r>
              <a:rPr lang="en-US"/>
              <a:t>Second level</a:t>
            </a:r>
          </a:p>
          <a:p>
            <a:pPr lvl="2" rtl="1"/>
            <a:r>
              <a:rPr lang="en-US"/>
              <a:t>Third level</a:t>
            </a:r>
          </a:p>
          <a:p>
            <a:pPr lvl="3" rtl="1"/>
            <a:r>
              <a:rPr lang="en-US"/>
              <a:t>Fourth level</a:t>
            </a:r>
          </a:p>
          <a:p>
            <a:pPr lvl="4" rtl="1"/>
            <a:r>
              <a:rPr lang="en-US"/>
              <a:t>Fifth level</a:t>
            </a:r>
            <a:endParaRPr lang="en-US" dirty="0"/>
          </a:p>
        </p:txBody>
      </p:sp>
      <p:sp>
        <p:nvSpPr>
          <p:cNvPr id="4" name="عنصر نائب للنص 3"/>
          <p:cNvSpPr>
            <a:spLocks noGrp="1"/>
          </p:cNvSpPr>
          <p:nvPr>
            <p:ph type="body" sz="half" idx="2"/>
          </p:nvPr>
        </p:nvSpPr>
        <p:spPr>
          <a:xfrm flipH="1">
            <a:off x="8030968" y="3043050"/>
            <a:ext cx="3517567" cy="3064505"/>
          </a:xfrm>
        </p:spPr>
        <p:txBody>
          <a:bodyPr lIns="91440" rIns="91440" rtlCol="1">
            <a:normAutofit/>
          </a:bodyPr>
          <a:lstStyle>
            <a:lvl1pPr marL="0" indent="0" algn="r" rtl="1">
              <a:buNone/>
              <a:defRPr sz="1800">
                <a:solidFill>
                  <a:srgbClr val="FFFFFF"/>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en-US"/>
              <a:t>Click to edit Master text styles</a:t>
            </a:r>
          </a:p>
        </p:txBody>
      </p:sp>
      <p:sp>
        <p:nvSpPr>
          <p:cNvPr id="5" name="عنصر نائب للتاريخ 4"/>
          <p:cNvSpPr>
            <a:spLocks noGrp="1"/>
          </p:cNvSpPr>
          <p:nvPr>
            <p:ph type="dt" sz="half" idx="10"/>
          </p:nvPr>
        </p:nvSpPr>
        <p:spPr>
          <a:xfrm flipH="1">
            <a:off x="8030968" y="6446520"/>
            <a:ext cx="3517568"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02EB7EFE-C288-46BD-8A7B-8D58E2AF6107}" type="datetime1">
              <a:rPr lang="ar-SA" smtClean="0"/>
              <a:t>16/08/1444</a:t>
            </a:fld>
            <a:endParaRPr lang="en-US" dirty="0"/>
          </a:p>
        </p:txBody>
      </p:sp>
      <p:sp>
        <p:nvSpPr>
          <p:cNvPr id="6" name="عنصر نائب للتذييل 5"/>
          <p:cNvSpPr>
            <a:spLocks noGrp="1"/>
          </p:cNvSpPr>
          <p:nvPr>
            <p:ph type="ftr" sz="quarter" idx="11"/>
          </p:nvPr>
        </p:nvSpPr>
        <p:spPr>
          <a:xfrm flipH="1">
            <a:off x="1398998" y="6446520"/>
            <a:ext cx="5334019" cy="365125"/>
          </a:xfrm>
        </p:spPr>
        <p:txBody>
          <a:bodyPr rtlCol="1"/>
          <a:lstStyle>
            <a:lvl1pPr algn="r" rtl="1">
              <a:defRPr>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7" name="عنصر نائب لرقم الشريحة 6"/>
          <p:cNvSpPr>
            <a:spLocks noGrp="1"/>
          </p:cNvSpPr>
          <p:nvPr>
            <p:ph type="sldNum" sz="quarter" idx="12"/>
          </p:nvPr>
        </p:nvSpPr>
        <p:spPr>
          <a:xfrm flipH="1">
            <a:off x="418408" y="6446838"/>
            <a:ext cx="780010" cy="365125"/>
          </a:xfrm>
        </p:spPr>
        <p:txBody>
          <a:bodyPr rtlCol="1"/>
          <a:lstStyle>
            <a:lvl1pPr algn="r" rtl="1">
              <a:defRPr>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8" name="مستطيل 7">
            <a:extLst>
              <a:ext uri="{FF2B5EF4-FFF2-40B4-BE49-F238E27FC236}">
                <a16:creationId xmlns:a16="http://schemas.microsoft.com/office/drawing/2014/main" id="{DA134939-39C0-4522-A125-A13DFDA66490}"/>
              </a:ext>
            </a:extLst>
          </p:cNvPr>
          <p:cNvSpPr/>
          <p:nvPr/>
        </p:nvSpPr>
        <p:spPr>
          <a:xfrm flipH="1">
            <a:off x="3175"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r" rtl="1"/>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 name="عنصر نائب للصورة 2"/>
          <p:cNvSpPr>
            <a:spLocks noGrp="1" noChangeAspect="1"/>
          </p:cNvSpPr>
          <p:nvPr>
            <p:ph type="pic" idx="1"/>
          </p:nvPr>
        </p:nvSpPr>
        <p:spPr>
          <a:xfrm flipH="1">
            <a:off x="0" y="0"/>
            <a:ext cx="12191985" cy="4578350"/>
          </a:xfrm>
          <a:solidFill>
            <a:schemeClr val="bg1">
              <a:lumMod val="85000"/>
            </a:schemeClr>
          </a:solidFill>
        </p:spPr>
        <p:txBody>
          <a:bodyPr lIns="457200" tIns="457200" rtlCol="1" anchor="t"/>
          <a:lstStyle>
            <a:lvl1pPr marL="444500" indent="0" algn="r" rtl="1">
              <a:buNone/>
              <a:defRPr sz="32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en-US"/>
              <a:t>Click icon to add picture</a:t>
            </a:r>
            <a:endParaRPr lang="en-US" dirty="0"/>
          </a:p>
        </p:txBody>
      </p:sp>
      <p:sp>
        <p:nvSpPr>
          <p:cNvPr id="2" name="العنوان 1"/>
          <p:cNvSpPr>
            <a:spLocks noGrp="1"/>
          </p:cNvSpPr>
          <p:nvPr>
            <p:ph type="title"/>
          </p:nvPr>
        </p:nvSpPr>
        <p:spPr>
          <a:xfrm flipH="1">
            <a:off x="981076" y="4799362"/>
            <a:ext cx="10113645" cy="743682"/>
          </a:xfrm>
        </p:spPr>
        <p:txBody>
          <a:bodyPr tIns="0" bIns="0" rtlCol="1" anchor="b">
            <a:noAutofit/>
          </a:bodyPr>
          <a:lstStyle>
            <a:lvl1pPr algn="r" rtl="1">
              <a:defRPr sz="3600" b="0">
                <a:solidFill>
                  <a:srgbClr val="FFFFFF"/>
                </a:solidFill>
                <a:latin typeface="Tahoma" panose="020B0604030504040204" pitchFamily="34" charset="0"/>
                <a:ea typeface="Tahoma" panose="020B0604030504040204" pitchFamily="34" charset="0"/>
                <a:cs typeface="Tahoma" panose="020B0604030504040204" pitchFamily="34" charset="0"/>
              </a:defRPr>
            </a:lvl1pPr>
          </a:lstStyle>
          <a:p>
            <a:pPr rtl="1"/>
            <a:r>
              <a:rPr lang="en-US"/>
              <a:t>Click to edit Master title style</a:t>
            </a:r>
            <a:endParaRPr lang="en-US" dirty="0"/>
          </a:p>
        </p:txBody>
      </p:sp>
      <p:sp>
        <p:nvSpPr>
          <p:cNvPr id="4" name="عنصر نائب للنص 3"/>
          <p:cNvSpPr>
            <a:spLocks noGrp="1"/>
          </p:cNvSpPr>
          <p:nvPr>
            <p:ph type="body" sz="half" idx="2"/>
          </p:nvPr>
        </p:nvSpPr>
        <p:spPr>
          <a:xfrm flipH="1">
            <a:off x="981457" y="5715000"/>
            <a:ext cx="10113264" cy="609600"/>
          </a:xfrm>
        </p:spPr>
        <p:txBody>
          <a:bodyPr lIns="91440" tIns="0" rIns="91440" bIns="0" rtlCol="1">
            <a:normAutofit/>
          </a:bodyPr>
          <a:lstStyle>
            <a:lvl1pPr marL="0" indent="0" algn="r" rtl="1">
              <a:spcBef>
                <a:spcPts val="0"/>
              </a:spcBef>
              <a:spcAft>
                <a:spcPts val="600"/>
              </a:spcAft>
              <a:buNone/>
              <a:defRPr sz="1800">
                <a:solidFill>
                  <a:srgbClr val="FFFFFF"/>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en-US"/>
              <a:t>Click to edit Master text styles</a:t>
            </a:r>
          </a:p>
        </p:txBody>
      </p:sp>
      <p:sp>
        <p:nvSpPr>
          <p:cNvPr id="5" name="عنصر نائب للتاريخ 4"/>
          <p:cNvSpPr>
            <a:spLocks noGrp="1"/>
          </p:cNvSpPr>
          <p:nvPr>
            <p:ph type="dt" sz="half" idx="10"/>
          </p:nvPr>
        </p:nvSpPr>
        <p:spPr>
          <a:xfrm flipH="1">
            <a:off x="1388724" y="6446838"/>
            <a:ext cx="258485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A91C3A1E-4BEE-4AF9-884B-7BBB2F0B127B}" type="datetime1">
              <a:rPr lang="ar-SA" smtClean="0"/>
              <a:t>16/08/1444</a:t>
            </a:fld>
            <a:endParaRPr lang="en-US" dirty="0"/>
          </a:p>
        </p:txBody>
      </p:sp>
      <p:sp>
        <p:nvSpPr>
          <p:cNvPr id="6" name="عنصر نائب للتذييل 5"/>
          <p:cNvSpPr>
            <a:spLocks noGrp="1"/>
          </p:cNvSpPr>
          <p:nvPr>
            <p:ph type="ftr" sz="quarter" idx="11"/>
          </p:nvPr>
        </p:nvSpPr>
        <p:spPr>
          <a:xfrm flipH="1">
            <a:off x="4276459" y="6446838"/>
            <a:ext cx="6818262"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7" name="عنصر نائب لرقم الشريحة 6"/>
          <p:cNvSpPr>
            <a:spLocks noGrp="1"/>
          </p:cNvSpPr>
          <p:nvPr>
            <p:ph type="sldNum" sz="quarter" idx="12"/>
          </p:nvPr>
        </p:nvSpPr>
        <p:spPr>
          <a:xfrm flipH="1">
            <a:off x="418408" y="6446838"/>
            <a:ext cx="7800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مستطيل 6">
            <a:extLst>
              <a:ext uri="{FF2B5EF4-FFF2-40B4-BE49-F238E27FC236}">
                <a16:creationId xmlns:a16="http://schemas.microsoft.com/office/drawing/2014/main" id="{416A0E3C-60E6-4F39-BC55-5F7C224E1F7C}"/>
              </a:ext>
            </a:extLst>
          </p:cNvPr>
          <p:cNvSpPr/>
          <p:nvPr/>
        </p:nvSpPr>
        <p:spPr>
          <a:xfrm flipH="1">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عنصر نائب للعنوان 1"/>
          <p:cNvSpPr>
            <a:spLocks noGrp="1"/>
          </p:cNvSpPr>
          <p:nvPr>
            <p:ph type="title"/>
          </p:nvPr>
        </p:nvSpPr>
        <p:spPr>
          <a:xfrm flipH="1">
            <a:off x="1036320" y="286603"/>
            <a:ext cx="10058400" cy="1450757"/>
          </a:xfrm>
          <a:prstGeom prst="rect">
            <a:avLst/>
          </a:prstGeom>
        </p:spPr>
        <p:txBody>
          <a:bodyPr vert="horz" lIns="91440" tIns="45720" rIns="91440" bIns="45720" rtlCol="1" anchor="b">
            <a:normAutofit/>
          </a:bodyPr>
          <a:lstStyle/>
          <a:p>
            <a:pPr rtl="1"/>
            <a:r>
              <a:rPr lang="ar"/>
              <a:t>انقر لتحرير نمط العنوان الرئيسي</a:t>
            </a:r>
            <a:endParaRPr lang="en-US" dirty="0"/>
          </a:p>
        </p:txBody>
      </p:sp>
      <p:sp>
        <p:nvSpPr>
          <p:cNvPr id="3" name="عنصر نائب للنص 2"/>
          <p:cNvSpPr>
            <a:spLocks noGrp="1"/>
          </p:cNvSpPr>
          <p:nvPr>
            <p:ph type="body" idx="1"/>
          </p:nvPr>
        </p:nvSpPr>
        <p:spPr>
          <a:xfrm flipH="1">
            <a:off x="1036320" y="2108201"/>
            <a:ext cx="10058400" cy="3760891"/>
          </a:xfrm>
          <a:prstGeom prst="rect">
            <a:avLst/>
          </a:prstGeom>
        </p:spPr>
        <p:txBody>
          <a:bodyPr vert="horz" lIns="0" tIns="45720" rIns="0" bIns="45720" rtlCol="1">
            <a:normAutofit/>
          </a:bodyPr>
          <a:lstStyle/>
          <a:p>
            <a:pPr lvl="0" rtl="1"/>
            <a:r>
              <a:rPr lang="ar"/>
              <a:t>انقر لتحرير أنماط النص الرئيسي</a:t>
            </a:r>
          </a:p>
          <a:p>
            <a:pPr lvl="1" rtl="1"/>
            <a:r>
              <a:rPr lang="ar"/>
              <a:t>المستوى الثاني</a:t>
            </a:r>
          </a:p>
          <a:p>
            <a:pPr lvl="2" rtl="1"/>
            <a:r>
              <a:rPr lang="ar"/>
              <a:t>المستوى الثالث</a:t>
            </a:r>
          </a:p>
          <a:p>
            <a:pPr lvl="3" rtl="1"/>
            <a:r>
              <a:rPr lang="ar"/>
              <a:t>المستوى الرابع</a:t>
            </a:r>
          </a:p>
          <a:p>
            <a:pPr lvl="4" rtl="1"/>
            <a:r>
              <a:rPr lang="ar"/>
              <a:t>المستوى الخامس</a:t>
            </a:r>
            <a:endParaRPr lang="en-US" dirty="0"/>
          </a:p>
        </p:txBody>
      </p:sp>
      <p:sp>
        <p:nvSpPr>
          <p:cNvPr id="4" name="عنصر نائب للتاريخ 3"/>
          <p:cNvSpPr>
            <a:spLocks noGrp="1"/>
          </p:cNvSpPr>
          <p:nvPr>
            <p:ph type="dt" sz="half" idx="2"/>
          </p:nvPr>
        </p:nvSpPr>
        <p:spPr>
          <a:xfrm flipH="1">
            <a:off x="1388724" y="6446838"/>
            <a:ext cx="2584850" cy="365125"/>
          </a:xfrm>
          <a:prstGeom prst="rect">
            <a:avLst/>
          </a:prstGeom>
        </p:spPr>
        <p:txBody>
          <a:bodyPr vert="horz" lIns="91440" tIns="45720" rIns="91440" bIns="45720" rtlCol="1" anchor="ctr"/>
          <a:lstStyle>
            <a:lvl1pPr algn="r" rtl="1">
              <a:defRPr sz="800">
                <a:solidFill>
                  <a:srgbClr val="FFFFFF"/>
                </a:solidFill>
                <a:latin typeface="Tahoma" panose="020B0604030504040204" pitchFamily="34" charset="0"/>
                <a:ea typeface="Tahoma" panose="020B0604030504040204" pitchFamily="34" charset="0"/>
                <a:cs typeface="Tahoma" panose="020B0604030504040204" pitchFamily="34" charset="0"/>
              </a:defRPr>
            </a:lvl1pPr>
          </a:lstStyle>
          <a:p>
            <a:fld id="{B15B660E-038F-4F93-BD3C-E796088698AA}" type="datetime1">
              <a:rPr lang="ar-SA" smtClean="0"/>
              <a:t>16/08/1444</a:t>
            </a:fld>
            <a:endParaRPr lang="en-US" dirty="0"/>
          </a:p>
        </p:txBody>
      </p:sp>
      <p:sp>
        <p:nvSpPr>
          <p:cNvPr id="5" name="عنصر نائب للتذييل 4"/>
          <p:cNvSpPr>
            <a:spLocks noGrp="1"/>
          </p:cNvSpPr>
          <p:nvPr>
            <p:ph type="ftr" sz="quarter" idx="3"/>
          </p:nvPr>
        </p:nvSpPr>
        <p:spPr>
          <a:xfrm flipH="1">
            <a:off x="4276459" y="6446838"/>
            <a:ext cx="6818262" cy="365125"/>
          </a:xfrm>
          <a:prstGeom prst="rect">
            <a:avLst/>
          </a:prstGeom>
        </p:spPr>
        <p:txBody>
          <a:bodyPr vert="horz" lIns="91440" tIns="45720" rIns="91440" bIns="45720" rtlCol="1" anchor="ctr"/>
          <a:lstStyle>
            <a:lvl1pPr algn="r" rtl="1">
              <a:defRPr sz="800" cap="all" baseline="0">
                <a:solidFill>
                  <a:srgbClr val="FFFFFF"/>
                </a:solidFill>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6" name="عنصر نائب لرقم الشريحة 5"/>
          <p:cNvSpPr>
            <a:spLocks noGrp="1"/>
          </p:cNvSpPr>
          <p:nvPr>
            <p:ph type="sldNum" sz="quarter" idx="4"/>
          </p:nvPr>
        </p:nvSpPr>
        <p:spPr>
          <a:xfrm flipH="1">
            <a:off x="418408" y="6446838"/>
            <a:ext cx="780010" cy="365125"/>
          </a:xfrm>
          <a:prstGeom prst="rect">
            <a:avLst/>
          </a:prstGeom>
        </p:spPr>
        <p:txBody>
          <a:bodyPr vert="horz" lIns="91440" tIns="45720" rIns="91440" bIns="45720" rtlCol="1" anchor="ctr"/>
          <a:lstStyle>
            <a:lvl1pPr algn="r" rtl="1">
              <a:defRPr sz="800">
                <a:solidFill>
                  <a:srgbClr val="FFFFFF"/>
                </a:solidFill>
                <a:latin typeface="Tahoma" panose="020B0604030504040204" pitchFamily="34" charset="0"/>
                <a:ea typeface="Tahoma" panose="020B0604030504040204" pitchFamily="34" charset="0"/>
                <a:cs typeface="Tahoma" panose="020B0604030504040204" pitchFamily="34" charset="0"/>
              </a:defRPr>
            </a:lvl1pPr>
          </a:lstStyle>
          <a:p>
            <a:fld id="{3A98EE3D-8CD1-4C3F-BD1C-C98C9596463C}" type="slidenum">
              <a:rPr lang="en-US" smtClean="0"/>
              <a:pPr/>
              <a:t>‹#›</a:t>
            </a:fld>
            <a:endParaRPr lang="en-US" dirty="0"/>
          </a:p>
        </p:txBody>
      </p:sp>
      <p:cxnSp>
        <p:nvCxnSpPr>
          <p:cNvPr id="10" name="رابط مستقيم 9">
            <a:extLst>
              <a:ext uri="{FF2B5EF4-FFF2-40B4-BE49-F238E27FC236}">
                <a16:creationId xmlns:a16="http://schemas.microsoft.com/office/drawing/2014/main" id="{C5025DAC-8B93-4160-B017-3A274A5828C0}"/>
              </a:ext>
            </a:extLst>
          </p:cNvPr>
          <p:cNvCxnSpPr>
            <a:cxnSpLocks/>
          </p:cNvCxnSpPr>
          <p:nvPr/>
        </p:nvCxnSpPr>
        <p:spPr>
          <a:xfrm flipH="1">
            <a:off x="1031508"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p:txStyles>
    <p:titleStyle>
      <a:lvl1pPr algn="r" defTabSz="914400" rtl="1" eaLnBrk="1" latinLnBrk="0" hangingPunct="1">
        <a:lnSpc>
          <a:spcPct val="90000"/>
        </a:lnSpc>
        <a:spcBef>
          <a:spcPct val="0"/>
        </a:spcBef>
        <a:buNone/>
        <a:defRPr sz="4700" i="0" kern="1200" spc="-5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p:titleStyle>
    <p:bodyStyle>
      <a:lvl1pPr marL="91440" indent="-91440" algn="r" defTabSz="914400" rtl="1"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vl2pPr marL="384048" indent="-182880" algn="r" defTabSz="914400" rtl="1"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2pPr>
      <a:lvl3pPr marL="566928" indent="-182880" algn="r" defTabSz="914400" rtl="1"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3pPr>
      <a:lvl4pPr marL="749808" indent="-182880" algn="r" defTabSz="914400" rtl="1"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4pPr>
      <a:lvl5pPr marL="932688" indent="-182880" algn="r" defTabSz="914400" rtl="1"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مستطيل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 name="العنوان 1">
            <a:extLst>
              <a:ext uri="{FF2B5EF4-FFF2-40B4-BE49-F238E27FC236}">
                <a16:creationId xmlns:a16="http://schemas.microsoft.com/office/drawing/2014/main" id="{78FD68DA-43BA-4508-8DE2-BA9BB7B2FA5B}"/>
              </a:ext>
            </a:extLst>
          </p:cNvPr>
          <p:cNvSpPr>
            <a:spLocks noGrp="1"/>
          </p:cNvSpPr>
          <p:nvPr>
            <p:ph type="ctrTitle"/>
          </p:nvPr>
        </p:nvSpPr>
        <p:spPr>
          <a:xfrm flipH="1">
            <a:off x="648929" y="639097"/>
            <a:ext cx="6253317" cy="3686015"/>
          </a:xfrm>
        </p:spPr>
        <p:txBody>
          <a:bodyPr rtlCol="1">
            <a:normAutofit/>
          </a:bodyPr>
          <a:lstStyle/>
          <a:p>
            <a:pPr algn="ctr"/>
            <a:r>
              <a:rPr lang="en-US" sz="8000" dirty="0">
                <a:latin typeface="Tahoma" panose="020B0604030504040204" pitchFamily="34" charset="0"/>
                <a:ea typeface="Tahoma" panose="020B0604030504040204" pitchFamily="34" charset="0"/>
                <a:cs typeface="Tahoma" panose="020B0604030504040204" pitchFamily="34" charset="0"/>
              </a:rPr>
              <a:t>Library business plan</a:t>
            </a:r>
            <a:endParaRPr lang="ar" sz="8000" dirty="0">
              <a:latin typeface="Tahoma" panose="020B0604030504040204" pitchFamily="34" charset="0"/>
              <a:ea typeface="Tahoma" panose="020B0604030504040204" pitchFamily="34" charset="0"/>
              <a:cs typeface="Tahoma" panose="020B0604030504040204" pitchFamily="34" charset="0"/>
            </a:endParaRPr>
          </a:p>
        </p:txBody>
      </p:sp>
      <p:sp>
        <p:nvSpPr>
          <p:cNvPr id="3" name="عنوان فرعي 2">
            <a:extLst>
              <a:ext uri="{FF2B5EF4-FFF2-40B4-BE49-F238E27FC236}">
                <a16:creationId xmlns:a16="http://schemas.microsoft.com/office/drawing/2014/main" id="{A8E9CFF2-3777-4FF4-A759-8491175B0B7C}"/>
              </a:ext>
            </a:extLst>
          </p:cNvPr>
          <p:cNvSpPr>
            <a:spLocks noGrp="1"/>
          </p:cNvSpPr>
          <p:nvPr>
            <p:ph type="subTitle" idx="1"/>
          </p:nvPr>
        </p:nvSpPr>
        <p:spPr>
          <a:xfrm flipH="1">
            <a:off x="632900" y="4672739"/>
            <a:ext cx="6269347" cy="1021498"/>
          </a:xfrm>
        </p:spPr>
        <p:txBody>
          <a:bodyPr rtlCol="1">
            <a:normAutofit lnSpcReduction="10000"/>
          </a:bodyPr>
          <a:lstStyle/>
          <a:p>
            <a:pPr algn="ctr" rtl="1"/>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By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nuor</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alazzawi </a:t>
            </a:r>
          </a:p>
          <a:p>
            <a:pPr algn="ctr" rtl="1"/>
            <a:r>
              <a:rPr lang="en-US" dirty="0">
                <a:solidFill>
                  <a:schemeClr val="tx1">
                    <a:lumMod val="85000"/>
                    <a:lumOff val="15000"/>
                  </a:schemeClr>
                </a:solidFill>
              </a:rPr>
              <a:t>7d cp</a:t>
            </a:r>
            <a:endParaRPr lang="ar"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5" name="الصورة 4" descr="صورة تحتوي على مبنى وشخص جالس على مقعد جانبي&#10;&#10;الوصف الذي تم إنشاؤه تلقائياً">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flipH="1">
            <a:off x="7556686" y="1"/>
            <a:ext cx="4635315" cy="6857999"/>
          </a:xfrm>
          <a:prstGeom prst="rect">
            <a:avLst/>
          </a:prstGeom>
        </p:spPr>
      </p:pic>
      <p:cxnSp>
        <p:nvCxnSpPr>
          <p:cNvPr id="24" name="رابط مستقيم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ChangeAspect="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8139"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D418E-1A58-D68D-CC9E-46EF13637E2C}"/>
              </a:ext>
            </a:extLst>
          </p:cNvPr>
          <p:cNvSpPr>
            <a:spLocks noGrp="1"/>
          </p:cNvSpPr>
          <p:nvPr>
            <p:ph type="title"/>
          </p:nvPr>
        </p:nvSpPr>
        <p:spPr/>
        <p:txBody>
          <a:bodyPr/>
          <a:lstStyle/>
          <a:p>
            <a:pPr algn="ctr"/>
            <a:r>
              <a:rPr lang="en-US" dirty="0"/>
              <a:t>The business idea</a:t>
            </a:r>
            <a:endParaRPr lang="ar-JO" dirty="0"/>
          </a:p>
        </p:txBody>
      </p:sp>
      <p:sp>
        <p:nvSpPr>
          <p:cNvPr id="3" name="Content Placeholder 2">
            <a:extLst>
              <a:ext uri="{FF2B5EF4-FFF2-40B4-BE49-F238E27FC236}">
                <a16:creationId xmlns:a16="http://schemas.microsoft.com/office/drawing/2014/main" id="{C36D451F-7B82-7C5D-7365-05A3F26E318E}"/>
              </a:ext>
            </a:extLst>
          </p:cNvPr>
          <p:cNvSpPr>
            <a:spLocks noGrp="1"/>
          </p:cNvSpPr>
          <p:nvPr>
            <p:ph idx="1"/>
          </p:nvPr>
        </p:nvSpPr>
        <p:spPr>
          <a:xfrm flipH="1">
            <a:off x="1169485" y="2108201"/>
            <a:ext cx="10058400" cy="3760891"/>
          </a:xfrm>
        </p:spPr>
        <p:txBody>
          <a:bodyPr>
            <a:normAutofit/>
          </a:bodyPr>
          <a:lstStyle/>
          <a:p>
            <a:pPr algn="l"/>
            <a:r>
              <a:rPr lang="en-US" sz="1800" dirty="0"/>
              <a:t>My idea is to open a profitable library ,that has a café, in Jordan. My business has both goods and services. The goods include: books, book accessories, and a stationary. The services include: delivering books and the café. My mission is to have a successful library and become international. My vision is to have one of the best libraries in Jordan and have the most famous and unique books from around the world.                                </a:t>
            </a:r>
          </a:p>
          <a:p>
            <a:endParaRPr lang="en-US" sz="1800" dirty="0"/>
          </a:p>
          <a:p>
            <a:pPr algn="l"/>
            <a:r>
              <a:rPr lang="en-US" sz="1800" dirty="0"/>
              <a:t>My business name is Shakespeare’s library. I named the library Shakespeare because Shakespeare is a famous writer and a poet that is well known.                                                                     </a:t>
            </a:r>
            <a:endParaRPr lang="ar-JO" sz="1800" dirty="0"/>
          </a:p>
        </p:txBody>
      </p:sp>
      <p:sp>
        <p:nvSpPr>
          <p:cNvPr id="4" name="Date Placeholder 3">
            <a:extLst>
              <a:ext uri="{FF2B5EF4-FFF2-40B4-BE49-F238E27FC236}">
                <a16:creationId xmlns:a16="http://schemas.microsoft.com/office/drawing/2014/main" id="{D4D2C819-2385-B654-DB45-DEAA9556B053}"/>
              </a:ext>
            </a:extLst>
          </p:cNvPr>
          <p:cNvSpPr>
            <a:spLocks noGrp="1"/>
          </p:cNvSpPr>
          <p:nvPr>
            <p:ph type="dt" sz="half" idx="10"/>
          </p:nvPr>
        </p:nvSpPr>
        <p:spPr/>
        <p:txBody>
          <a:bodyPr/>
          <a:lstStyle/>
          <a:p>
            <a:fld id="{73FAAEED-0371-4AA2-9A58-21A44F3010D8}" type="datetime1">
              <a:rPr lang="ar-SA" smtClean="0"/>
              <a:t>16/08/1444</a:t>
            </a:fld>
            <a:endParaRPr lang="en-US" dirty="0"/>
          </a:p>
        </p:txBody>
      </p:sp>
    </p:spTree>
    <p:extLst>
      <p:ext uri="{BB962C8B-B14F-4D97-AF65-F5344CB8AC3E}">
        <p14:creationId xmlns:p14="http://schemas.microsoft.com/office/powerpoint/2010/main" val="3004636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1A5A9-487D-747C-EA6B-F25067C64B82}"/>
              </a:ext>
            </a:extLst>
          </p:cNvPr>
          <p:cNvSpPr>
            <a:spLocks noGrp="1"/>
          </p:cNvSpPr>
          <p:nvPr>
            <p:ph type="title"/>
          </p:nvPr>
        </p:nvSpPr>
        <p:spPr/>
        <p:txBody>
          <a:bodyPr/>
          <a:lstStyle/>
          <a:p>
            <a:pPr algn="ctr"/>
            <a:r>
              <a:rPr lang="en-US" dirty="0"/>
              <a:t>Target market and Demographics</a:t>
            </a:r>
            <a:endParaRPr lang="ar-JO" dirty="0"/>
          </a:p>
        </p:txBody>
      </p:sp>
      <p:sp>
        <p:nvSpPr>
          <p:cNvPr id="3" name="Content Placeholder 2">
            <a:extLst>
              <a:ext uri="{FF2B5EF4-FFF2-40B4-BE49-F238E27FC236}">
                <a16:creationId xmlns:a16="http://schemas.microsoft.com/office/drawing/2014/main" id="{8FDD578E-7EB6-AD22-0678-934659C82DC0}"/>
              </a:ext>
            </a:extLst>
          </p:cNvPr>
          <p:cNvSpPr>
            <a:spLocks noGrp="1"/>
          </p:cNvSpPr>
          <p:nvPr>
            <p:ph idx="1"/>
          </p:nvPr>
        </p:nvSpPr>
        <p:spPr>
          <a:xfrm flipH="1">
            <a:off x="1066800" y="2321265"/>
            <a:ext cx="10058400" cy="3760891"/>
          </a:xfrm>
        </p:spPr>
        <p:txBody>
          <a:bodyPr>
            <a:normAutofit/>
          </a:bodyPr>
          <a:lstStyle/>
          <a:p>
            <a:pPr algn="l"/>
            <a:r>
              <a:rPr lang="en-US" sz="1800" dirty="0"/>
              <a:t>My library will welcome all ages and genders. My competitors are the other libraries like virgin and readers. My first location will be in Taj mall and in the future I’ll open different location in Jordan.   My products will reach the customers in two different ways, firstly by online shopping and   secondly visiting the library.                                                                                                    </a:t>
            </a:r>
            <a:endParaRPr lang="ar-JO" sz="1800" dirty="0"/>
          </a:p>
        </p:txBody>
      </p:sp>
      <p:sp>
        <p:nvSpPr>
          <p:cNvPr id="4" name="Date Placeholder 3">
            <a:extLst>
              <a:ext uri="{FF2B5EF4-FFF2-40B4-BE49-F238E27FC236}">
                <a16:creationId xmlns:a16="http://schemas.microsoft.com/office/drawing/2014/main" id="{FC780384-A7B6-AE6B-5D18-4EA28AB31E48}"/>
              </a:ext>
            </a:extLst>
          </p:cNvPr>
          <p:cNvSpPr>
            <a:spLocks noGrp="1"/>
          </p:cNvSpPr>
          <p:nvPr>
            <p:ph type="dt" sz="half" idx="10"/>
          </p:nvPr>
        </p:nvSpPr>
        <p:spPr/>
        <p:txBody>
          <a:bodyPr/>
          <a:lstStyle/>
          <a:p>
            <a:fld id="{73FAAEED-0371-4AA2-9A58-21A44F3010D8}" type="datetime1">
              <a:rPr lang="ar-SA" smtClean="0"/>
              <a:t>16/08/1444</a:t>
            </a:fld>
            <a:endParaRPr lang="en-US" dirty="0"/>
          </a:p>
        </p:txBody>
      </p:sp>
    </p:spTree>
    <p:extLst>
      <p:ext uri="{BB962C8B-B14F-4D97-AF65-F5344CB8AC3E}">
        <p14:creationId xmlns:p14="http://schemas.microsoft.com/office/powerpoint/2010/main" val="944934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2677E-2A80-9CBC-1651-F01F20D9C675}"/>
              </a:ext>
            </a:extLst>
          </p:cNvPr>
          <p:cNvSpPr>
            <a:spLocks noGrp="1"/>
          </p:cNvSpPr>
          <p:nvPr>
            <p:ph type="title"/>
          </p:nvPr>
        </p:nvSpPr>
        <p:spPr/>
        <p:txBody>
          <a:bodyPr/>
          <a:lstStyle/>
          <a:p>
            <a:pPr algn="ctr"/>
            <a:r>
              <a:rPr lang="en-US" dirty="0"/>
              <a:t>The financial information</a:t>
            </a:r>
            <a:endParaRPr lang="ar-JO" dirty="0"/>
          </a:p>
        </p:txBody>
      </p:sp>
      <p:sp>
        <p:nvSpPr>
          <p:cNvPr id="3" name="Content Placeholder 2">
            <a:extLst>
              <a:ext uri="{FF2B5EF4-FFF2-40B4-BE49-F238E27FC236}">
                <a16:creationId xmlns:a16="http://schemas.microsoft.com/office/drawing/2014/main" id="{A23470B3-D643-EDA9-C921-2560E7F59AE0}"/>
              </a:ext>
            </a:extLst>
          </p:cNvPr>
          <p:cNvSpPr>
            <a:spLocks noGrp="1"/>
          </p:cNvSpPr>
          <p:nvPr>
            <p:ph idx="1"/>
          </p:nvPr>
        </p:nvSpPr>
        <p:spPr/>
        <p:txBody>
          <a:bodyPr>
            <a:normAutofit/>
          </a:bodyPr>
          <a:lstStyle/>
          <a:p>
            <a:pPr algn="l"/>
            <a:r>
              <a:rPr lang="en-US" sz="1800" dirty="0"/>
              <a:t>My capital will be half from my savings and half from the bank as a loan. I will charge my customers 5% less than my competitor’s price.                                                                         </a:t>
            </a:r>
          </a:p>
          <a:p>
            <a:pPr algn="l"/>
            <a:endParaRPr lang="en-US" sz="1800" dirty="0"/>
          </a:p>
          <a:p>
            <a:pPr marL="0" indent="0" algn="ctr">
              <a:buNone/>
            </a:pPr>
            <a:r>
              <a:rPr lang="en-US" sz="1800" dirty="0"/>
              <a:t>Profit=Total selling-Total cost</a:t>
            </a:r>
            <a:endParaRPr lang="ar-JO" sz="1800" dirty="0"/>
          </a:p>
          <a:p>
            <a:pPr marL="0" indent="0" algn="ctr">
              <a:buNone/>
            </a:pPr>
            <a:r>
              <a:rPr lang="en-US" sz="1800" dirty="0"/>
              <a:t>Total selling=100000        Total cost=80000</a:t>
            </a:r>
          </a:p>
          <a:p>
            <a:pPr marL="0" indent="0" algn="ctr">
              <a:buNone/>
            </a:pPr>
            <a:r>
              <a:rPr lang="en-US" sz="1800" dirty="0"/>
              <a:t>20000=100000-80000</a:t>
            </a:r>
            <a:endParaRPr lang="ar-JO" sz="1800" dirty="0"/>
          </a:p>
        </p:txBody>
      </p:sp>
      <p:sp>
        <p:nvSpPr>
          <p:cNvPr id="4" name="Date Placeholder 3">
            <a:extLst>
              <a:ext uri="{FF2B5EF4-FFF2-40B4-BE49-F238E27FC236}">
                <a16:creationId xmlns:a16="http://schemas.microsoft.com/office/drawing/2014/main" id="{F3268A26-4CF0-E55E-22A9-99D2D40EC7E6}"/>
              </a:ext>
            </a:extLst>
          </p:cNvPr>
          <p:cNvSpPr>
            <a:spLocks noGrp="1"/>
          </p:cNvSpPr>
          <p:nvPr>
            <p:ph type="dt" sz="half" idx="10"/>
          </p:nvPr>
        </p:nvSpPr>
        <p:spPr/>
        <p:txBody>
          <a:bodyPr/>
          <a:lstStyle/>
          <a:p>
            <a:fld id="{73FAAEED-0371-4AA2-9A58-21A44F3010D8}" type="datetime1">
              <a:rPr lang="ar-SA" smtClean="0"/>
              <a:t>16/08/1444</a:t>
            </a:fld>
            <a:endParaRPr lang="en-US" dirty="0"/>
          </a:p>
        </p:txBody>
      </p:sp>
    </p:spTree>
    <p:extLst>
      <p:ext uri="{BB962C8B-B14F-4D97-AF65-F5344CB8AC3E}">
        <p14:creationId xmlns:p14="http://schemas.microsoft.com/office/powerpoint/2010/main" val="1415644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37C0A-60A0-3454-EBF3-DF1471EB4D4F}"/>
              </a:ext>
            </a:extLst>
          </p:cNvPr>
          <p:cNvSpPr>
            <a:spLocks noGrp="1"/>
          </p:cNvSpPr>
          <p:nvPr>
            <p:ph type="title"/>
          </p:nvPr>
        </p:nvSpPr>
        <p:spPr/>
        <p:txBody>
          <a:bodyPr/>
          <a:lstStyle/>
          <a:p>
            <a:pPr algn="ctr"/>
            <a:r>
              <a:rPr lang="en-US" dirty="0"/>
              <a:t>Owners Details</a:t>
            </a:r>
            <a:endParaRPr lang="ar-JO" dirty="0"/>
          </a:p>
        </p:txBody>
      </p:sp>
      <p:sp>
        <p:nvSpPr>
          <p:cNvPr id="3" name="Content Placeholder 2">
            <a:extLst>
              <a:ext uri="{FF2B5EF4-FFF2-40B4-BE49-F238E27FC236}">
                <a16:creationId xmlns:a16="http://schemas.microsoft.com/office/drawing/2014/main" id="{0AFC9E9B-BB80-1E56-770D-52B54425ECDF}"/>
              </a:ext>
            </a:extLst>
          </p:cNvPr>
          <p:cNvSpPr>
            <a:spLocks noGrp="1"/>
          </p:cNvSpPr>
          <p:nvPr>
            <p:ph idx="1"/>
          </p:nvPr>
        </p:nvSpPr>
        <p:spPr/>
        <p:txBody>
          <a:bodyPr>
            <a:normAutofit/>
          </a:bodyPr>
          <a:lstStyle/>
          <a:p>
            <a:r>
              <a:rPr lang="en-US" sz="1800" dirty="0"/>
              <a:t>First name: </a:t>
            </a:r>
            <a:r>
              <a:rPr lang="en-US" sz="1800" dirty="0" err="1"/>
              <a:t>Nuor</a:t>
            </a:r>
            <a:endParaRPr lang="en-US" sz="1800" dirty="0"/>
          </a:p>
          <a:p>
            <a:r>
              <a:rPr lang="en-US" sz="1800" dirty="0"/>
              <a:t>Last name: Alazzawi</a:t>
            </a:r>
          </a:p>
          <a:p>
            <a:r>
              <a:rPr lang="en-US" sz="1800" dirty="0" err="1"/>
              <a:t>Gender:girl</a:t>
            </a:r>
            <a:endParaRPr lang="en-US" sz="1800" dirty="0"/>
          </a:p>
          <a:p>
            <a:r>
              <a:rPr lang="en-US" sz="1800" dirty="0" err="1"/>
              <a:t>Email:N.Alazzawi@shakespeare.com</a:t>
            </a:r>
            <a:endParaRPr lang="en-US" sz="1800" dirty="0"/>
          </a:p>
          <a:p>
            <a:r>
              <a:rPr lang="en-US" sz="1800" dirty="0"/>
              <a:t>Phone number: 0776598410</a:t>
            </a:r>
          </a:p>
          <a:p>
            <a:r>
              <a:rPr lang="en-US" sz="1800" dirty="0" err="1"/>
              <a:t>Website:www.Shakespeare.com</a:t>
            </a:r>
            <a:endParaRPr lang="en-US" sz="1800" dirty="0"/>
          </a:p>
          <a:p>
            <a:r>
              <a:rPr lang="en-US" sz="1800" dirty="0" err="1"/>
              <a:t>Address:Taj</a:t>
            </a:r>
            <a:r>
              <a:rPr lang="en-US" sz="1800" dirty="0"/>
              <a:t> mall, 3</a:t>
            </a:r>
            <a:r>
              <a:rPr lang="en-US" sz="1800" baseline="30000" dirty="0"/>
              <a:t>rd</a:t>
            </a:r>
            <a:r>
              <a:rPr lang="en-US" sz="1800" dirty="0"/>
              <a:t> floor , Amman </a:t>
            </a:r>
            <a:r>
              <a:rPr lang="en-US" sz="1800" dirty="0" err="1"/>
              <a:t>jordan</a:t>
            </a:r>
            <a:endParaRPr lang="ar-JO" sz="1800" dirty="0"/>
          </a:p>
        </p:txBody>
      </p:sp>
      <p:sp>
        <p:nvSpPr>
          <p:cNvPr id="4" name="Date Placeholder 3">
            <a:extLst>
              <a:ext uri="{FF2B5EF4-FFF2-40B4-BE49-F238E27FC236}">
                <a16:creationId xmlns:a16="http://schemas.microsoft.com/office/drawing/2014/main" id="{D84C48DF-20EB-4CEE-3532-8D81A6FD0F68}"/>
              </a:ext>
            </a:extLst>
          </p:cNvPr>
          <p:cNvSpPr>
            <a:spLocks noGrp="1"/>
          </p:cNvSpPr>
          <p:nvPr>
            <p:ph type="dt" sz="half" idx="10"/>
          </p:nvPr>
        </p:nvSpPr>
        <p:spPr/>
        <p:txBody>
          <a:bodyPr/>
          <a:lstStyle/>
          <a:p>
            <a:fld id="{73FAAEED-0371-4AA2-9A58-21A44F3010D8}" type="datetime1">
              <a:rPr lang="ar-SA" smtClean="0"/>
              <a:t>16/08/1444</a:t>
            </a:fld>
            <a:endParaRPr lang="en-US" dirty="0"/>
          </a:p>
        </p:txBody>
      </p:sp>
    </p:spTree>
    <p:extLst>
      <p:ext uri="{BB962C8B-B14F-4D97-AF65-F5344CB8AC3E}">
        <p14:creationId xmlns:p14="http://schemas.microsoft.com/office/powerpoint/2010/main" val="415787205"/>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1798605_TF56160789" id="{DC79D331-26E6-4BC1-B1E0-28509D385C17}" vid="{771879BB-FB69-45AF-AF38-720171F5D0C1}"/>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{0C8D34F4-A511-4FC9-9D94-FB0517933F39}tf56160789_win32</Template>
  <TotalTime>81</TotalTime>
  <Words>280</Words>
  <Application>Microsoft Office PowerPoint</Application>
  <PresentationFormat>Widescreen</PresentationFormat>
  <Paragraphs>27</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Calibri</vt:lpstr>
      <vt:lpstr>Tahoma</vt:lpstr>
      <vt:lpstr>1_RetrospectVTI</vt:lpstr>
      <vt:lpstr>Library business plan</vt:lpstr>
      <vt:lpstr>The business idea</vt:lpstr>
      <vt:lpstr>Target market and Demographics</vt:lpstr>
      <vt:lpstr>The financial information</vt:lpstr>
      <vt:lpstr>Owners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Library business plan</dc:title>
  <dc:creator>Naya alazzawi</dc:creator>
  <cp:lastModifiedBy>Naya alazzawi</cp:lastModifiedBy>
  <cp:revision>1</cp:revision>
  <dcterms:created xsi:type="dcterms:W3CDTF">2023-03-08T17:40:11Z</dcterms:created>
  <dcterms:modified xsi:type="dcterms:W3CDTF">2023-03-08T19:02:48Z</dcterms:modified>
</cp:coreProperties>
</file>