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8735-5512-E500-7D7E-932DA25FC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A70A4-0AC5-345E-73FA-02C369EAE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7C0F-4765-D363-04A9-6B63D0FC7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1CEBE-FF4C-763A-8DFC-36A415BF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BD0F8-C58B-D066-A359-13EC4D9D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0048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0DCC4-330F-034A-7444-8EC33DD1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991E5-5E24-46EA-6330-F51802A7C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DAC9-7093-E7A6-1EF5-8AF26A90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F73A-ADDE-A0A0-0F89-9EE0E720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81BB4-8BD8-B16E-443E-B07FCF757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08569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A3BCD-2FA0-54AD-A687-BBD286F63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9B5E1-B9BC-253C-82B6-DC8854082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EE11A-3E02-A274-FF8E-EBB43C48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291B5-DD12-C96D-EC9F-36308B72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41FF5-94F7-FB28-139C-B5AFE5A1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3919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7712-4044-C8D2-472F-B3BB23A8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0C1BE-7546-2DAF-C670-AEFB17038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5B97C-E3AF-1F40-B54C-F19C0525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ECE34-6105-FB24-4326-69A40A1E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2F671-94D7-C335-973A-22CB87CA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72517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1683-019A-9F9E-5B6A-5CAEA3AC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0E147-D6D4-CD02-15A8-4607DA7B3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11C37-5EE2-875B-B072-714912542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B6CD-8BAD-B671-0032-F3B5F0A8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4AEF6-FD68-B478-E77A-8285B876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454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205F-83BE-FCE9-3D0E-E8AA1337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B8C30-D5A2-78EB-8F9A-3BE7806C9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0DE6E-5CBB-8F6B-3076-A8E927061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8E258-4AEC-4DB7-A45E-00069127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202DD-17E2-68EB-0E05-3EEE3417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AA770-F59A-6B61-67E7-87CE6C729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1668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D3BF-FA10-7118-F11E-407808946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4AB66-7F4F-E0DD-ED9A-3952464C2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C94C0-2811-F2E9-37DE-9F6680D20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1D8D5-B973-6660-2612-4F31C1F2B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5FC1E-D9C8-BF31-4B70-6E0B8ABA0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703D36-120C-3FCD-41A8-304F18E2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26ABF4-333A-5C55-2D5D-69665F8F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42DC1-69B2-F947-9906-91ED3205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65626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CBFC-3110-81A5-84D1-8B362542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DB66E-17C3-E961-F4FE-02F947D1E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3E686-30AF-4E61-E69C-B5A43E2F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0F273-9249-588E-FCE3-68C2604E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13923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B18EB-03D3-4C47-B467-CFA03CD4E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51ABAB-7C3A-679D-DD6F-B215F6B4C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306F3-2C12-8F5B-B90D-D0FB8F05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90612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E38C-5E27-12A2-AEB4-AF82E8C10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BBFB-EA4E-0D8B-9C96-50565A403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C6B97-BFBD-0FDB-2A69-93DB5774B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D7B93-7996-0D3C-D6D5-737213E9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0089B-9FF4-E23F-5D15-ED730BC15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0D7B2-C373-5F8F-4C3C-40B73FB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5700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ECFE-6727-DA08-1DAE-E4C16AEB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B6BF9-A808-F7E6-6DD0-16A65C251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CAAE6-80C9-C13C-C073-DF00AEEC6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822A3-660D-0436-DA31-B4BAF6FF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00421-703E-710C-8F70-03B68976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9DA2F-1A66-C219-9D82-3D1CD10E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3404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115B6-5477-8FC2-B132-85A6A8C6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7D61-AB25-4754-B7A3-A2B640CC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A5AA-478F-850A-2617-7F6926001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0DAA2-8318-4E40-9ACA-6280F315918B}" type="datetimeFigureOut">
              <a:rPr lang="en-JO" smtClean="0"/>
              <a:t>08/03/2023</a:t>
            </a:fld>
            <a:endParaRPr lang="en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8F0A-7981-EBB7-3FE4-850A723A0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A2D52-72FB-0D8A-16CA-895269330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3F9E-2E7F-6847-ABC7-A48820D6897C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53829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ECAA-D5B5-349A-6E89-35EFB4DE26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</a:t>
            </a:r>
            <a:r>
              <a:rPr lang="en-US" dirty="0" err="1"/>
              <a:t>prespective</a:t>
            </a:r>
            <a:r>
              <a:rPr lang="en-US" dirty="0"/>
              <a:t> 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D531B-C351-9E1B-8AE3-80F80D485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090" y="3509963"/>
            <a:ext cx="9144000" cy="1655762"/>
          </a:xfrm>
        </p:spPr>
        <p:txBody>
          <a:bodyPr/>
          <a:lstStyle/>
          <a:p>
            <a:r>
              <a:rPr lang="en-US" dirty="0"/>
              <a:t>Hanna.faisal.mohamad.karam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3706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31B3-0BB9-A277-8762-8CD5D582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F26B-85E2-960A-B5C6-20082D9C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in nos school about sports</a:t>
            </a:r>
          </a:p>
          <a:p>
            <a:r>
              <a:rPr lang="en-US" dirty="0"/>
              <a:t>We are concentrating on this problem to have more fun in school and to exercise our bodies</a:t>
            </a:r>
          </a:p>
          <a:p>
            <a:r>
              <a:rPr lang="en-US" dirty="0"/>
              <a:t>To make others like exercising too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E59F76-C3DC-FC0C-0CC5-DB9D71038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278396" y="3034758"/>
            <a:ext cx="3075404" cy="258255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652E012C-4BFA-07C7-234A-B6CEECC3A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995984" y="3910325"/>
            <a:ext cx="3058273" cy="25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8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4B9B-B481-9D26-21CD-6940668DF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43483-E05A-B9E0-F2CB-41F349BEC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722"/>
            <a:ext cx="10515600" cy="4351338"/>
          </a:xfrm>
        </p:spPr>
        <p:txBody>
          <a:bodyPr/>
          <a:lstStyle/>
          <a:p>
            <a:r>
              <a:rPr lang="en-US" dirty="0"/>
              <a:t>Not enough </a:t>
            </a:r>
            <a:r>
              <a:rPr lang="en-US" dirty="0" err="1"/>
              <a:t>pe</a:t>
            </a:r>
            <a:r>
              <a:rPr lang="en-US" dirty="0"/>
              <a:t> classes</a:t>
            </a:r>
          </a:p>
          <a:p>
            <a:r>
              <a:rPr lang="en-US" dirty="0"/>
              <a:t>Equipment breaks easily and in bad condition</a:t>
            </a:r>
          </a:p>
          <a:p>
            <a:r>
              <a:rPr lang="en-US" dirty="0"/>
              <a:t>Not enough equipment </a:t>
            </a:r>
          </a:p>
          <a:p>
            <a:r>
              <a:rPr lang="en-US" dirty="0"/>
              <a:t>Short classes</a:t>
            </a:r>
          </a:p>
          <a:p>
            <a:r>
              <a:rPr lang="en-US" dirty="0"/>
              <a:t>Classes get taken by other teachers</a:t>
            </a:r>
          </a:p>
          <a:p>
            <a:r>
              <a:rPr lang="en-US" dirty="0"/>
              <a:t>People with disabilities cant play normal sports</a:t>
            </a:r>
          </a:p>
          <a:p>
            <a:endParaRPr lang="en-JO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A853E23-B646-79D7-B924-5191C51AC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452895" y="4650283"/>
            <a:ext cx="4147212" cy="217640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7F533F43-14E4-A91F-FA5E-8B1CA5F20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62" y="1487772"/>
            <a:ext cx="2384927" cy="22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B5603-8FE6-2852-6E1C-A30FC824C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0E4DD-D1ED-F02D-1120-25F60CDA7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teachers to make more </a:t>
            </a:r>
            <a:r>
              <a:rPr lang="en-US" dirty="0" err="1"/>
              <a:t>pe</a:t>
            </a:r>
            <a:r>
              <a:rPr lang="en-US" dirty="0"/>
              <a:t> classes instead of one in the week</a:t>
            </a:r>
          </a:p>
          <a:p>
            <a:r>
              <a:rPr lang="en-US" dirty="0"/>
              <a:t>Order more equipment </a:t>
            </a:r>
            <a:r>
              <a:rPr lang="en-US" dirty="0" err="1"/>
              <a:t>im</a:t>
            </a:r>
            <a:r>
              <a:rPr lang="en-US" dirty="0"/>
              <a:t> better condition and take donations </a:t>
            </a:r>
          </a:p>
          <a:p>
            <a:r>
              <a:rPr lang="en-US" dirty="0"/>
              <a:t>Order more from donations from outside</a:t>
            </a:r>
          </a:p>
          <a:p>
            <a:r>
              <a:rPr lang="en-US" dirty="0"/>
              <a:t>Ask teachers to make more time for </a:t>
            </a:r>
            <a:r>
              <a:rPr lang="en-US" dirty="0" err="1"/>
              <a:t>pe</a:t>
            </a:r>
            <a:r>
              <a:rPr lang="en-US" dirty="0"/>
              <a:t> classes</a:t>
            </a:r>
          </a:p>
          <a:p>
            <a:r>
              <a:rPr lang="en-US" dirty="0"/>
              <a:t>Make that if a teacher misses a class other classes shouldn’t be taken</a:t>
            </a:r>
          </a:p>
          <a:p>
            <a:r>
              <a:rPr lang="en-US" dirty="0"/>
              <a:t>Make special sports for people with </a:t>
            </a:r>
            <a:r>
              <a:rPr lang="en-US" dirty="0" err="1"/>
              <a:t>disabilitys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JO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12227059-158F-46CE-8FA7-541E2B8ED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8161357" y="4417949"/>
            <a:ext cx="3192443" cy="24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37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Global prespective </vt:lpstr>
      <vt:lpstr>Sports</vt:lpstr>
      <vt:lpstr>Sports</vt:lpstr>
      <vt:lpstr>Sports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prespective </dc:title>
  <dc:creator>Microsoft Office User</dc:creator>
  <cp:lastModifiedBy>Drift Master</cp:lastModifiedBy>
  <cp:revision>2</cp:revision>
  <dcterms:created xsi:type="dcterms:W3CDTF">2023-03-01T06:55:57Z</dcterms:created>
  <dcterms:modified xsi:type="dcterms:W3CDTF">2023-03-08T07:05:27Z</dcterms:modified>
</cp:coreProperties>
</file>