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J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AA8735-5512-E500-7D7E-932DA25FC4F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JO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BDA70A4-0AC5-345E-73FA-02C369EAE94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J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F27C0F-4765-D363-04A9-6B63D0FC7C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0DAA2-8318-4E40-9ACA-6280F315918B}" type="datetimeFigureOut">
              <a:rPr lang="en-JO" smtClean="0"/>
              <a:t>08/03/2023</a:t>
            </a:fld>
            <a:endParaRPr lang="en-J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D1CEBE-FF4C-763A-8DFC-36A415BF0B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J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4BD0F8-C58B-D066-A359-13EC4D9D45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53F9E-2E7F-6847-ABC7-A48820D6897C}" type="slidenum">
              <a:rPr lang="en-JO" smtClean="0"/>
              <a:t>‹#›</a:t>
            </a:fld>
            <a:endParaRPr lang="en-JO"/>
          </a:p>
        </p:txBody>
      </p:sp>
    </p:spTree>
    <p:extLst>
      <p:ext uri="{BB962C8B-B14F-4D97-AF65-F5344CB8AC3E}">
        <p14:creationId xmlns:p14="http://schemas.microsoft.com/office/powerpoint/2010/main" val="10048377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40DCC4-330F-034A-7444-8EC33DD15E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JO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CC991E5-5E24-46EA-6330-F51802A7C24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J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E8DAC9-7093-E7A6-1EF5-8AF26A90E6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0DAA2-8318-4E40-9ACA-6280F315918B}" type="datetimeFigureOut">
              <a:rPr lang="en-JO" smtClean="0"/>
              <a:t>08/03/2023</a:t>
            </a:fld>
            <a:endParaRPr lang="en-J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3AF73A-ADDE-A0A0-0F89-9EE0E72034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J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F81BB4-8BD8-B16E-443E-B07FCF7570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53F9E-2E7F-6847-ABC7-A48820D6897C}" type="slidenum">
              <a:rPr lang="en-JO" smtClean="0"/>
              <a:t>‹#›</a:t>
            </a:fld>
            <a:endParaRPr lang="en-JO"/>
          </a:p>
        </p:txBody>
      </p:sp>
    </p:spTree>
    <p:extLst>
      <p:ext uri="{BB962C8B-B14F-4D97-AF65-F5344CB8AC3E}">
        <p14:creationId xmlns:p14="http://schemas.microsoft.com/office/powerpoint/2010/main" val="10856903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90A3BCD-2FA0-54AD-A687-BBD286F631D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JO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899B5E1-B9BC-253C-82B6-DC88540823F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J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3EE11A-3E02-A274-FF8E-EBB43C4840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0DAA2-8318-4E40-9ACA-6280F315918B}" type="datetimeFigureOut">
              <a:rPr lang="en-JO" smtClean="0"/>
              <a:t>08/03/2023</a:t>
            </a:fld>
            <a:endParaRPr lang="en-J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9291B5-DD12-C96D-EC9F-36308B7224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J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841FF5-94F7-FB28-139C-B5AFE5A12A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53F9E-2E7F-6847-ABC7-A48820D6897C}" type="slidenum">
              <a:rPr lang="en-JO" smtClean="0"/>
              <a:t>‹#›</a:t>
            </a:fld>
            <a:endParaRPr lang="en-JO"/>
          </a:p>
        </p:txBody>
      </p:sp>
    </p:spTree>
    <p:extLst>
      <p:ext uri="{BB962C8B-B14F-4D97-AF65-F5344CB8AC3E}">
        <p14:creationId xmlns:p14="http://schemas.microsoft.com/office/powerpoint/2010/main" val="33391914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1F7712-4044-C8D2-472F-B3BB23A805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J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C0C1BE-7546-2DAF-C670-AEFB17038B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J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45B97C-E3AF-1F40-B54C-F19C0525E9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0DAA2-8318-4E40-9ACA-6280F315918B}" type="datetimeFigureOut">
              <a:rPr lang="en-JO" smtClean="0"/>
              <a:t>08/03/2023</a:t>
            </a:fld>
            <a:endParaRPr lang="en-J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FECE34-6105-FB24-4326-69A40A1E08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J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12F671-94D7-C335-973A-22CB87CA43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53F9E-2E7F-6847-ABC7-A48820D6897C}" type="slidenum">
              <a:rPr lang="en-JO" smtClean="0"/>
              <a:t>‹#›</a:t>
            </a:fld>
            <a:endParaRPr lang="en-JO"/>
          </a:p>
        </p:txBody>
      </p:sp>
    </p:spTree>
    <p:extLst>
      <p:ext uri="{BB962C8B-B14F-4D97-AF65-F5344CB8AC3E}">
        <p14:creationId xmlns:p14="http://schemas.microsoft.com/office/powerpoint/2010/main" val="17251752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D31683-019A-9F9E-5B6A-5CAEA3AC90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JO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D40E147-D6D4-CD02-15A8-4607DA7B3D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311C37-5EE2-875B-B072-7149125425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0DAA2-8318-4E40-9ACA-6280F315918B}" type="datetimeFigureOut">
              <a:rPr lang="en-JO" smtClean="0"/>
              <a:t>08/03/2023</a:t>
            </a:fld>
            <a:endParaRPr lang="en-J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9AB6CD-8BAD-B671-0032-F3B5F0A8B0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J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94AEF6-FD68-B478-E77A-8285B876DD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53F9E-2E7F-6847-ABC7-A48820D6897C}" type="slidenum">
              <a:rPr lang="en-JO" smtClean="0"/>
              <a:t>‹#›</a:t>
            </a:fld>
            <a:endParaRPr lang="en-JO"/>
          </a:p>
        </p:txBody>
      </p:sp>
    </p:spTree>
    <p:extLst>
      <p:ext uri="{BB962C8B-B14F-4D97-AF65-F5344CB8AC3E}">
        <p14:creationId xmlns:p14="http://schemas.microsoft.com/office/powerpoint/2010/main" val="3945465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75205F-83BE-FCE9-3D0E-E8AA1337A3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J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FB8C30-D5A2-78EB-8F9A-3BE7806C9DA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JO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EE0DE6E-5CBB-8F6B-3076-A8E927061B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JO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808E258-4AEC-4DB7-A45E-0006912733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0DAA2-8318-4E40-9ACA-6280F315918B}" type="datetimeFigureOut">
              <a:rPr lang="en-JO" smtClean="0"/>
              <a:t>08/03/2023</a:t>
            </a:fld>
            <a:endParaRPr lang="en-JO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30202DD-17E2-68EB-0E05-3EEE341789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JO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E7AA770-F59A-6B61-67E7-87CE6C729C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53F9E-2E7F-6847-ABC7-A48820D6897C}" type="slidenum">
              <a:rPr lang="en-JO" smtClean="0"/>
              <a:t>‹#›</a:t>
            </a:fld>
            <a:endParaRPr lang="en-JO"/>
          </a:p>
        </p:txBody>
      </p:sp>
    </p:spTree>
    <p:extLst>
      <p:ext uri="{BB962C8B-B14F-4D97-AF65-F5344CB8AC3E}">
        <p14:creationId xmlns:p14="http://schemas.microsoft.com/office/powerpoint/2010/main" val="41668831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EDD3BF-FA10-7118-F11E-4078089464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JO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6F4AB66-7F4F-E0DD-ED9A-3952464C23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2BC94C0-2811-F2E9-37DE-9F6680D2040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JO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BC1D8D5-B973-6660-2612-4F31C1F2BDC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105FC1E-D9C8-BF31-4B70-6E0B8ABA0A6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JO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A703D36-120C-3FCD-41A8-304F18E2C1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0DAA2-8318-4E40-9ACA-6280F315918B}" type="datetimeFigureOut">
              <a:rPr lang="en-JO" smtClean="0"/>
              <a:t>08/03/2023</a:t>
            </a:fld>
            <a:endParaRPr lang="en-JO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926ABF4-333A-5C55-2D5D-69665F8FB9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JO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7D42DC1-69B2-F947-9906-91ED3205F6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53F9E-2E7F-6847-ABC7-A48820D6897C}" type="slidenum">
              <a:rPr lang="en-JO" smtClean="0"/>
              <a:t>‹#›</a:t>
            </a:fld>
            <a:endParaRPr lang="en-JO"/>
          </a:p>
        </p:txBody>
      </p:sp>
    </p:spTree>
    <p:extLst>
      <p:ext uri="{BB962C8B-B14F-4D97-AF65-F5344CB8AC3E}">
        <p14:creationId xmlns:p14="http://schemas.microsoft.com/office/powerpoint/2010/main" val="16562645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0CCBFC-3110-81A5-84D1-8B362542B6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JO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C6DB66E-17C3-E961-F4FE-02F947D1E5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0DAA2-8318-4E40-9ACA-6280F315918B}" type="datetimeFigureOut">
              <a:rPr lang="en-JO" smtClean="0"/>
              <a:t>08/03/2023</a:t>
            </a:fld>
            <a:endParaRPr lang="en-JO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D53E686-30AF-4E61-E69C-B5A43E2FDF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JO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520F273-9249-588E-FCE3-68C2604E5F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53F9E-2E7F-6847-ABC7-A48820D6897C}" type="slidenum">
              <a:rPr lang="en-JO" smtClean="0"/>
              <a:t>‹#›</a:t>
            </a:fld>
            <a:endParaRPr lang="en-JO"/>
          </a:p>
        </p:txBody>
      </p:sp>
    </p:spTree>
    <p:extLst>
      <p:ext uri="{BB962C8B-B14F-4D97-AF65-F5344CB8AC3E}">
        <p14:creationId xmlns:p14="http://schemas.microsoft.com/office/powerpoint/2010/main" val="21392323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3EB18EB-03D3-4C47-B467-CFA03CD4E8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0DAA2-8318-4E40-9ACA-6280F315918B}" type="datetimeFigureOut">
              <a:rPr lang="en-JO" smtClean="0"/>
              <a:t>08/03/2023</a:t>
            </a:fld>
            <a:endParaRPr lang="en-JO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251ABAB-7C3A-679D-DD6F-B215F6B4CC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JO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D7306F3-2C12-8F5B-B90D-D0FB8F05C7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53F9E-2E7F-6847-ABC7-A48820D6897C}" type="slidenum">
              <a:rPr lang="en-JO" smtClean="0"/>
              <a:t>‹#›</a:t>
            </a:fld>
            <a:endParaRPr lang="en-JO"/>
          </a:p>
        </p:txBody>
      </p:sp>
    </p:spTree>
    <p:extLst>
      <p:ext uri="{BB962C8B-B14F-4D97-AF65-F5344CB8AC3E}">
        <p14:creationId xmlns:p14="http://schemas.microsoft.com/office/powerpoint/2010/main" val="39061291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1BE38C-5E27-12A2-AEB4-AF82E8C10B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J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EABBFB-EA4E-0D8B-9C96-50565A403C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JO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B4C6B97-BFBD-0FDB-2A69-93DB5774B2A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03D7B93-7996-0D3C-D6D5-737213E9F3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0DAA2-8318-4E40-9ACA-6280F315918B}" type="datetimeFigureOut">
              <a:rPr lang="en-JO" smtClean="0"/>
              <a:t>08/03/2023</a:t>
            </a:fld>
            <a:endParaRPr lang="en-JO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430089B-9FF4-E23F-5D15-ED730BC15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JO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990D7B2-C373-5F8F-4C3C-40B73FBB57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53F9E-2E7F-6847-ABC7-A48820D6897C}" type="slidenum">
              <a:rPr lang="en-JO" smtClean="0"/>
              <a:t>‹#›</a:t>
            </a:fld>
            <a:endParaRPr lang="en-JO"/>
          </a:p>
        </p:txBody>
      </p:sp>
    </p:spTree>
    <p:extLst>
      <p:ext uri="{BB962C8B-B14F-4D97-AF65-F5344CB8AC3E}">
        <p14:creationId xmlns:p14="http://schemas.microsoft.com/office/powerpoint/2010/main" val="12570013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A2ECFE-6727-DA08-1DAE-E4C16AEB09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JO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60B6BF9-A808-F7E6-6DD0-16A65C2511E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JO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2CCAAE6-80C9-C13C-C073-DF00AEEC6CB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5C822A3-660D-0436-DA31-B4BAF6FFC2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0DAA2-8318-4E40-9ACA-6280F315918B}" type="datetimeFigureOut">
              <a:rPr lang="en-JO" smtClean="0"/>
              <a:t>08/03/2023</a:t>
            </a:fld>
            <a:endParaRPr lang="en-JO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5E00421-703E-710C-8F70-03B689764A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JO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589DA2F-1A66-C219-9D82-3D1CD10EEA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53F9E-2E7F-6847-ABC7-A48820D6897C}" type="slidenum">
              <a:rPr lang="en-JO" smtClean="0"/>
              <a:t>‹#›</a:t>
            </a:fld>
            <a:endParaRPr lang="en-JO"/>
          </a:p>
        </p:txBody>
      </p:sp>
    </p:spTree>
    <p:extLst>
      <p:ext uri="{BB962C8B-B14F-4D97-AF65-F5344CB8AC3E}">
        <p14:creationId xmlns:p14="http://schemas.microsoft.com/office/powerpoint/2010/main" val="33404297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2D115B6-5477-8FC2-B132-85A6A8C63D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JO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9AE7D61-AB25-4754-B7A3-A2B640CC9E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J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5BA5AA-478F-850A-2617-7F6926001B7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30DAA2-8318-4E40-9ACA-6280F315918B}" type="datetimeFigureOut">
              <a:rPr lang="en-JO" smtClean="0"/>
              <a:t>08/03/2023</a:t>
            </a:fld>
            <a:endParaRPr lang="en-J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BE8F0A-7981-EBB7-3FE4-850A723A039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J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2A2D52-72FB-0D8A-16CA-8952693307A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353F9E-2E7F-6847-ABC7-A48820D6897C}" type="slidenum">
              <a:rPr lang="en-JO" smtClean="0"/>
              <a:t>‹#›</a:t>
            </a:fld>
            <a:endParaRPr lang="en-JO"/>
          </a:p>
        </p:txBody>
      </p:sp>
    </p:spTree>
    <p:extLst>
      <p:ext uri="{BB962C8B-B14F-4D97-AF65-F5344CB8AC3E}">
        <p14:creationId xmlns:p14="http://schemas.microsoft.com/office/powerpoint/2010/main" val="35382911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J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70ECAA-D5B5-349A-6E89-35EFB4DE267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Global </a:t>
            </a:r>
            <a:r>
              <a:rPr lang="en-US" dirty="0" err="1"/>
              <a:t>prespective</a:t>
            </a:r>
            <a:r>
              <a:rPr lang="en-US" dirty="0"/>
              <a:t> </a:t>
            </a:r>
            <a:endParaRPr lang="en-JO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49D531B-C351-9E1B-8AE3-80F80D4851E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47090" y="3509963"/>
            <a:ext cx="9144000" cy="1655762"/>
          </a:xfrm>
        </p:spPr>
        <p:txBody>
          <a:bodyPr/>
          <a:lstStyle/>
          <a:p>
            <a:r>
              <a:rPr lang="en-US" dirty="0"/>
              <a:t>Hanna.faisal.mohamad.karam</a:t>
            </a:r>
            <a:endParaRPr lang="en-JO" dirty="0"/>
          </a:p>
        </p:txBody>
      </p:sp>
    </p:spTree>
    <p:extLst>
      <p:ext uri="{BB962C8B-B14F-4D97-AF65-F5344CB8AC3E}">
        <p14:creationId xmlns:p14="http://schemas.microsoft.com/office/powerpoint/2010/main" val="2370652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A431B3-0BB9-A277-8762-8CD5D58222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Sports</a:t>
            </a:r>
            <a:endParaRPr lang="en-JO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A8F26B-85E2-960A-B5C6-20082D9C71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Problems in nos school about sports</a:t>
            </a:r>
          </a:p>
          <a:p>
            <a:r>
              <a:rPr lang="en-US" dirty="0"/>
              <a:t>We are concentrating on this problem to have more fun in school and to exercise our bodies</a:t>
            </a:r>
          </a:p>
          <a:p>
            <a:r>
              <a:rPr lang="en-US" dirty="0"/>
              <a:t>To make others like exercising too</a:t>
            </a:r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00E59F76-C3DC-FC0C-0CC5-DB9D7103864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 flipH="1" flipV="1">
            <a:off x="8278396" y="3034758"/>
            <a:ext cx="3075404" cy="2582550"/>
          </a:xfrm>
          <a:prstGeom prst="rect">
            <a:avLst/>
          </a:prstGeom>
        </p:spPr>
      </p:pic>
      <p:pic>
        <p:nvPicPr>
          <p:cNvPr id="5" name="Picture 5">
            <a:extLst>
              <a:ext uri="{FF2B5EF4-FFF2-40B4-BE49-F238E27FC236}">
                <a16:creationId xmlns:a16="http://schemas.microsoft.com/office/drawing/2014/main" id="{652E012C-4BFA-07C7-234A-B6CEECC3A18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 flipV="1">
            <a:off x="4995984" y="3910325"/>
            <a:ext cx="3058273" cy="2582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93830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BF4B9B-B481-9D26-21CD-6940668DF3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Sports</a:t>
            </a:r>
            <a:endParaRPr lang="en-JO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B43483-E05A-B9E0-F2CB-41F349BEC6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74722"/>
            <a:ext cx="10515600" cy="4351338"/>
          </a:xfrm>
        </p:spPr>
        <p:txBody>
          <a:bodyPr/>
          <a:lstStyle/>
          <a:p>
            <a:r>
              <a:rPr lang="en-US" dirty="0"/>
              <a:t>Not enough </a:t>
            </a:r>
            <a:r>
              <a:rPr lang="en-US" dirty="0" err="1"/>
              <a:t>pe</a:t>
            </a:r>
            <a:r>
              <a:rPr lang="en-US" dirty="0"/>
              <a:t> classes</a:t>
            </a:r>
          </a:p>
          <a:p>
            <a:r>
              <a:rPr lang="en-US" dirty="0"/>
              <a:t>Equipment breaks easily and in bad condition</a:t>
            </a:r>
          </a:p>
          <a:p>
            <a:r>
              <a:rPr lang="en-US" dirty="0"/>
              <a:t>Not enough equipment </a:t>
            </a:r>
          </a:p>
          <a:p>
            <a:r>
              <a:rPr lang="en-US" dirty="0"/>
              <a:t>Short classes</a:t>
            </a:r>
          </a:p>
          <a:p>
            <a:r>
              <a:rPr lang="en-US" dirty="0"/>
              <a:t>Classes get taken by other teachers</a:t>
            </a:r>
          </a:p>
          <a:p>
            <a:r>
              <a:rPr lang="en-US" dirty="0"/>
              <a:t>People with disabilities cant play normal sports</a:t>
            </a:r>
          </a:p>
          <a:p>
            <a:endParaRPr lang="en-JO" dirty="0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7A853E23-B646-79D7-B924-5191C51AC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 flipH="1" flipV="1">
            <a:off x="7452895" y="4650283"/>
            <a:ext cx="4147212" cy="2176404"/>
          </a:xfrm>
          <a:prstGeom prst="rect">
            <a:avLst/>
          </a:prstGeom>
        </p:spPr>
      </p:pic>
      <p:pic>
        <p:nvPicPr>
          <p:cNvPr id="5" name="Picture 5">
            <a:extLst>
              <a:ext uri="{FF2B5EF4-FFF2-40B4-BE49-F238E27FC236}">
                <a16:creationId xmlns:a16="http://schemas.microsoft.com/office/drawing/2014/main" id="{7F533F43-14E4-A91F-FA5E-8B1CA5F2037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10862" y="1487772"/>
            <a:ext cx="2384927" cy="2237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6971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0B5603-8FE6-2852-6E1C-A30FC824C5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Sports</a:t>
            </a:r>
            <a:endParaRPr lang="en-JO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00E4DD-D1ED-F02D-1120-25F60CDA7D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Tell teachers to make more </a:t>
            </a:r>
            <a:r>
              <a:rPr lang="en-US" dirty="0" err="1"/>
              <a:t>pe</a:t>
            </a:r>
            <a:r>
              <a:rPr lang="en-US" dirty="0"/>
              <a:t> classes instead of one in the week</a:t>
            </a:r>
          </a:p>
          <a:p>
            <a:r>
              <a:rPr lang="en-US" dirty="0"/>
              <a:t>Order more equipment </a:t>
            </a:r>
            <a:r>
              <a:rPr lang="en-US" dirty="0" err="1"/>
              <a:t>im</a:t>
            </a:r>
            <a:r>
              <a:rPr lang="en-US" dirty="0"/>
              <a:t> better condition and take donations </a:t>
            </a:r>
          </a:p>
          <a:p>
            <a:r>
              <a:rPr lang="en-US" dirty="0"/>
              <a:t>Order more from donations from outside</a:t>
            </a:r>
          </a:p>
          <a:p>
            <a:r>
              <a:rPr lang="en-US" dirty="0"/>
              <a:t>Ask teachers to make more time for </a:t>
            </a:r>
            <a:r>
              <a:rPr lang="en-US" dirty="0" err="1"/>
              <a:t>pe</a:t>
            </a:r>
            <a:r>
              <a:rPr lang="en-US" dirty="0"/>
              <a:t> classes</a:t>
            </a:r>
          </a:p>
          <a:p>
            <a:r>
              <a:rPr lang="en-US" dirty="0"/>
              <a:t>Make that if a teacher misses a class other classes shouldn’t be taken</a:t>
            </a:r>
          </a:p>
          <a:p>
            <a:r>
              <a:rPr lang="en-US" dirty="0"/>
              <a:t>Make special sports for people with </a:t>
            </a:r>
            <a:r>
              <a:rPr lang="en-US" dirty="0" err="1"/>
              <a:t>disabilitys</a:t>
            </a:r>
            <a:r>
              <a:rPr lang="en-US" dirty="0"/>
              <a:t> </a:t>
            </a:r>
          </a:p>
          <a:p>
            <a:endParaRPr lang="en-US" dirty="0"/>
          </a:p>
          <a:p>
            <a:endParaRPr lang="en-JO" dirty="0"/>
          </a:p>
        </p:txBody>
      </p:sp>
      <p:pic>
        <p:nvPicPr>
          <p:cNvPr id="5" name="Picture 5">
            <a:extLst>
              <a:ext uri="{FF2B5EF4-FFF2-40B4-BE49-F238E27FC236}">
                <a16:creationId xmlns:a16="http://schemas.microsoft.com/office/drawing/2014/main" id="{12227059-158F-46CE-8FA7-541E2B8ED3B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 flipH="1" flipV="1">
            <a:off x="8161357" y="4417949"/>
            <a:ext cx="3192443" cy="24400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57371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Widescreen</PresentationFormat>
  <Slides>4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Global prespective </vt:lpstr>
      <vt:lpstr>Sports</vt:lpstr>
      <vt:lpstr>Sports</vt:lpstr>
      <vt:lpstr>Sports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Global prespective </dc:title>
  <dc:creator>Microsoft Office User</dc:creator>
  <cp:lastModifiedBy>Drift Master</cp:lastModifiedBy>
  <cp:revision>2</cp:revision>
  <dcterms:created xsi:type="dcterms:W3CDTF">2023-03-01T06:55:57Z</dcterms:created>
  <dcterms:modified xsi:type="dcterms:W3CDTF">2023-03-08T07:05:27Z</dcterms:modified>
</cp:coreProperties>
</file>