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</p:sldIdLst>
  <p:sldSz cx="10693400" cy="6019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80"/>
  </p:normalViewPr>
  <p:slideViewPr>
    <p:cSldViewPr snapToGrid="0" snapToObjects="1">
      <p:cViewPr varScale="1">
        <p:scale>
          <a:sx n="95" d="100"/>
          <a:sy n="95" d="100"/>
        </p:scale>
        <p:origin x="216" y="1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2992" y="1270847"/>
            <a:ext cx="7740838" cy="2922632"/>
          </a:xfrm>
        </p:spPr>
        <p:txBody>
          <a:bodyPr anchor="b"/>
          <a:lstStyle>
            <a:lvl1pPr>
              <a:defRPr sz="631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992" y="4193478"/>
            <a:ext cx="7740838" cy="75613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0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993" y="4213849"/>
            <a:ext cx="7740837" cy="497470"/>
          </a:xfrm>
        </p:spPr>
        <p:txBody>
          <a:bodyPr anchor="b">
            <a:normAutofit/>
          </a:bodyPr>
          <a:lstStyle>
            <a:lvl1pPr algn="l">
              <a:defRPr sz="2105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2992" y="601980"/>
            <a:ext cx="7740838" cy="319569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3"/>
            </a:lvl1pPr>
            <a:lvl2pPr marL="401010" indent="0">
              <a:buNone/>
              <a:defRPr sz="1403"/>
            </a:lvl2pPr>
            <a:lvl3pPr marL="802020" indent="0">
              <a:buNone/>
              <a:defRPr sz="1403"/>
            </a:lvl3pPr>
            <a:lvl4pPr marL="1203030" indent="0">
              <a:buNone/>
              <a:defRPr sz="1403"/>
            </a:lvl4pPr>
            <a:lvl5pPr marL="1604040" indent="0">
              <a:buNone/>
              <a:defRPr sz="1403"/>
            </a:lvl5pPr>
            <a:lvl6pPr marL="2005051" indent="0">
              <a:buNone/>
              <a:defRPr sz="1403"/>
            </a:lvl6pPr>
            <a:lvl7pPr marL="2406061" indent="0">
              <a:buNone/>
              <a:defRPr sz="1403"/>
            </a:lvl7pPr>
            <a:lvl8pPr marL="2807071" indent="0">
              <a:buNone/>
              <a:defRPr sz="1403"/>
            </a:lvl8pPr>
            <a:lvl9pPr marL="3208081" indent="0">
              <a:buNone/>
              <a:defRPr sz="1403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2993" y="4711319"/>
            <a:ext cx="7740836" cy="433369"/>
          </a:xfrm>
        </p:spPr>
        <p:txBody>
          <a:bodyPr>
            <a:normAutofit/>
          </a:bodyPr>
          <a:lstStyle>
            <a:lvl1pPr marL="0" indent="0">
              <a:buNone/>
              <a:defRPr sz="1053"/>
            </a:lvl1pPr>
            <a:lvl2pPr marL="401010" indent="0">
              <a:buNone/>
              <a:defRPr sz="1053"/>
            </a:lvl2pPr>
            <a:lvl3pPr marL="802020" indent="0">
              <a:buNone/>
              <a:defRPr sz="877"/>
            </a:lvl3pPr>
            <a:lvl4pPr marL="1203030" indent="0">
              <a:buNone/>
              <a:defRPr sz="789"/>
            </a:lvl4pPr>
            <a:lvl5pPr marL="1604040" indent="0">
              <a:buNone/>
              <a:defRPr sz="789"/>
            </a:lvl5pPr>
            <a:lvl6pPr marL="2005051" indent="0">
              <a:buNone/>
              <a:defRPr sz="789"/>
            </a:lvl6pPr>
            <a:lvl7pPr marL="2406061" indent="0">
              <a:buNone/>
              <a:defRPr sz="789"/>
            </a:lvl7pPr>
            <a:lvl8pPr marL="2807071" indent="0">
              <a:buNone/>
              <a:defRPr sz="789"/>
            </a:lvl8pPr>
            <a:lvl9pPr marL="3208081" indent="0">
              <a:buNone/>
              <a:defRPr sz="7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992" y="1270847"/>
            <a:ext cx="7740838" cy="1739053"/>
          </a:xfrm>
        </p:spPr>
        <p:txBody>
          <a:bodyPr/>
          <a:lstStyle>
            <a:lvl1pPr>
              <a:defRPr sz="421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2992" y="3210560"/>
            <a:ext cx="7740838" cy="2073487"/>
          </a:xfrm>
        </p:spPr>
        <p:txBody>
          <a:bodyPr anchor="ctr">
            <a:normAutofit/>
          </a:bodyPr>
          <a:lstStyle>
            <a:lvl1pPr marL="0" indent="0">
              <a:buNone/>
              <a:defRPr sz="1579"/>
            </a:lvl1pPr>
            <a:lvl2pPr marL="401010" indent="0">
              <a:buNone/>
              <a:defRPr sz="1053"/>
            </a:lvl2pPr>
            <a:lvl3pPr marL="802020" indent="0">
              <a:buNone/>
              <a:defRPr sz="877"/>
            </a:lvl3pPr>
            <a:lvl4pPr marL="1203030" indent="0">
              <a:buNone/>
              <a:defRPr sz="789"/>
            </a:lvl4pPr>
            <a:lvl5pPr marL="1604040" indent="0">
              <a:buNone/>
              <a:defRPr sz="789"/>
            </a:lvl5pPr>
            <a:lvl6pPr marL="2005051" indent="0">
              <a:buNone/>
              <a:defRPr sz="789"/>
            </a:lvl6pPr>
            <a:lvl7pPr marL="2406061" indent="0">
              <a:buNone/>
              <a:defRPr sz="789"/>
            </a:lvl7pPr>
            <a:lvl8pPr marL="2807071" indent="0">
              <a:buNone/>
              <a:defRPr sz="789"/>
            </a:lvl8pPr>
            <a:lvl9pPr marL="3208081" indent="0">
              <a:buNone/>
              <a:defRPr sz="7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32" y="1270847"/>
            <a:ext cx="7016066" cy="2039406"/>
          </a:xfrm>
        </p:spPr>
        <p:txBody>
          <a:bodyPr/>
          <a:lstStyle>
            <a:lvl1pPr>
              <a:defRPr sz="421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693122" y="3310253"/>
            <a:ext cx="6384859" cy="30035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22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01010" indent="0">
              <a:buNone/>
              <a:defRPr sz="1053"/>
            </a:lvl2pPr>
            <a:lvl3pPr marL="802020" indent="0">
              <a:buNone/>
              <a:defRPr sz="877"/>
            </a:lvl3pPr>
            <a:lvl4pPr marL="1203030" indent="0">
              <a:buNone/>
              <a:defRPr sz="789"/>
            </a:lvl4pPr>
            <a:lvl5pPr marL="1604040" indent="0">
              <a:buNone/>
              <a:defRPr sz="789"/>
            </a:lvl5pPr>
            <a:lvl6pPr marL="2005051" indent="0">
              <a:buNone/>
              <a:defRPr sz="789"/>
            </a:lvl6pPr>
            <a:lvl7pPr marL="2406061" indent="0">
              <a:buNone/>
              <a:defRPr sz="789"/>
            </a:lvl7pPr>
            <a:lvl8pPr marL="2807071" indent="0">
              <a:buNone/>
              <a:defRPr sz="789"/>
            </a:lvl8pPr>
            <a:lvl9pPr marL="3208081" indent="0">
              <a:buNone/>
              <a:defRPr sz="789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2992" y="3818910"/>
            <a:ext cx="7740838" cy="1471507"/>
          </a:xfrm>
        </p:spPr>
        <p:txBody>
          <a:bodyPr anchor="ctr">
            <a:normAutofit/>
          </a:bodyPr>
          <a:lstStyle>
            <a:lvl1pPr marL="0" indent="0">
              <a:buNone/>
              <a:defRPr sz="1579"/>
            </a:lvl1pPr>
            <a:lvl2pPr marL="401010" indent="0">
              <a:buNone/>
              <a:defRPr sz="1053"/>
            </a:lvl2pPr>
            <a:lvl3pPr marL="802020" indent="0">
              <a:buNone/>
              <a:defRPr sz="877"/>
            </a:lvl3pPr>
            <a:lvl4pPr marL="1203030" indent="0">
              <a:buNone/>
              <a:defRPr sz="789"/>
            </a:lvl4pPr>
            <a:lvl5pPr marL="1604040" indent="0">
              <a:buNone/>
              <a:defRPr sz="789"/>
            </a:lvl5pPr>
            <a:lvl6pPr marL="2005051" indent="0">
              <a:buNone/>
              <a:defRPr sz="789"/>
            </a:lvl6pPr>
            <a:lvl7pPr marL="2406061" indent="0">
              <a:buNone/>
              <a:defRPr sz="789"/>
            </a:lvl7pPr>
            <a:lvl8pPr marL="2807071" indent="0">
              <a:buNone/>
              <a:defRPr sz="789"/>
            </a:lvl8pPr>
            <a:lvl9pPr marL="3208081" indent="0">
              <a:buNone/>
              <a:defRPr sz="7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7879" y="852545"/>
            <a:ext cx="703344" cy="173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701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83617" y="2294324"/>
            <a:ext cx="703344" cy="173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70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991" y="2742354"/>
            <a:ext cx="7740839" cy="1451125"/>
          </a:xfrm>
        </p:spPr>
        <p:txBody>
          <a:bodyPr anchor="b"/>
          <a:lstStyle>
            <a:lvl1pPr algn="l">
              <a:defRPr sz="350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992" y="4193479"/>
            <a:ext cx="7740838" cy="755240"/>
          </a:xfrm>
        </p:spPr>
        <p:txBody>
          <a:bodyPr anchor="t"/>
          <a:lstStyle>
            <a:lvl1pPr marL="0" indent="0" algn="l">
              <a:buNone/>
              <a:defRPr sz="1754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0101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19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8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147" y="1739053"/>
            <a:ext cx="2584647" cy="505830"/>
          </a:xfrm>
        </p:spPr>
        <p:txBody>
          <a:bodyPr anchor="b">
            <a:noAutofit/>
          </a:bodyPr>
          <a:lstStyle>
            <a:lvl1pPr marL="0" indent="0">
              <a:buNone/>
              <a:defRPr sz="210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72264" y="2341033"/>
            <a:ext cx="2567530" cy="3150641"/>
          </a:xfrm>
        </p:spPr>
        <p:txBody>
          <a:bodyPr anchor="t">
            <a:normAutofit/>
          </a:bodyPr>
          <a:lstStyle>
            <a:lvl1pPr marL="0" indent="0">
              <a:buNone/>
              <a:defRPr sz="1228"/>
            </a:lvl1pPr>
            <a:lvl2pPr marL="401010" indent="0">
              <a:buNone/>
              <a:defRPr sz="1053"/>
            </a:lvl2pPr>
            <a:lvl3pPr marL="802020" indent="0">
              <a:buNone/>
              <a:defRPr sz="877"/>
            </a:lvl3pPr>
            <a:lvl4pPr marL="1203030" indent="0">
              <a:buNone/>
              <a:defRPr sz="789"/>
            </a:lvl4pPr>
            <a:lvl5pPr marL="1604040" indent="0">
              <a:buNone/>
              <a:defRPr sz="789"/>
            </a:lvl5pPr>
            <a:lvl6pPr marL="2005051" indent="0">
              <a:buNone/>
              <a:defRPr sz="789"/>
            </a:lvl6pPr>
            <a:lvl7pPr marL="2406061" indent="0">
              <a:buNone/>
              <a:defRPr sz="789"/>
            </a:lvl7pPr>
            <a:lvl8pPr marL="2807071" indent="0">
              <a:buNone/>
              <a:defRPr sz="789"/>
            </a:lvl8pPr>
            <a:lvl9pPr marL="3208081" indent="0">
              <a:buNone/>
              <a:defRPr sz="7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6293" y="1739053"/>
            <a:ext cx="2575328" cy="505830"/>
          </a:xfrm>
        </p:spPr>
        <p:txBody>
          <a:bodyPr anchor="b">
            <a:noAutofit/>
          </a:bodyPr>
          <a:lstStyle>
            <a:lvl1pPr marL="0" indent="0">
              <a:buNone/>
              <a:defRPr sz="210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97037" y="2341033"/>
            <a:ext cx="2584584" cy="3150641"/>
          </a:xfrm>
        </p:spPr>
        <p:txBody>
          <a:bodyPr anchor="t">
            <a:normAutofit/>
          </a:bodyPr>
          <a:lstStyle>
            <a:lvl1pPr marL="0" indent="0">
              <a:buNone/>
              <a:defRPr sz="1228"/>
            </a:lvl1pPr>
            <a:lvl2pPr marL="401010" indent="0">
              <a:buNone/>
              <a:defRPr sz="1053"/>
            </a:lvl2pPr>
            <a:lvl3pPr marL="802020" indent="0">
              <a:buNone/>
              <a:defRPr sz="877"/>
            </a:lvl3pPr>
            <a:lvl4pPr marL="1203030" indent="0">
              <a:buNone/>
              <a:defRPr sz="789"/>
            </a:lvl4pPr>
            <a:lvl5pPr marL="1604040" indent="0">
              <a:buNone/>
              <a:defRPr sz="789"/>
            </a:lvl5pPr>
            <a:lvl6pPr marL="2005051" indent="0">
              <a:buNone/>
              <a:defRPr sz="789"/>
            </a:lvl6pPr>
            <a:lvl7pPr marL="2406061" indent="0">
              <a:buNone/>
              <a:defRPr sz="789"/>
            </a:lvl7pPr>
            <a:lvl8pPr marL="2807071" indent="0">
              <a:buNone/>
              <a:defRPr sz="789"/>
            </a:lvl8pPr>
            <a:lvl9pPr marL="3208081" indent="0">
              <a:buNone/>
              <a:defRPr sz="7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48956" y="1739053"/>
            <a:ext cx="2571707" cy="505830"/>
          </a:xfrm>
        </p:spPr>
        <p:txBody>
          <a:bodyPr anchor="b">
            <a:noAutofit/>
          </a:bodyPr>
          <a:lstStyle>
            <a:lvl1pPr marL="0" indent="0">
              <a:buNone/>
              <a:defRPr sz="210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48956" y="2341033"/>
            <a:ext cx="2571707" cy="3150641"/>
          </a:xfrm>
        </p:spPr>
        <p:txBody>
          <a:bodyPr anchor="t">
            <a:normAutofit/>
          </a:bodyPr>
          <a:lstStyle>
            <a:lvl1pPr marL="0" indent="0">
              <a:buNone/>
              <a:defRPr sz="1228"/>
            </a:lvl1pPr>
            <a:lvl2pPr marL="401010" indent="0">
              <a:buNone/>
              <a:defRPr sz="1053"/>
            </a:lvl2pPr>
            <a:lvl3pPr marL="802020" indent="0">
              <a:buNone/>
              <a:defRPr sz="877"/>
            </a:lvl3pPr>
            <a:lvl4pPr marL="1203030" indent="0">
              <a:buNone/>
              <a:defRPr sz="789"/>
            </a:lvl4pPr>
            <a:lvl5pPr marL="1604040" indent="0">
              <a:buNone/>
              <a:defRPr sz="789"/>
            </a:lvl5pPr>
            <a:lvl6pPr marL="2005051" indent="0">
              <a:buNone/>
              <a:defRPr sz="789"/>
            </a:lvl6pPr>
            <a:lvl7pPr marL="2406061" indent="0">
              <a:buNone/>
              <a:defRPr sz="789"/>
            </a:lvl7pPr>
            <a:lvl8pPr marL="2807071" indent="0">
              <a:buNone/>
              <a:defRPr sz="789"/>
            </a:lvl8pPr>
            <a:lvl9pPr marL="3208081" indent="0">
              <a:buNone/>
              <a:defRPr sz="7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68137" y="1872827"/>
            <a:ext cx="0" cy="3478107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06453" y="1872827"/>
            <a:ext cx="0" cy="348204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8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264" y="3731389"/>
            <a:ext cx="2578669" cy="505830"/>
          </a:xfrm>
        </p:spPr>
        <p:txBody>
          <a:bodyPr anchor="b">
            <a:noAutofit/>
          </a:bodyPr>
          <a:lstStyle>
            <a:lvl1pPr marL="0" indent="0">
              <a:buNone/>
              <a:defRPr sz="210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72264" y="1939714"/>
            <a:ext cx="2578669" cy="13377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3"/>
            </a:lvl1pPr>
            <a:lvl2pPr marL="401010" indent="0">
              <a:buNone/>
              <a:defRPr sz="1403"/>
            </a:lvl2pPr>
            <a:lvl3pPr marL="802020" indent="0">
              <a:buNone/>
              <a:defRPr sz="1403"/>
            </a:lvl3pPr>
            <a:lvl4pPr marL="1203030" indent="0">
              <a:buNone/>
              <a:defRPr sz="1403"/>
            </a:lvl4pPr>
            <a:lvl5pPr marL="1604040" indent="0">
              <a:buNone/>
              <a:defRPr sz="1403"/>
            </a:lvl5pPr>
            <a:lvl6pPr marL="2005051" indent="0">
              <a:buNone/>
              <a:defRPr sz="1403"/>
            </a:lvl6pPr>
            <a:lvl7pPr marL="2406061" indent="0">
              <a:buNone/>
              <a:defRPr sz="1403"/>
            </a:lvl7pPr>
            <a:lvl8pPr marL="2807071" indent="0">
              <a:buNone/>
              <a:defRPr sz="1403"/>
            </a:lvl8pPr>
            <a:lvl9pPr marL="3208081" indent="0">
              <a:buNone/>
              <a:defRPr sz="1403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72264" y="4237219"/>
            <a:ext cx="2578669" cy="578621"/>
          </a:xfrm>
        </p:spPr>
        <p:txBody>
          <a:bodyPr anchor="t">
            <a:normAutofit/>
          </a:bodyPr>
          <a:lstStyle>
            <a:lvl1pPr marL="0" indent="0">
              <a:buNone/>
              <a:defRPr sz="1228"/>
            </a:lvl1pPr>
            <a:lvl2pPr marL="401010" indent="0">
              <a:buNone/>
              <a:defRPr sz="1053"/>
            </a:lvl2pPr>
            <a:lvl3pPr marL="802020" indent="0">
              <a:buNone/>
              <a:defRPr sz="877"/>
            </a:lvl3pPr>
            <a:lvl4pPr marL="1203030" indent="0">
              <a:buNone/>
              <a:defRPr sz="789"/>
            </a:lvl4pPr>
            <a:lvl5pPr marL="1604040" indent="0">
              <a:buNone/>
              <a:defRPr sz="789"/>
            </a:lvl5pPr>
            <a:lvl6pPr marL="2005051" indent="0">
              <a:buNone/>
              <a:defRPr sz="789"/>
            </a:lvl6pPr>
            <a:lvl7pPr marL="2406061" indent="0">
              <a:buNone/>
              <a:defRPr sz="789"/>
            </a:lvl7pPr>
            <a:lvl8pPr marL="2807071" indent="0">
              <a:buNone/>
              <a:defRPr sz="789"/>
            </a:lvl8pPr>
            <a:lvl9pPr marL="3208081" indent="0">
              <a:buNone/>
              <a:defRPr sz="7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306" y="3731389"/>
            <a:ext cx="2570315" cy="505830"/>
          </a:xfrm>
        </p:spPr>
        <p:txBody>
          <a:bodyPr anchor="b">
            <a:noAutofit/>
          </a:bodyPr>
          <a:lstStyle>
            <a:lvl1pPr marL="0" indent="0">
              <a:buNone/>
              <a:defRPr sz="210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11305" y="1939714"/>
            <a:ext cx="2570315" cy="13377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3"/>
            </a:lvl1pPr>
            <a:lvl2pPr marL="401010" indent="0">
              <a:buNone/>
              <a:defRPr sz="1403"/>
            </a:lvl2pPr>
            <a:lvl3pPr marL="802020" indent="0">
              <a:buNone/>
              <a:defRPr sz="1403"/>
            </a:lvl3pPr>
            <a:lvl4pPr marL="1203030" indent="0">
              <a:buNone/>
              <a:defRPr sz="1403"/>
            </a:lvl4pPr>
            <a:lvl5pPr marL="1604040" indent="0">
              <a:buNone/>
              <a:defRPr sz="1403"/>
            </a:lvl5pPr>
            <a:lvl6pPr marL="2005051" indent="0">
              <a:buNone/>
              <a:defRPr sz="1403"/>
            </a:lvl6pPr>
            <a:lvl7pPr marL="2406061" indent="0">
              <a:buNone/>
              <a:defRPr sz="1403"/>
            </a:lvl7pPr>
            <a:lvl8pPr marL="2807071" indent="0">
              <a:buNone/>
              <a:defRPr sz="1403"/>
            </a:lvl8pPr>
            <a:lvl9pPr marL="3208081" indent="0">
              <a:buNone/>
              <a:defRPr sz="1403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0119" y="4237218"/>
            <a:ext cx="2573719" cy="578621"/>
          </a:xfrm>
        </p:spPr>
        <p:txBody>
          <a:bodyPr anchor="t">
            <a:normAutofit/>
          </a:bodyPr>
          <a:lstStyle>
            <a:lvl1pPr marL="0" indent="0">
              <a:buNone/>
              <a:defRPr sz="1228"/>
            </a:lvl1pPr>
            <a:lvl2pPr marL="401010" indent="0">
              <a:buNone/>
              <a:defRPr sz="1053"/>
            </a:lvl2pPr>
            <a:lvl3pPr marL="802020" indent="0">
              <a:buNone/>
              <a:defRPr sz="877"/>
            </a:lvl3pPr>
            <a:lvl4pPr marL="1203030" indent="0">
              <a:buNone/>
              <a:defRPr sz="789"/>
            </a:lvl4pPr>
            <a:lvl5pPr marL="1604040" indent="0">
              <a:buNone/>
              <a:defRPr sz="789"/>
            </a:lvl5pPr>
            <a:lvl6pPr marL="2005051" indent="0">
              <a:buNone/>
              <a:defRPr sz="789"/>
            </a:lvl6pPr>
            <a:lvl7pPr marL="2406061" indent="0">
              <a:buNone/>
              <a:defRPr sz="789"/>
            </a:lvl7pPr>
            <a:lvl8pPr marL="2807071" indent="0">
              <a:buNone/>
              <a:defRPr sz="789"/>
            </a:lvl8pPr>
            <a:lvl9pPr marL="3208081" indent="0">
              <a:buNone/>
              <a:defRPr sz="7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48956" y="3731389"/>
            <a:ext cx="2571707" cy="505830"/>
          </a:xfrm>
        </p:spPr>
        <p:txBody>
          <a:bodyPr anchor="b">
            <a:noAutofit/>
          </a:bodyPr>
          <a:lstStyle>
            <a:lvl1pPr marL="0" indent="0">
              <a:buNone/>
              <a:defRPr sz="210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248955" y="1939714"/>
            <a:ext cx="2571707" cy="13377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3"/>
            </a:lvl1pPr>
            <a:lvl2pPr marL="401010" indent="0">
              <a:buNone/>
              <a:defRPr sz="1403"/>
            </a:lvl2pPr>
            <a:lvl3pPr marL="802020" indent="0">
              <a:buNone/>
              <a:defRPr sz="1403"/>
            </a:lvl3pPr>
            <a:lvl4pPr marL="1203030" indent="0">
              <a:buNone/>
              <a:defRPr sz="1403"/>
            </a:lvl4pPr>
            <a:lvl5pPr marL="1604040" indent="0">
              <a:buNone/>
              <a:defRPr sz="1403"/>
            </a:lvl5pPr>
            <a:lvl6pPr marL="2005051" indent="0">
              <a:buNone/>
              <a:defRPr sz="1403"/>
            </a:lvl6pPr>
            <a:lvl7pPr marL="2406061" indent="0">
              <a:buNone/>
              <a:defRPr sz="1403"/>
            </a:lvl7pPr>
            <a:lvl8pPr marL="2807071" indent="0">
              <a:buNone/>
              <a:defRPr sz="1403"/>
            </a:lvl8pPr>
            <a:lvl9pPr marL="3208081" indent="0">
              <a:buNone/>
              <a:defRPr sz="1403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48846" y="4237217"/>
            <a:ext cx="2575114" cy="578621"/>
          </a:xfrm>
        </p:spPr>
        <p:txBody>
          <a:bodyPr anchor="t">
            <a:normAutofit/>
          </a:bodyPr>
          <a:lstStyle>
            <a:lvl1pPr marL="0" indent="0">
              <a:buNone/>
              <a:defRPr sz="1228"/>
            </a:lvl1pPr>
            <a:lvl2pPr marL="401010" indent="0">
              <a:buNone/>
              <a:defRPr sz="1053"/>
            </a:lvl2pPr>
            <a:lvl3pPr marL="802020" indent="0">
              <a:buNone/>
              <a:defRPr sz="877"/>
            </a:lvl3pPr>
            <a:lvl4pPr marL="1203030" indent="0">
              <a:buNone/>
              <a:defRPr sz="789"/>
            </a:lvl4pPr>
            <a:lvl5pPr marL="1604040" indent="0">
              <a:buNone/>
              <a:defRPr sz="789"/>
            </a:lvl5pPr>
            <a:lvl6pPr marL="2005051" indent="0">
              <a:buNone/>
              <a:defRPr sz="789"/>
            </a:lvl6pPr>
            <a:lvl7pPr marL="2406061" indent="0">
              <a:buNone/>
              <a:defRPr sz="789"/>
            </a:lvl7pPr>
            <a:lvl8pPr marL="2807071" indent="0">
              <a:buNone/>
              <a:defRPr sz="789"/>
            </a:lvl8pPr>
            <a:lvl9pPr marL="3208081" indent="0">
              <a:buNone/>
              <a:defRPr sz="7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68137" y="1872827"/>
            <a:ext cx="0" cy="3478107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06453" y="1872827"/>
            <a:ext cx="0" cy="348204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3486" y="377632"/>
            <a:ext cx="1537177" cy="5114043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2265" y="778952"/>
            <a:ext cx="6510720" cy="47127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993" y="2511966"/>
            <a:ext cx="7740837" cy="1681512"/>
          </a:xfrm>
        </p:spPr>
        <p:txBody>
          <a:bodyPr anchor="b"/>
          <a:lstStyle>
            <a:lvl1pPr algn="l">
              <a:defRPr sz="350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992" y="4193479"/>
            <a:ext cx="7740838" cy="755240"/>
          </a:xfrm>
        </p:spPr>
        <p:txBody>
          <a:bodyPr anchor="t"/>
          <a:lstStyle>
            <a:lvl1pPr marL="0" indent="0" algn="l">
              <a:buNone/>
              <a:defRPr sz="1754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0101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697" y="1808727"/>
            <a:ext cx="3855956" cy="3682948"/>
          </a:xfrm>
        </p:spPr>
        <p:txBody>
          <a:bodyPr>
            <a:normAutofit/>
          </a:bodyPr>
          <a:lstStyle>
            <a:lvl1pPr>
              <a:defRPr sz="1579"/>
            </a:lvl1pPr>
            <a:lvl2pPr>
              <a:defRPr sz="1403"/>
            </a:lvl2pPr>
            <a:lvl3pPr>
              <a:defRPr sz="1228"/>
            </a:lvl3pPr>
            <a:lvl4pPr>
              <a:defRPr sz="1053"/>
            </a:lvl4pPr>
            <a:lvl5pPr>
              <a:defRPr sz="1053"/>
            </a:lvl5pPr>
            <a:lvl6pPr>
              <a:defRPr sz="1053"/>
            </a:lvl6pPr>
            <a:lvl7pPr>
              <a:defRPr sz="1053"/>
            </a:lvl7pPr>
            <a:lvl8pPr>
              <a:defRPr sz="1053"/>
            </a:lvl8pPr>
            <a:lvl9pPr>
              <a:defRPr sz="10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462" y="1804792"/>
            <a:ext cx="3855957" cy="3686882"/>
          </a:xfrm>
        </p:spPr>
        <p:txBody>
          <a:bodyPr>
            <a:normAutofit/>
          </a:bodyPr>
          <a:lstStyle>
            <a:lvl1pPr>
              <a:defRPr sz="1579"/>
            </a:lvl1pPr>
            <a:lvl2pPr>
              <a:defRPr sz="1403"/>
            </a:lvl2pPr>
            <a:lvl3pPr>
              <a:defRPr sz="1228"/>
            </a:lvl3pPr>
            <a:lvl4pPr>
              <a:defRPr sz="1053"/>
            </a:lvl4pPr>
            <a:lvl5pPr>
              <a:defRPr sz="1053"/>
            </a:lvl5pPr>
            <a:lvl6pPr>
              <a:defRPr sz="1053"/>
            </a:lvl6pPr>
            <a:lvl7pPr>
              <a:defRPr sz="1053"/>
            </a:lvl7pPr>
            <a:lvl8pPr>
              <a:defRPr sz="1053"/>
            </a:lvl8pPr>
            <a:lvl9pPr>
              <a:defRPr sz="10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697" y="1672167"/>
            <a:ext cx="3855955" cy="505830"/>
          </a:xfrm>
        </p:spPr>
        <p:txBody>
          <a:bodyPr anchor="b">
            <a:noAutofit/>
          </a:bodyPr>
          <a:lstStyle>
            <a:lvl1pPr marL="0" indent="0">
              <a:buNone/>
              <a:defRPr sz="210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697" y="2207260"/>
            <a:ext cx="3855956" cy="3284414"/>
          </a:xfrm>
        </p:spPr>
        <p:txBody>
          <a:bodyPr>
            <a:normAutofit/>
          </a:bodyPr>
          <a:lstStyle>
            <a:lvl1pPr>
              <a:defRPr sz="1579"/>
            </a:lvl1pPr>
            <a:lvl2pPr>
              <a:defRPr sz="1403"/>
            </a:lvl2pPr>
            <a:lvl3pPr>
              <a:defRPr sz="1228"/>
            </a:lvl3pPr>
            <a:lvl4pPr>
              <a:defRPr sz="1053"/>
            </a:lvl4pPr>
            <a:lvl5pPr>
              <a:defRPr sz="1053"/>
            </a:lvl5pPr>
            <a:lvl6pPr>
              <a:defRPr sz="1053"/>
            </a:lvl6pPr>
            <a:lvl7pPr>
              <a:defRPr sz="1053"/>
            </a:lvl7pPr>
            <a:lvl8pPr>
              <a:defRPr sz="1053"/>
            </a:lvl8pPr>
            <a:lvl9pPr>
              <a:defRPr sz="10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9464" y="1672167"/>
            <a:ext cx="3855956" cy="505830"/>
          </a:xfrm>
        </p:spPr>
        <p:txBody>
          <a:bodyPr anchor="b">
            <a:noAutofit/>
          </a:bodyPr>
          <a:lstStyle>
            <a:lvl1pPr marL="0" indent="0">
              <a:buNone/>
              <a:defRPr sz="210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464" y="2207260"/>
            <a:ext cx="3855956" cy="3284414"/>
          </a:xfrm>
        </p:spPr>
        <p:txBody>
          <a:bodyPr>
            <a:normAutofit/>
          </a:bodyPr>
          <a:lstStyle>
            <a:lvl1pPr>
              <a:defRPr sz="1579"/>
            </a:lvl1pPr>
            <a:lvl2pPr>
              <a:defRPr sz="1403"/>
            </a:lvl2pPr>
            <a:lvl3pPr>
              <a:defRPr sz="1228"/>
            </a:lvl3pPr>
            <a:lvl4pPr>
              <a:defRPr sz="1053"/>
            </a:lvl4pPr>
            <a:lvl5pPr>
              <a:defRPr sz="1053"/>
            </a:lvl5pPr>
            <a:lvl6pPr>
              <a:defRPr sz="1053"/>
            </a:lvl6pPr>
            <a:lvl7pPr>
              <a:defRPr sz="1053"/>
            </a:lvl7pPr>
            <a:lvl8pPr>
              <a:defRPr sz="1053"/>
            </a:lvl8pPr>
            <a:lvl9pPr>
              <a:defRPr sz="10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990" y="1270847"/>
            <a:ext cx="2983017" cy="1270847"/>
          </a:xfrm>
        </p:spPr>
        <p:txBody>
          <a:bodyPr anchor="b"/>
          <a:lstStyle>
            <a:lvl1pPr algn="l">
              <a:defRPr sz="2105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508" y="1270847"/>
            <a:ext cx="4557322" cy="4013200"/>
          </a:xfrm>
        </p:spPr>
        <p:txBody>
          <a:bodyPr anchor="ctr">
            <a:normAutofit/>
          </a:bodyPr>
          <a:lstStyle>
            <a:lvl1pPr>
              <a:defRPr sz="1754"/>
            </a:lvl1pPr>
            <a:lvl2pPr>
              <a:defRPr sz="1579"/>
            </a:lvl2pPr>
            <a:lvl3pPr>
              <a:defRPr sz="1403"/>
            </a:lvl3pPr>
            <a:lvl4pPr>
              <a:defRPr sz="1228"/>
            </a:lvl4pPr>
            <a:lvl5pPr>
              <a:defRPr sz="1228"/>
            </a:lvl5pPr>
            <a:lvl6pPr>
              <a:defRPr sz="1228"/>
            </a:lvl6pPr>
            <a:lvl7pPr>
              <a:defRPr sz="1228"/>
            </a:lvl7pPr>
            <a:lvl8pPr>
              <a:defRPr sz="1228"/>
            </a:lvl8pPr>
            <a:lvl9pPr>
              <a:defRPr sz="12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2990" y="2746813"/>
            <a:ext cx="2983016" cy="2541692"/>
          </a:xfrm>
        </p:spPr>
        <p:txBody>
          <a:bodyPr/>
          <a:lstStyle>
            <a:lvl1pPr marL="0" indent="0">
              <a:buNone/>
              <a:defRPr sz="1228"/>
            </a:lvl1pPr>
            <a:lvl2pPr marL="401010" indent="0">
              <a:buNone/>
              <a:defRPr sz="1053"/>
            </a:lvl2pPr>
            <a:lvl3pPr marL="802020" indent="0">
              <a:buNone/>
              <a:defRPr sz="877"/>
            </a:lvl3pPr>
            <a:lvl4pPr marL="1203030" indent="0">
              <a:buNone/>
              <a:defRPr sz="789"/>
            </a:lvl4pPr>
            <a:lvl5pPr marL="1604040" indent="0">
              <a:buNone/>
              <a:defRPr sz="789"/>
            </a:lvl5pPr>
            <a:lvl6pPr marL="2005051" indent="0">
              <a:buNone/>
              <a:defRPr sz="789"/>
            </a:lvl6pPr>
            <a:lvl7pPr marL="2406061" indent="0">
              <a:buNone/>
              <a:defRPr sz="789"/>
            </a:lvl7pPr>
            <a:lvl8pPr marL="2807071" indent="0">
              <a:buNone/>
              <a:defRPr sz="789"/>
            </a:lvl8pPr>
            <a:lvl9pPr marL="3208081" indent="0">
              <a:buNone/>
              <a:defRPr sz="7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073" y="1627569"/>
            <a:ext cx="4466903" cy="1382331"/>
          </a:xfrm>
        </p:spPr>
        <p:txBody>
          <a:bodyPr anchor="b">
            <a:normAutofit/>
          </a:bodyPr>
          <a:lstStyle>
            <a:lvl1pPr algn="l">
              <a:defRPr sz="315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331" y="1003300"/>
            <a:ext cx="2807018" cy="4013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3"/>
            </a:lvl1pPr>
            <a:lvl2pPr marL="401010" indent="0">
              <a:buNone/>
              <a:defRPr sz="1403"/>
            </a:lvl2pPr>
            <a:lvl3pPr marL="802020" indent="0">
              <a:buNone/>
              <a:defRPr sz="1403"/>
            </a:lvl3pPr>
            <a:lvl4pPr marL="1203030" indent="0">
              <a:buNone/>
              <a:defRPr sz="1403"/>
            </a:lvl4pPr>
            <a:lvl5pPr marL="1604040" indent="0">
              <a:buNone/>
              <a:defRPr sz="1403"/>
            </a:lvl5pPr>
            <a:lvl6pPr marL="2005051" indent="0">
              <a:buNone/>
              <a:defRPr sz="1403"/>
            </a:lvl6pPr>
            <a:lvl7pPr marL="2406061" indent="0">
              <a:buNone/>
              <a:defRPr sz="1403"/>
            </a:lvl7pPr>
            <a:lvl8pPr marL="2807071" indent="0">
              <a:buNone/>
              <a:defRPr sz="1403"/>
            </a:lvl8pPr>
            <a:lvl9pPr marL="3208081" indent="0">
              <a:buNone/>
              <a:defRPr sz="1403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2992" y="3210560"/>
            <a:ext cx="4459950" cy="1203960"/>
          </a:xfrm>
        </p:spPr>
        <p:txBody>
          <a:bodyPr>
            <a:normAutofit/>
          </a:bodyPr>
          <a:lstStyle>
            <a:lvl1pPr marL="0" indent="0">
              <a:buNone/>
              <a:defRPr sz="1228"/>
            </a:lvl1pPr>
            <a:lvl2pPr marL="401010" indent="0">
              <a:buNone/>
              <a:defRPr sz="1053"/>
            </a:lvl2pPr>
            <a:lvl3pPr marL="802020" indent="0">
              <a:buNone/>
              <a:defRPr sz="877"/>
            </a:lvl3pPr>
            <a:lvl4pPr marL="1203030" indent="0">
              <a:buNone/>
              <a:defRPr sz="789"/>
            </a:lvl4pPr>
            <a:lvl5pPr marL="1604040" indent="0">
              <a:buNone/>
              <a:defRPr sz="789"/>
            </a:lvl5pPr>
            <a:lvl6pPr marL="2005051" indent="0">
              <a:buNone/>
              <a:defRPr sz="789"/>
            </a:lvl6pPr>
            <a:lvl7pPr marL="2406061" indent="0">
              <a:buNone/>
              <a:defRPr sz="789"/>
            </a:lvl7pPr>
            <a:lvl8pPr marL="2807071" indent="0">
              <a:buNone/>
              <a:defRPr sz="789"/>
            </a:lvl8pPr>
            <a:lvl9pPr marL="3208081" indent="0">
              <a:buNone/>
              <a:defRPr sz="7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343391"/>
            <a:ext cx="3540796" cy="3676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538838"/>
            <a:ext cx="1335282" cy="207634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550821" y="1471507"/>
            <a:ext cx="2472849" cy="247480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016151" y="0"/>
            <a:ext cx="1406304" cy="1001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7548072" y="5350933"/>
            <a:ext cx="871588" cy="6688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154831" y="0"/>
            <a:ext cx="601504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694" y="397386"/>
            <a:ext cx="8248726" cy="1229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697" y="1802006"/>
            <a:ext cx="7846862" cy="368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906998" y="1571944"/>
            <a:ext cx="869526" cy="26733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6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849936" y="2831200"/>
            <a:ext cx="3388042" cy="2673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6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080041" y="259585"/>
            <a:ext cx="735170" cy="6738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456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01010" rtl="0" eaLnBrk="1" latinLnBrk="0" hangingPunct="1">
        <a:spcBef>
          <a:spcPct val="0"/>
        </a:spcBef>
        <a:buNone/>
        <a:defRPr sz="3684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0758" indent="-300758" algn="l" defTabSz="401010" rtl="0" eaLnBrk="1" latinLnBrk="0" hangingPunct="1">
        <a:spcBef>
          <a:spcPts val="87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54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51641" indent="-250631" algn="l" defTabSz="401010" rtl="0" eaLnBrk="1" latinLnBrk="0" hangingPunct="1">
        <a:spcBef>
          <a:spcPts val="87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7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002525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3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403535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28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80454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28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198013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2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60656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2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00757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2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408586" indent="-200505" algn="l" defTabSz="401010" rtl="0" eaLnBrk="1" latinLnBrk="0" hangingPunct="1">
        <a:spcBef>
          <a:spcPts val="87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2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0101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40101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40101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40101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40101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40101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40101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40101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40101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forms/d/e/1FAIpQLSd9F4jF2xP-DY4EVzuT0k2PG9ZNhlDbdZuudfASASi57YdvVg/viewform?usp=pp_ur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7073307" y="2543393"/>
            <a:ext cx="2871859" cy="21559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294">
              <a:lnSpc>
                <a:spcPct val="100000"/>
              </a:lnSpc>
            </a:pPr>
            <a:r>
              <a:rPr lang="en-US" altLang="zh-CN" sz="5400" b="1" spc="184" baseline="30000" dirty="0">
                <a:solidFill>
                  <a:srgbClr val="EAEAEA"/>
                </a:solidFill>
                <a:latin typeface="+mj-lt"/>
                <a:ea typeface="Times New Roman"/>
              </a:rPr>
              <a:t>Swim</a:t>
            </a:r>
            <a:r>
              <a:rPr lang="en-US" altLang="zh-CN" sz="5400" b="1" spc="179" baseline="30000" dirty="0">
                <a:solidFill>
                  <a:srgbClr val="EAEAEA"/>
                </a:solidFill>
                <a:latin typeface="+mj-lt"/>
                <a:ea typeface="Times New Roman"/>
              </a:rPr>
              <a:t>ming</a:t>
            </a:r>
          </a:p>
          <a:p>
            <a:pPr marL="0" indent="24294">
              <a:lnSpc>
                <a:spcPct val="100000"/>
              </a:lnSpc>
            </a:pPr>
            <a:r>
              <a:rPr lang="en-US" altLang="zh-CN" sz="5400" b="1" spc="114" baseline="30000" dirty="0">
                <a:solidFill>
                  <a:srgbClr val="EAEAEA"/>
                </a:solidFill>
                <a:latin typeface="+mj-lt"/>
                <a:ea typeface="Times New Roman"/>
              </a:rPr>
              <a:t>pool</a:t>
            </a:r>
            <a:r>
              <a:rPr lang="en-US" altLang="zh-CN" sz="5400" b="1" spc="64" baseline="30000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5400" b="1" spc="94" baseline="30000" dirty="0">
                <a:solidFill>
                  <a:srgbClr val="EAEAEA"/>
                </a:solidFill>
                <a:latin typeface="+mj-lt"/>
                <a:ea typeface="Times New Roman"/>
              </a:rPr>
              <a:t>at</a:t>
            </a:r>
            <a:r>
              <a:rPr lang="en-US" altLang="zh-CN" sz="5400" b="1" spc="69" baseline="30000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5400" b="1" spc="175" baseline="30000" dirty="0">
                <a:solidFill>
                  <a:srgbClr val="EAEAEA"/>
                </a:solidFill>
                <a:latin typeface="+mj-lt"/>
                <a:ea typeface="Times New Roman"/>
              </a:rPr>
              <a:t>NOS</a:t>
            </a:r>
          </a:p>
          <a:p>
            <a:pPr>
              <a:lnSpc>
                <a:spcPts val="1505"/>
              </a:lnSpc>
            </a:pPr>
            <a:endParaRPr lang="en-US" baseline="30000" dirty="0" smtClean="0">
              <a:latin typeface="+mj-lt"/>
            </a:endParaRPr>
          </a:p>
          <a:p>
            <a:pPr marL="0" hangingPunct="0">
              <a:lnSpc>
                <a:spcPct val="145833"/>
              </a:lnSpc>
            </a:pPr>
            <a:r>
              <a:rPr lang="en-US" altLang="zh-CN" sz="2000" b="1" spc="-45" baseline="30000" dirty="0">
                <a:solidFill>
                  <a:srgbClr val="F5F5F5"/>
                </a:solidFill>
                <a:latin typeface="+mj-lt"/>
                <a:ea typeface="Times New Roman"/>
              </a:rPr>
              <a:t>FARIS</a:t>
            </a:r>
            <a:r>
              <a:rPr lang="en-US" altLang="zh-CN" sz="2000" b="1" spc="-15" baseline="30000" dirty="0">
                <a:solidFill>
                  <a:srgbClr val="F5F5F5"/>
                </a:solidFill>
                <a:latin typeface="+mj-lt"/>
                <a:cs typeface="Times New Roman"/>
              </a:rPr>
              <a:t> </a:t>
            </a:r>
            <a:r>
              <a:rPr lang="en-US" altLang="zh-CN" sz="2000" b="1" spc="-44" baseline="30000" dirty="0">
                <a:solidFill>
                  <a:srgbClr val="F5F5F5"/>
                </a:solidFill>
                <a:latin typeface="+mj-lt"/>
                <a:ea typeface="Times New Roman"/>
              </a:rPr>
              <a:t>AL</a:t>
            </a:r>
            <a:r>
              <a:rPr lang="en-US" altLang="zh-CN" sz="2000" b="1" spc="-20" baseline="30000" dirty="0">
                <a:solidFill>
                  <a:srgbClr val="F5F5F5"/>
                </a:solidFill>
                <a:latin typeface="+mj-lt"/>
                <a:cs typeface="Times New Roman"/>
              </a:rPr>
              <a:t> </a:t>
            </a:r>
            <a:r>
              <a:rPr lang="en-US" altLang="zh-CN" sz="2000" b="1" spc="-55" baseline="30000" dirty="0">
                <a:solidFill>
                  <a:srgbClr val="F5F5F5"/>
                </a:solidFill>
                <a:latin typeface="+mj-lt"/>
                <a:ea typeface="Times New Roman"/>
              </a:rPr>
              <a:t>RAWASHDEH</a:t>
            </a:r>
            <a:r>
              <a:rPr lang="en-US" altLang="zh-CN" sz="2000" b="1" baseline="30000" dirty="0">
                <a:solidFill>
                  <a:srgbClr val="F5F5F5"/>
                </a:solidFill>
                <a:latin typeface="+mj-lt"/>
                <a:cs typeface="Times New Roman"/>
              </a:rPr>
              <a:t> </a:t>
            </a:r>
            <a:r>
              <a:rPr sz="2000" b="1" baseline="30000" dirty="0">
                <a:latin typeface="+mj-lt"/>
              </a:rPr>
              <a:t/>
            </a:r>
            <a:br>
              <a:rPr sz="2000" b="1" baseline="30000" dirty="0">
                <a:latin typeface="+mj-lt"/>
              </a:rPr>
            </a:br>
            <a:r>
              <a:rPr lang="en-US" altLang="zh-CN" sz="2000" b="1" spc="-55" baseline="30000" dirty="0">
                <a:solidFill>
                  <a:srgbClr val="F5F5F5"/>
                </a:solidFill>
                <a:latin typeface="+mj-lt"/>
                <a:ea typeface="Times New Roman"/>
              </a:rPr>
              <a:t>SAMER</a:t>
            </a:r>
            <a:r>
              <a:rPr lang="en-US" altLang="zh-CN" sz="2000" b="1" spc="-20" baseline="30000" dirty="0">
                <a:solidFill>
                  <a:srgbClr val="F5F5F5"/>
                </a:solidFill>
                <a:latin typeface="+mj-lt"/>
                <a:cs typeface="Times New Roman"/>
              </a:rPr>
              <a:t> </a:t>
            </a:r>
            <a:r>
              <a:rPr lang="en-US" altLang="zh-CN" sz="2000" b="1" spc="-44" baseline="30000" dirty="0">
                <a:solidFill>
                  <a:srgbClr val="F5F5F5"/>
                </a:solidFill>
                <a:latin typeface="+mj-lt"/>
                <a:ea typeface="Times New Roman"/>
              </a:rPr>
              <a:t>AL</a:t>
            </a:r>
            <a:r>
              <a:rPr lang="en-US" altLang="zh-CN" sz="2000" b="1" spc="-25" baseline="30000" dirty="0">
                <a:solidFill>
                  <a:srgbClr val="F5F5F5"/>
                </a:solidFill>
                <a:latin typeface="+mj-lt"/>
                <a:cs typeface="Times New Roman"/>
              </a:rPr>
              <a:t> </a:t>
            </a:r>
            <a:r>
              <a:rPr lang="en-US" altLang="zh-CN" sz="2000" b="1" spc="-50" baseline="30000" dirty="0">
                <a:solidFill>
                  <a:srgbClr val="F5F5F5"/>
                </a:solidFill>
                <a:latin typeface="+mj-lt"/>
                <a:ea typeface="Times New Roman"/>
              </a:rPr>
              <a:t>FANEK</a:t>
            </a:r>
          </a:p>
          <a:p>
            <a:pPr>
              <a:lnSpc>
                <a:spcPts val="444"/>
              </a:lnSpc>
            </a:pPr>
            <a:endParaRPr lang="en-US" sz="2000" b="1" baseline="30000" dirty="0" smtClean="0">
              <a:latin typeface="+mj-lt"/>
            </a:endParaRPr>
          </a:p>
          <a:p>
            <a:pPr marL="0">
              <a:lnSpc>
                <a:spcPct val="100000"/>
              </a:lnSpc>
            </a:pPr>
            <a:r>
              <a:rPr lang="en-US" altLang="zh-CN" sz="2000" b="1" spc="40" baseline="30000" dirty="0">
                <a:solidFill>
                  <a:srgbClr val="F5F5F5"/>
                </a:solidFill>
                <a:latin typeface="+mj-lt"/>
                <a:ea typeface="Times New Roman"/>
              </a:rPr>
              <a:t>8C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Survey link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docs.google.com/forms/d/e/1FAIpQLSd9F4jF2xP-DY4EVzuT0k2PG9ZNhlDbdZuudfASASi57YdvVg/viewform?usp=pp_url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  <p:sp>
        <p:nvSpPr>
          <p:cNvPr id="2" name="TextBox 21"/>
          <p:cNvSpPr txBox="1"/>
          <p:nvPr/>
        </p:nvSpPr>
        <p:spPr>
          <a:xfrm>
            <a:off x="3954329" y="1991479"/>
            <a:ext cx="2812516" cy="2026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6650" b="1" i="1" spc="-250" dirty="0">
                <a:solidFill>
                  <a:srgbClr val="FEFEFE"/>
                </a:solidFill>
                <a:latin typeface="+mj-lt"/>
                <a:ea typeface="Al Bayan Plain" charset="-78"/>
                <a:cs typeface="Al Bayan Plain" charset="-78"/>
              </a:rPr>
              <a:t>THA</a:t>
            </a:r>
            <a:r>
              <a:rPr lang="en-US" altLang="zh-CN" sz="6650" b="1" i="1" spc="-245" dirty="0">
                <a:solidFill>
                  <a:srgbClr val="FEFEFE"/>
                </a:solidFill>
                <a:latin typeface="+mj-lt"/>
                <a:ea typeface="Al Bayan Plain" charset="-78"/>
                <a:cs typeface="Al Bayan Plain" charset="-78"/>
              </a:rPr>
              <a:t>NK</a:t>
            </a:r>
          </a:p>
          <a:p>
            <a:pPr marL="0" indent="590364">
              <a:lnSpc>
                <a:spcPct val="100000"/>
              </a:lnSpc>
            </a:pPr>
            <a:r>
              <a:rPr lang="en-US" altLang="zh-CN" sz="6650" b="1" i="1" spc="-535" dirty="0">
                <a:solidFill>
                  <a:srgbClr val="FEFEFE"/>
                </a:solidFill>
                <a:latin typeface="+mj-lt"/>
                <a:ea typeface="Al Bayan Plain" charset="-78"/>
                <a:cs typeface="Al Bayan Plain" charset="-78"/>
              </a:rPr>
              <a:t>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381"/>
            <a:ext cx="10693400" cy="6015037"/>
          </a:xfrm>
          <a:custGeom>
            <a:avLst/>
            <a:gdLst>
              <a:gd name="connsiteX0" fmla="*/ 0 w 10693400"/>
              <a:gd name="connsiteY0" fmla="*/ 0 h 6015037"/>
              <a:gd name="connsiteX1" fmla="*/ 10693400 w 10693400"/>
              <a:gd name="connsiteY1" fmla="*/ 0 h 6015037"/>
              <a:gd name="connsiteX2" fmla="*/ 10693400 w 10693400"/>
              <a:gd name="connsiteY2" fmla="*/ 6015037 h 6015037"/>
              <a:gd name="connsiteX3" fmla="*/ 0 w 10693400"/>
              <a:gd name="connsiteY3" fmla="*/ 6015037 h 6015037"/>
              <a:gd name="connsiteX4" fmla="*/ 0 w 10693400"/>
              <a:gd name="connsiteY4" fmla="*/ 0 h 601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00" h="6015037">
                <a:moveTo>
                  <a:pt x="0" y="0"/>
                </a:moveTo>
                <a:lnTo>
                  <a:pt x="10693400" y="0"/>
                </a:lnTo>
                <a:lnTo>
                  <a:pt x="10693400" y="6015037"/>
                </a:lnTo>
                <a:lnTo>
                  <a:pt x="0" y="60150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1720"/>
            <a:ext cx="3558540" cy="36880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159" y="0"/>
            <a:ext cx="4084320" cy="6019800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1279198" y="2045231"/>
            <a:ext cx="4702043" cy="2507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7083"/>
              </a:lnSpc>
            </a:pPr>
            <a:r>
              <a:rPr lang="en-US" altLang="zh-CN" sz="2100" spc="75" dirty="0">
                <a:solidFill>
                  <a:srgbClr val="FEFEFE"/>
                </a:solidFill>
                <a:ea typeface="Times New Roman"/>
              </a:rPr>
              <a:t>After</a:t>
            </a:r>
            <a:r>
              <a:rPr lang="en-US" altLang="zh-CN" sz="21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85" dirty="0">
                <a:solidFill>
                  <a:srgbClr val="FEFEFE"/>
                </a:solidFill>
                <a:ea typeface="Times New Roman"/>
              </a:rPr>
              <a:t>conducting</a:t>
            </a:r>
            <a:r>
              <a:rPr lang="en-US" altLang="zh-CN" sz="21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85" dirty="0">
                <a:solidFill>
                  <a:srgbClr val="FEFEFE"/>
                </a:solidFill>
                <a:ea typeface="Times New Roman"/>
              </a:rPr>
              <a:t>a</a:t>
            </a:r>
            <a:r>
              <a:rPr lang="en-US" altLang="zh-CN" sz="21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80" dirty="0">
                <a:solidFill>
                  <a:srgbClr val="FEFEFE"/>
                </a:solidFill>
                <a:ea typeface="Times New Roman"/>
              </a:rPr>
              <a:t>survey</a:t>
            </a:r>
            <a:r>
              <a:rPr lang="en-US" altLang="zh-CN" sz="21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69" dirty="0">
                <a:solidFill>
                  <a:srgbClr val="FEFEFE"/>
                </a:solidFill>
                <a:ea typeface="Times New Roman"/>
              </a:rPr>
              <a:t>specifically</a:t>
            </a:r>
            <a:r>
              <a:rPr lang="en-US" altLang="zh-CN" sz="2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85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21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85" dirty="0">
                <a:solidFill>
                  <a:srgbClr val="FEFEFE"/>
                </a:solidFill>
                <a:ea typeface="Times New Roman"/>
              </a:rPr>
              <a:t>collecting</a:t>
            </a:r>
            <a:r>
              <a:rPr lang="en-US" altLang="zh-CN" sz="21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89" dirty="0">
                <a:solidFill>
                  <a:srgbClr val="FEFEFE"/>
                </a:solidFill>
                <a:ea typeface="Times New Roman"/>
              </a:rPr>
              <a:t>students’</a:t>
            </a:r>
            <a:r>
              <a:rPr lang="en-US" altLang="zh-CN" sz="21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100" dirty="0">
                <a:solidFill>
                  <a:srgbClr val="FEFEFE"/>
                </a:solidFill>
                <a:ea typeface="Times New Roman"/>
              </a:rPr>
              <a:t>opinions</a:t>
            </a:r>
            <a:r>
              <a:rPr lang="en-US" altLang="zh-CN" sz="21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114" dirty="0">
                <a:solidFill>
                  <a:srgbClr val="FEFEFE"/>
                </a:solidFill>
                <a:ea typeface="Times New Roman"/>
              </a:rPr>
              <a:t>on</a:t>
            </a:r>
            <a:r>
              <a:rPr lang="en-US" altLang="zh-CN" sz="2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64" dirty="0">
                <a:solidFill>
                  <a:srgbClr val="FEFEFE"/>
                </a:solidFill>
                <a:ea typeface="Times New Roman"/>
              </a:rPr>
              <a:t>building</a:t>
            </a:r>
            <a:r>
              <a:rPr lang="en-US" altLang="zh-CN" sz="21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94" dirty="0">
                <a:solidFill>
                  <a:srgbClr val="FEFEFE"/>
                </a:solidFill>
                <a:ea typeface="Times New Roman"/>
              </a:rPr>
              <a:t>a</a:t>
            </a:r>
            <a:r>
              <a:rPr lang="en-US" altLang="zh-CN" sz="21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85" dirty="0">
                <a:solidFill>
                  <a:srgbClr val="FEFEFE"/>
                </a:solidFill>
                <a:ea typeface="Times New Roman"/>
              </a:rPr>
              <a:t>swimming</a:t>
            </a:r>
            <a:r>
              <a:rPr lang="en-US" altLang="zh-CN" sz="21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75" dirty="0">
                <a:solidFill>
                  <a:srgbClr val="FEFEFE"/>
                </a:solidFill>
                <a:ea typeface="Times New Roman"/>
              </a:rPr>
              <a:t>pool</a:t>
            </a:r>
            <a:r>
              <a:rPr lang="en-US" altLang="zh-CN" sz="21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60" dirty="0">
                <a:solidFill>
                  <a:srgbClr val="FEFEFE"/>
                </a:solidFill>
                <a:ea typeface="Times New Roman"/>
              </a:rPr>
              <a:t>at</a:t>
            </a:r>
            <a:r>
              <a:rPr lang="en-US" altLang="zh-CN" sz="21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110" dirty="0">
                <a:solidFill>
                  <a:srgbClr val="FEFEFE"/>
                </a:solidFill>
                <a:ea typeface="Times New Roman"/>
              </a:rPr>
              <a:t>NOS</a:t>
            </a:r>
            <a:r>
              <a:rPr lang="en-US" altLang="zh-CN" sz="21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80" dirty="0">
                <a:solidFill>
                  <a:srgbClr val="FEFEFE"/>
                </a:solidFill>
                <a:ea typeface="Times New Roman"/>
              </a:rPr>
              <a:t>and</a:t>
            </a:r>
            <a:r>
              <a:rPr lang="en-US" altLang="zh-CN" sz="2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104" dirty="0">
                <a:solidFill>
                  <a:srgbClr val="FEFEFE"/>
                </a:solidFill>
                <a:ea typeface="Times New Roman"/>
              </a:rPr>
              <a:t>reviewing</a:t>
            </a:r>
            <a:r>
              <a:rPr lang="en-US" altLang="zh-CN" sz="21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1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10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120" dirty="0">
                <a:solidFill>
                  <a:srgbClr val="FEFEFE"/>
                </a:solidFill>
                <a:ea typeface="Times New Roman"/>
              </a:rPr>
              <a:t>numerous</a:t>
            </a:r>
            <a:r>
              <a:rPr lang="en-US" altLang="zh-CN" sz="210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94" dirty="0">
                <a:solidFill>
                  <a:srgbClr val="FEFEFE"/>
                </a:solidFill>
                <a:ea typeface="Times New Roman"/>
              </a:rPr>
              <a:t>responses,</a:t>
            </a:r>
            <a:r>
              <a:rPr lang="en-US" altLang="zh-CN" sz="21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11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85" dirty="0">
                <a:solidFill>
                  <a:srgbClr val="FEFEFE"/>
                </a:solidFill>
                <a:ea typeface="Times New Roman"/>
              </a:rPr>
              <a:t>overwhelmingly</a:t>
            </a:r>
            <a:r>
              <a:rPr lang="en-US" altLang="zh-CN" sz="21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75" dirty="0">
                <a:solidFill>
                  <a:srgbClr val="FEFEFE"/>
                </a:solidFill>
                <a:ea typeface="Times New Roman"/>
              </a:rPr>
              <a:t>positive</a:t>
            </a:r>
            <a:r>
              <a:rPr lang="en-US" altLang="zh-CN" sz="21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94" dirty="0">
                <a:solidFill>
                  <a:srgbClr val="FEFEFE"/>
                </a:solidFill>
                <a:ea typeface="Times New Roman"/>
              </a:rPr>
              <a:t>forum</a:t>
            </a:r>
            <a:r>
              <a:rPr lang="en-US" altLang="zh-CN" sz="21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69" dirty="0">
                <a:solidFill>
                  <a:srgbClr val="FEFEFE"/>
                </a:solidFill>
                <a:ea typeface="Times New Roman"/>
              </a:rPr>
              <a:t>results</a:t>
            </a:r>
            <a:r>
              <a:rPr lang="en-US" altLang="zh-CN" sz="2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89" dirty="0">
                <a:solidFill>
                  <a:srgbClr val="FEFEFE"/>
                </a:solidFill>
                <a:ea typeface="Times New Roman"/>
              </a:rPr>
              <a:t>inclines</a:t>
            </a:r>
            <a:r>
              <a:rPr lang="en-US" altLang="zh-CN" sz="21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104" dirty="0">
                <a:solidFill>
                  <a:srgbClr val="FEFEFE"/>
                </a:solidFill>
                <a:ea typeface="Times New Roman"/>
              </a:rPr>
              <a:t>us</a:t>
            </a:r>
            <a:r>
              <a:rPr lang="en-US" altLang="zh-CN" sz="21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89" dirty="0">
                <a:solidFill>
                  <a:srgbClr val="FEFEFE"/>
                </a:solidFill>
                <a:ea typeface="Times New Roman"/>
              </a:rPr>
              <a:t>to</a:t>
            </a:r>
            <a:r>
              <a:rPr lang="en-US" altLang="zh-CN" sz="21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104" dirty="0">
                <a:solidFill>
                  <a:srgbClr val="FEFEFE"/>
                </a:solidFill>
                <a:ea typeface="Times New Roman"/>
              </a:rPr>
              <a:t>forward</a:t>
            </a:r>
            <a:r>
              <a:rPr lang="en-US" altLang="zh-CN" sz="21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104" dirty="0">
                <a:solidFill>
                  <a:srgbClr val="FEFEFE"/>
                </a:solidFill>
                <a:ea typeface="Times New Roman"/>
              </a:rPr>
              <a:t>a</a:t>
            </a:r>
            <a:r>
              <a:rPr lang="en-US" altLang="zh-CN" sz="21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100" dirty="0">
                <a:solidFill>
                  <a:srgbClr val="FEFEFE"/>
                </a:solidFill>
                <a:ea typeface="Times New Roman"/>
              </a:rPr>
              <a:t>proposal</a:t>
            </a:r>
            <a:r>
              <a:rPr lang="en-US" altLang="zh-CN" sz="21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89" dirty="0">
                <a:solidFill>
                  <a:srgbClr val="FEFEFE"/>
                </a:solidFill>
                <a:ea typeface="Times New Roman"/>
              </a:rPr>
              <a:t>to</a:t>
            </a:r>
            <a:r>
              <a:rPr lang="en-US" altLang="zh-CN" sz="21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94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69" dirty="0">
                <a:solidFill>
                  <a:srgbClr val="FEFEFE"/>
                </a:solidFill>
                <a:ea typeface="Times New Roman"/>
              </a:rPr>
              <a:t>principle</a:t>
            </a:r>
            <a:r>
              <a:rPr lang="en-US" altLang="zh-CN" sz="21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80" dirty="0">
                <a:solidFill>
                  <a:srgbClr val="FEFEFE"/>
                </a:solidFill>
                <a:ea typeface="Times New Roman"/>
              </a:rPr>
              <a:t>regarding</a:t>
            </a:r>
            <a:r>
              <a:rPr lang="en-US" altLang="zh-CN" sz="21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69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1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94" dirty="0">
                <a:solidFill>
                  <a:srgbClr val="FEFEFE"/>
                </a:solidFill>
                <a:ea typeface="Times New Roman"/>
              </a:rPr>
              <a:t>swimming</a:t>
            </a:r>
            <a:r>
              <a:rPr lang="en-US" altLang="zh-CN" sz="21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100" spc="75" dirty="0">
                <a:solidFill>
                  <a:srgbClr val="FEFEFE"/>
                </a:solidFill>
                <a:ea typeface="Times New Roman"/>
              </a:rPr>
              <a:t>pool.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646893" y="441162"/>
            <a:ext cx="8144185" cy="44931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6666"/>
              </a:lnSpc>
            </a:pPr>
            <a:r>
              <a:rPr lang="en-US" altLang="zh-CN" sz="3700" b="1" spc="135" dirty="0">
                <a:solidFill>
                  <a:srgbClr val="EAEAEA"/>
                </a:solidFill>
                <a:latin typeface="+mj-lt"/>
                <a:ea typeface="Times New Roman"/>
              </a:rPr>
              <a:t>Why</a:t>
            </a:r>
            <a:r>
              <a:rPr lang="en-US" altLang="zh-CN" sz="3700" b="1" spc="50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25" dirty="0">
                <a:solidFill>
                  <a:srgbClr val="EAEAEA"/>
                </a:solidFill>
                <a:latin typeface="+mj-lt"/>
                <a:ea typeface="Times New Roman"/>
              </a:rPr>
              <a:t>we</a:t>
            </a:r>
            <a:r>
              <a:rPr lang="en-US" altLang="zh-CN" sz="3700" b="1" spc="55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04" dirty="0">
                <a:solidFill>
                  <a:srgbClr val="EAEAEA"/>
                </a:solidFill>
                <a:latin typeface="+mj-lt"/>
                <a:ea typeface="Times New Roman"/>
              </a:rPr>
              <a:t>would</a:t>
            </a:r>
            <a:r>
              <a:rPr lang="en-US" altLang="zh-CN" sz="3700" b="1" spc="50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80" dirty="0">
                <a:solidFill>
                  <a:srgbClr val="EAEAEA"/>
                </a:solidFill>
                <a:latin typeface="+mj-lt"/>
                <a:ea typeface="Times New Roman"/>
              </a:rPr>
              <a:t>like</a:t>
            </a:r>
            <a:r>
              <a:rPr lang="en-US" altLang="zh-CN" sz="3700" b="1" spc="55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85" dirty="0">
                <a:solidFill>
                  <a:srgbClr val="EAEAEA"/>
                </a:solidFill>
                <a:latin typeface="+mj-lt"/>
                <a:ea typeface="Times New Roman"/>
              </a:rPr>
              <a:t>to</a:t>
            </a:r>
            <a:r>
              <a:rPr lang="en-US" altLang="zh-CN" sz="3700" b="1" spc="55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00" dirty="0">
                <a:solidFill>
                  <a:srgbClr val="EAEAEA"/>
                </a:solidFill>
                <a:latin typeface="+mj-lt"/>
                <a:ea typeface="Times New Roman"/>
              </a:rPr>
              <a:t>have</a:t>
            </a:r>
            <a:r>
              <a:rPr lang="en-US" altLang="zh-CN" sz="3700" b="1" spc="50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94" dirty="0">
                <a:solidFill>
                  <a:srgbClr val="EAEAEA"/>
                </a:solidFill>
                <a:latin typeface="+mj-lt"/>
                <a:ea typeface="Times New Roman"/>
              </a:rPr>
              <a:t>a</a:t>
            </a:r>
            <a:r>
              <a:rPr lang="en-US" altLang="zh-CN" sz="3700" b="1" spc="55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89" dirty="0">
                <a:solidFill>
                  <a:srgbClr val="EAEAEA"/>
                </a:solidFill>
                <a:latin typeface="+mj-lt"/>
                <a:ea typeface="Times New Roman"/>
              </a:rPr>
              <a:t>pool</a:t>
            </a:r>
            <a:r>
              <a:rPr lang="en-US" altLang="zh-CN" sz="3700" b="1" spc="50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85" dirty="0">
                <a:solidFill>
                  <a:srgbClr val="EAEAEA"/>
                </a:solidFill>
                <a:latin typeface="+mj-lt"/>
                <a:ea typeface="Times New Roman"/>
              </a:rPr>
              <a:t>at</a:t>
            </a:r>
            <a:r>
              <a:rPr lang="en-US" altLang="zh-CN" sz="3700" b="1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270" dirty="0">
                <a:solidFill>
                  <a:srgbClr val="EAEAEA"/>
                </a:solidFill>
                <a:latin typeface="+mj-lt"/>
                <a:ea typeface="Times New Roman"/>
              </a:rPr>
              <a:t>NOS</a:t>
            </a:r>
            <a:r>
              <a:rPr lang="en-US" altLang="zh-CN" sz="3700" b="1" spc="104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95" dirty="0">
                <a:solidFill>
                  <a:srgbClr val="EAEAEA"/>
                </a:solidFill>
                <a:latin typeface="+mj-lt"/>
                <a:ea typeface="Times New Roman"/>
              </a:rPr>
              <a:t>and</a:t>
            </a:r>
            <a:r>
              <a:rPr lang="en-US" altLang="zh-CN" sz="3700" b="1" spc="110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200" dirty="0">
                <a:solidFill>
                  <a:srgbClr val="EAEAEA"/>
                </a:solidFill>
                <a:latin typeface="+mj-lt"/>
                <a:ea typeface="Times New Roman"/>
              </a:rPr>
              <a:t>what</a:t>
            </a:r>
            <a:r>
              <a:rPr lang="en-US" altLang="zh-CN" sz="3700" b="1" spc="110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64" dirty="0">
                <a:solidFill>
                  <a:srgbClr val="EAEAEA"/>
                </a:solidFill>
                <a:latin typeface="+mj-lt"/>
                <a:ea typeface="Times New Roman"/>
              </a:rPr>
              <a:t>are</a:t>
            </a:r>
            <a:r>
              <a:rPr lang="en-US" altLang="zh-CN" sz="3700" b="1" spc="110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64" dirty="0">
                <a:solidFill>
                  <a:srgbClr val="EAEAEA"/>
                </a:solidFill>
                <a:latin typeface="+mj-lt"/>
                <a:ea typeface="Times New Roman"/>
              </a:rPr>
              <a:t>the</a:t>
            </a:r>
            <a:r>
              <a:rPr lang="en-US" altLang="zh-CN" sz="3700" b="1" spc="110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85" dirty="0">
                <a:solidFill>
                  <a:srgbClr val="EAEAEA"/>
                </a:solidFill>
                <a:latin typeface="+mj-lt"/>
                <a:ea typeface="Times New Roman"/>
              </a:rPr>
              <a:t>consequences?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9"/>
              </a:lnSpc>
            </a:pPr>
            <a:endParaRPr lang="en-US" dirty="0" smtClean="0"/>
          </a:p>
          <a:p>
            <a:pPr marL="701755" hangingPunct="0">
              <a:lnSpc>
                <a:spcPct val="98333"/>
              </a:lnSpc>
            </a:pPr>
            <a:r>
              <a:rPr lang="en-US" altLang="zh-CN" sz="2000" spc="94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0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simple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94" dirty="0">
                <a:solidFill>
                  <a:srgbClr val="FEFEFE"/>
                </a:solidFill>
                <a:ea typeface="Times New Roman"/>
              </a:rPr>
              <a:t>project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94" dirty="0">
                <a:solidFill>
                  <a:srgbClr val="FEFEFE"/>
                </a:solidFill>
                <a:ea typeface="Times New Roman"/>
              </a:rPr>
              <a:t>building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29" dirty="0">
                <a:solidFill>
                  <a:srgbClr val="FEFEFE"/>
                </a:solidFill>
                <a:ea typeface="Times New Roman"/>
              </a:rPr>
              <a:t>a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pool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alongside</a:t>
            </a:r>
            <a:r>
              <a:rPr lang="en-US" altLang="zh-CN" sz="20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54" dirty="0">
                <a:solidFill>
                  <a:srgbClr val="FEFEFE"/>
                </a:solidFill>
                <a:ea typeface="Times New Roman"/>
              </a:rPr>
              <a:t>NOS</a:t>
            </a:r>
            <a:r>
              <a:rPr lang="en-US" altLang="zh-CN" sz="20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14" dirty="0">
                <a:solidFill>
                  <a:srgbClr val="FEFEFE"/>
                </a:solidFill>
                <a:ea typeface="Times New Roman"/>
              </a:rPr>
              <a:t>community</a:t>
            </a:r>
            <a:r>
              <a:rPr lang="en-US" altLang="zh-CN" sz="20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will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FEFEFE"/>
                </a:solidFill>
                <a:ea typeface="Times New Roman"/>
              </a:rPr>
              <a:t>reflect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FEFEFE"/>
                </a:solidFill>
                <a:ea typeface="Times New Roman"/>
              </a:rPr>
              <a:t>a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89" dirty="0">
                <a:solidFill>
                  <a:srgbClr val="FEFEFE"/>
                </a:solidFill>
                <a:ea typeface="Times New Roman"/>
              </a:rPr>
              <a:t>positive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FEFEFE"/>
                </a:solidFill>
                <a:ea typeface="Times New Roman"/>
              </a:rPr>
              <a:t>impact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FEFEFE"/>
                </a:solidFill>
                <a:ea typeface="Times New Roman"/>
              </a:rPr>
              <a:t>not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FEFEFE"/>
                </a:solidFill>
                <a:ea typeface="Times New Roman"/>
              </a:rPr>
              <a:t>just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FEFEFE"/>
                </a:solidFill>
                <a:ea typeface="Times New Roman"/>
              </a:rPr>
              <a:t>by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94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0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14" dirty="0">
                <a:solidFill>
                  <a:srgbClr val="FEFEFE"/>
                </a:solidFill>
                <a:ea typeface="Times New Roman"/>
              </a:rPr>
              <a:t>physicality</a:t>
            </a:r>
            <a:r>
              <a:rPr lang="en-US" altLang="zh-CN" sz="2000" spc="7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FEFEFE"/>
                </a:solidFill>
                <a:ea typeface="Times New Roman"/>
              </a:rPr>
              <a:t>students</a:t>
            </a:r>
            <a:r>
              <a:rPr lang="en-US" altLang="zh-CN" sz="2000" spc="7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FEFEFE"/>
                </a:solidFill>
                <a:ea typeface="Times New Roman"/>
              </a:rPr>
              <a:t>are</a:t>
            </a:r>
            <a:r>
              <a:rPr lang="en-US" altLang="zh-CN" sz="2000" spc="7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FEFEFE"/>
                </a:solidFill>
                <a:ea typeface="Times New Roman"/>
              </a:rPr>
              <a:t>able</a:t>
            </a:r>
            <a:r>
              <a:rPr lang="en-US" altLang="zh-CN" sz="2000" spc="8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FEFEFE"/>
                </a:solidFill>
                <a:ea typeface="Times New Roman"/>
              </a:rPr>
              <a:t>to</a:t>
            </a:r>
            <a:r>
              <a:rPr lang="en-US" altLang="zh-CN" sz="2000" spc="7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FEFEFE"/>
                </a:solidFill>
                <a:ea typeface="Times New Roman"/>
              </a:rPr>
              <a:t>create,</a:t>
            </a:r>
            <a:r>
              <a:rPr lang="en-US" altLang="zh-CN" sz="2000" spc="7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FEFEFE"/>
                </a:solidFill>
                <a:ea typeface="Times New Roman"/>
              </a:rPr>
              <a:t>but</a:t>
            </a:r>
            <a:r>
              <a:rPr lang="en-US" altLang="zh-CN" sz="2000" spc="8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000" spc="7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FEFEFE"/>
                </a:solidFill>
                <a:ea typeface="Times New Roman"/>
              </a:rPr>
              <a:t>mentality</a:t>
            </a:r>
            <a:r>
              <a:rPr lang="en-US" altLang="zh-CN" sz="20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constantly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affecting</a:t>
            </a:r>
            <a:r>
              <a:rPr lang="en-US" altLang="zh-CN" sz="200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their</a:t>
            </a:r>
            <a:r>
              <a:rPr lang="en-US" altLang="zh-CN" sz="200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FEFEFE"/>
                </a:solidFill>
                <a:ea typeface="Times New Roman"/>
              </a:rPr>
              <a:t>study</a:t>
            </a:r>
            <a:r>
              <a:rPr lang="en-US" altLang="zh-CN" sz="200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FEFEFE"/>
                </a:solidFill>
                <a:ea typeface="Times New Roman"/>
              </a:rPr>
              <a:t>and</a:t>
            </a:r>
            <a:r>
              <a:rPr lang="en-US" altLang="zh-CN" sz="200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productivity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FEFEFE"/>
                </a:solidFill>
                <a:ea typeface="Times New Roman"/>
              </a:rPr>
              <a:t>in</a:t>
            </a:r>
            <a:r>
              <a:rPr lang="en-US" altLang="zh-CN" sz="200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FEFEFE"/>
                </a:solidFill>
                <a:ea typeface="Times New Roman"/>
              </a:rPr>
              <a:t>various</a:t>
            </a:r>
            <a:r>
              <a:rPr lang="en-US" altLang="zh-CN" sz="200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29" dirty="0">
                <a:solidFill>
                  <a:srgbClr val="FEFEFE"/>
                </a:solidFill>
                <a:ea typeface="Times New Roman"/>
              </a:rPr>
              <a:t>good</a:t>
            </a:r>
            <a:r>
              <a:rPr lang="en-US" altLang="zh-CN" sz="20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14" dirty="0">
                <a:solidFill>
                  <a:srgbClr val="FEFEFE"/>
                </a:solidFill>
                <a:ea typeface="Times New Roman"/>
              </a:rPr>
              <a:t>way</a:t>
            </a:r>
            <a:r>
              <a:rPr lang="en-US" altLang="zh-CN" sz="2000" spc="104" dirty="0">
                <a:solidFill>
                  <a:srgbClr val="FEFEFE"/>
                </a:solidFill>
                <a:ea typeface="Times New Roman"/>
              </a:rPr>
              <a:t>s.</a:t>
            </a:r>
          </a:p>
          <a:p>
            <a:pPr>
              <a:lnSpc>
                <a:spcPts val="914"/>
              </a:lnSpc>
            </a:pPr>
            <a:endParaRPr lang="en-US" dirty="0" smtClean="0"/>
          </a:p>
          <a:p>
            <a:pPr marL="701755" hangingPunct="0">
              <a:lnSpc>
                <a:spcPct val="98333"/>
              </a:lnSpc>
            </a:pPr>
            <a:r>
              <a:rPr lang="en-US" altLang="zh-CN" sz="2000" spc="110" dirty="0">
                <a:solidFill>
                  <a:srgbClr val="FEFEFE"/>
                </a:solidFill>
                <a:ea typeface="Times New Roman"/>
              </a:rPr>
              <a:t>looking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FEFEFE"/>
                </a:solidFill>
                <a:ea typeface="Times New Roman"/>
              </a:rPr>
              <a:t>from</a:t>
            </a:r>
            <a:r>
              <a:rPr lang="en-US" altLang="zh-CN" sz="200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00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side</a:t>
            </a:r>
            <a:r>
              <a:rPr lang="en-US" altLang="zh-CN" sz="200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FEFEFE"/>
                </a:solidFill>
                <a:ea typeface="Times New Roman"/>
              </a:rPr>
              <a:t>where</a:t>
            </a:r>
            <a:r>
              <a:rPr lang="en-US" altLang="zh-CN" sz="200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personality</a:t>
            </a:r>
            <a:r>
              <a:rPr lang="en-US" altLang="zh-CN" sz="200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FEFEFE"/>
                </a:solidFill>
                <a:ea typeface="Times New Roman"/>
              </a:rPr>
              <a:t>comes</a:t>
            </a:r>
            <a:r>
              <a:rPr lang="en-US" altLang="zh-CN" sz="200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in</a:t>
            </a:r>
            <a:r>
              <a:rPr lang="en-US" altLang="zh-CN" sz="200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place,</a:t>
            </a:r>
            <a:r>
              <a:rPr lang="en-US" altLang="zh-CN" sz="200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0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80" dirty="0">
                <a:solidFill>
                  <a:srgbClr val="FEFEFE"/>
                </a:solidFill>
                <a:ea typeface="Times New Roman"/>
              </a:rPr>
              <a:t>activity</a:t>
            </a:r>
            <a:r>
              <a:rPr lang="en-US" altLang="zh-CN" sz="20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20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'swimming'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helps</a:t>
            </a:r>
            <a:r>
              <a:rPr lang="en-US" altLang="zh-CN" sz="20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FEFEFE"/>
                </a:solidFill>
                <a:ea typeface="Times New Roman"/>
              </a:rPr>
              <a:t>reduce</a:t>
            </a:r>
            <a:r>
              <a:rPr lang="en-US" altLang="zh-CN" sz="20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FEFEFE"/>
                </a:solidFill>
                <a:ea typeface="Times New Roman"/>
              </a:rPr>
              <a:t>any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94" dirty="0">
                <a:solidFill>
                  <a:srgbClr val="FEFEFE"/>
                </a:solidFill>
                <a:ea typeface="Times New Roman"/>
              </a:rPr>
              <a:t>negative</a:t>
            </a:r>
            <a:r>
              <a:rPr lang="en-US" altLang="zh-CN" sz="20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FEFEFE"/>
                </a:solidFill>
                <a:ea typeface="Times New Roman"/>
              </a:rPr>
              <a:t>energy</a:t>
            </a:r>
            <a:r>
              <a:rPr lang="en-US" altLang="zh-CN" sz="20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FEFEFE"/>
                </a:solidFill>
                <a:ea typeface="Times New Roman"/>
              </a:rPr>
              <a:t>in</a:t>
            </a:r>
            <a:r>
              <a:rPr lang="en-US" altLang="zh-CN" sz="20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FEFEFE"/>
                </a:solidFill>
                <a:ea typeface="Times New Roman"/>
              </a:rPr>
              <a:t>a</a:t>
            </a:r>
            <a:r>
              <a:rPr lang="en-US" altLang="zh-CN" sz="20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FEFEFE"/>
                </a:solidFill>
                <a:ea typeface="Times New Roman"/>
              </a:rPr>
              <a:t>students</a:t>
            </a:r>
            <a:r>
              <a:rPr lang="en-US" altLang="zh-CN" sz="2000" spc="69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FEFEFE"/>
                </a:solidFill>
                <a:ea typeface="Times New Roman"/>
              </a:rPr>
              <a:t>body,</a:t>
            </a:r>
            <a:r>
              <a:rPr lang="en-US" altLang="zh-CN" sz="2000" spc="69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FEFEFE"/>
                </a:solidFill>
                <a:ea typeface="Times New Roman"/>
              </a:rPr>
              <a:t>making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1047897" y="469444"/>
            <a:ext cx="7662051" cy="3990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6666"/>
              </a:lnSpc>
            </a:pPr>
            <a:r>
              <a:rPr lang="en-US" altLang="zh-CN" sz="3700" b="1" spc="204" dirty="0" smtClean="0">
                <a:solidFill>
                  <a:srgbClr val="FEFEFE"/>
                </a:solidFill>
                <a:latin typeface="+mj-lt"/>
                <a:ea typeface="Times New Roman"/>
              </a:rPr>
              <a:t>Ways</a:t>
            </a:r>
            <a:r>
              <a:rPr lang="en-US" altLang="zh-CN" sz="3700" b="1" spc="94" dirty="0" smtClean="0">
                <a:solidFill>
                  <a:srgbClr val="FEFEFE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60" dirty="0">
                <a:solidFill>
                  <a:srgbClr val="FEFEFE"/>
                </a:solidFill>
                <a:latin typeface="+mj-lt"/>
                <a:ea typeface="Times New Roman"/>
              </a:rPr>
              <a:t>a</a:t>
            </a:r>
            <a:r>
              <a:rPr lang="en-US" altLang="zh-CN" sz="3700" b="1" spc="94" dirty="0">
                <a:solidFill>
                  <a:srgbClr val="FEFEFE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60" dirty="0">
                <a:solidFill>
                  <a:srgbClr val="FEFEFE"/>
                </a:solidFill>
                <a:latin typeface="+mj-lt"/>
                <a:ea typeface="Times New Roman"/>
              </a:rPr>
              <a:t>wider</a:t>
            </a:r>
            <a:r>
              <a:rPr lang="en-US" altLang="zh-CN" sz="3700" b="1" spc="94" dirty="0">
                <a:solidFill>
                  <a:srgbClr val="FEFEFE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45" dirty="0">
                <a:solidFill>
                  <a:srgbClr val="FEFEFE"/>
                </a:solidFill>
                <a:latin typeface="+mj-lt"/>
                <a:ea typeface="Times New Roman"/>
              </a:rPr>
              <a:t>selection</a:t>
            </a:r>
            <a:r>
              <a:rPr lang="en-US" altLang="zh-CN" sz="3700" b="1" spc="94" dirty="0">
                <a:solidFill>
                  <a:srgbClr val="FEFEFE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50" dirty="0">
                <a:solidFill>
                  <a:srgbClr val="FEFEFE"/>
                </a:solidFill>
                <a:latin typeface="+mj-lt"/>
                <a:ea typeface="Times New Roman"/>
              </a:rPr>
              <a:t>of</a:t>
            </a:r>
            <a:r>
              <a:rPr lang="en-US" altLang="zh-CN" sz="3700" b="1" spc="94" dirty="0">
                <a:solidFill>
                  <a:srgbClr val="FEFEFE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39" dirty="0">
                <a:solidFill>
                  <a:srgbClr val="FEFEFE"/>
                </a:solidFill>
                <a:latin typeface="+mj-lt"/>
                <a:ea typeface="Times New Roman"/>
              </a:rPr>
              <a:t>sports</a:t>
            </a:r>
            <a:r>
              <a:rPr lang="en-US" altLang="zh-CN" sz="3700" b="1" dirty="0">
                <a:solidFill>
                  <a:srgbClr val="FEFEFE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00" dirty="0">
                <a:solidFill>
                  <a:srgbClr val="FEFEFE"/>
                </a:solidFill>
                <a:latin typeface="+mj-lt"/>
                <a:ea typeface="Times New Roman"/>
              </a:rPr>
              <a:t>can</a:t>
            </a:r>
            <a:r>
              <a:rPr lang="en-US" altLang="zh-CN" sz="3700" b="1" spc="55" dirty="0">
                <a:solidFill>
                  <a:srgbClr val="FEFEFE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94" dirty="0">
                <a:solidFill>
                  <a:srgbClr val="FEFEFE"/>
                </a:solidFill>
                <a:latin typeface="+mj-lt"/>
                <a:ea typeface="Times New Roman"/>
              </a:rPr>
              <a:t>help</a:t>
            </a:r>
            <a:r>
              <a:rPr lang="en-US" altLang="zh-CN" sz="3700" b="1" spc="55" dirty="0">
                <a:solidFill>
                  <a:srgbClr val="FEFEFE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50" dirty="0">
                <a:solidFill>
                  <a:srgbClr val="FEFEFE"/>
                </a:solidFill>
                <a:latin typeface="+mj-lt"/>
                <a:ea typeface="Times New Roman"/>
              </a:rPr>
              <a:t>NOS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55"/>
              </a:lnSpc>
            </a:pPr>
            <a:endParaRPr lang="en-US" dirty="0" smtClean="0"/>
          </a:p>
          <a:p>
            <a:pPr marL="0" indent="300751">
              <a:lnSpc>
                <a:spcPct val="100000"/>
              </a:lnSpc>
            </a:pPr>
            <a:r>
              <a:rPr lang="en-US" altLang="zh-CN" sz="1750" spc="94" dirty="0">
                <a:solidFill>
                  <a:srgbClr val="000000"/>
                </a:solidFill>
                <a:ea typeface="Times New Roman"/>
              </a:rPr>
              <a:t>-One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85" dirty="0">
                <a:solidFill>
                  <a:srgbClr val="000000"/>
                </a:solidFill>
                <a:ea typeface="Times New Roman"/>
              </a:rPr>
              <a:t>of</a:t>
            </a:r>
            <a:r>
              <a:rPr lang="en-US" altLang="zh-CN" sz="1750" spc="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80" dirty="0">
                <a:solidFill>
                  <a:srgbClr val="000000"/>
                </a:solidFill>
                <a:ea typeface="Times New Roman"/>
              </a:rPr>
              <a:t>the</a:t>
            </a:r>
            <a:r>
              <a:rPr lang="en-US" altLang="zh-CN" sz="1750" spc="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75" dirty="0">
                <a:solidFill>
                  <a:srgbClr val="000000"/>
                </a:solidFill>
                <a:ea typeface="Times New Roman"/>
              </a:rPr>
              <a:t>benefits</a:t>
            </a:r>
            <a:r>
              <a:rPr lang="en-US" altLang="zh-CN" sz="1750" spc="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75" dirty="0">
                <a:solidFill>
                  <a:srgbClr val="000000"/>
                </a:solidFill>
                <a:ea typeface="Times New Roman"/>
              </a:rPr>
              <a:t>is</a:t>
            </a:r>
            <a:r>
              <a:rPr lang="en-US" altLang="zh-CN" sz="1750" spc="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75" dirty="0">
                <a:solidFill>
                  <a:srgbClr val="000000"/>
                </a:solidFill>
                <a:ea typeface="Times New Roman"/>
              </a:rPr>
              <a:t>entering</a:t>
            </a:r>
            <a:r>
              <a:rPr lang="en-US" altLang="zh-CN" sz="1750" spc="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80" dirty="0">
                <a:solidFill>
                  <a:srgbClr val="000000"/>
                </a:solidFill>
                <a:ea typeface="Times New Roman"/>
              </a:rPr>
              <a:t>sports</a:t>
            </a:r>
            <a:r>
              <a:rPr lang="en-US" altLang="zh-CN" sz="1750" spc="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89" dirty="0">
                <a:solidFill>
                  <a:srgbClr val="000000"/>
                </a:solidFill>
                <a:ea typeface="Times New Roman"/>
              </a:rPr>
              <a:t>tournaments</a:t>
            </a:r>
            <a:r>
              <a:rPr lang="en-US" altLang="zh-CN" sz="1750" spc="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85" dirty="0">
                <a:solidFill>
                  <a:srgbClr val="000000"/>
                </a:solidFill>
                <a:ea typeface="Times New Roman"/>
              </a:rPr>
              <a:t>with</a:t>
            </a:r>
            <a:r>
              <a:rPr lang="en-US" altLang="zh-CN" sz="1750" spc="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110" dirty="0">
                <a:solidFill>
                  <a:srgbClr val="000000"/>
                </a:solidFill>
                <a:ea typeface="Times New Roman"/>
              </a:rPr>
              <a:t>NOS.</a:t>
            </a:r>
          </a:p>
          <a:p>
            <a:pPr>
              <a:lnSpc>
                <a:spcPts val="875"/>
              </a:lnSpc>
            </a:pPr>
            <a:endParaRPr lang="en-US" dirty="0" smtClean="0"/>
          </a:p>
          <a:p>
            <a:pPr marL="300751" hangingPunct="0">
              <a:lnSpc>
                <a:spcPct val="100000"/>
              </a:lnSpc>
            </a:pPr>
            <a:r>
              <a:rPr lang="en-US" altLang="zh-CN" sz="1750" spc="80" dirty="0">
                <a:solidFill>
                  <a:srgbClr val="000000"/>
                </a:solidFill>
                <a:ea typeface="Times New Roman"/>
              </a:rPr>
              <a:t>-With</a:t>
            </a:r>
            <a:r>
              <a:rPr lang="en-US" altLang="zh-CN" sz="1750" spc="4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69" dirty="0">
                <a:solidFill>
                  <a:srgbClr val="000000"/>
                </a:solidFill>
                <a:ea typeface="Times New Roman"/>
              </a:rPr>
              <a:t>giving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104" dirty="0">
                <a:solidFill>
                  <a:srgbClr val="000000"/>
                </a:solidFill>
                <a:ea typeface="Times New Roman"/>
              </a:rPr>
              <a:t>a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64" dirty="0">
                <a:solidFill>
                  <a:srgbClr val="000000"/>
                </a:solidFill>
                <a:ea typeface="Times New Roman"/>
              </a:rPr>
              <a:t>large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69" dirty="0">
                <a:solidFill>
                  <a:srgbClr val="000000"/>
                </a:solidFill>
                <a:ea typeface="Times New Roman"/>
              </a:rPr>
              <a:t>variety</a:t>
            </a:r>
            <a:r>
              <a:rPr lang="en-US" altLang="zh-CN" sz="1750" spc="4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80" dirty="0">
                <a:solidFill>
                  <a:srgbClr val="000000"/>
                </a:solidFill>
                <a:ea typeface="Times New Roman"/>
              </a:rPr>
              <a:t>of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64" dirty="0">
                <a:solidFill>
                  <a:srgbClr val="000000"/>
                </a:solidFill>
                <a:ea typeface="Times New Roman"/>
              </a:rPr>
              <a:t>sports,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69" dirty="0">
                <a:solidFill>
                  <a:srgbClr val="000000"/>
                </a:solidFill>
                <a:ea typeface="Times New Roman"/>
              </a:rPr>
              <a:t>students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100" dirty="0">
                <a:solidFill>
                  <a:srgbClr val="000000"/>
                </a:solidFill>
                <a:ea typeface="Times New Roman"/>
              </a:rPr>
              <a:t>may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69" dirty="0">
                <a:solidFill>
                  <a:srgbClr val="000000"/>
                </a:solidFill>
                <a:ea typeface="Times New Roman"/>
              </a:rPr>
              <a:t>figure</a:t>
            </a:r>
            <a:r>
              <a:rPr lang="en-US" altLang="zh-CN" sz="1750" spc="4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64" dirty="0">
                <a:solidFill>
                  <a:srgbClr val="000000"/>
                </a:solidFill>
                <a:ea typeface="Times New Roman"/>
              </a:rPr>
              <a:t>that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75" dirty="0">
                <a:solidFill>
                  <a:srgbClr val="000000"/>
                </a:solidFill>
                <a:ea typeface="Times New Roman"/>
              </a:rPr>
              <a:t>they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85" dirty="0">
                <a:solidFill>
                  <a:srgbClr val="000000"/>
                </a:solidFill>
                <a:ea typeface="Times New Roman"/>
              </a:rPr>
              <a:t>had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80" dirty="0">
                <a:solidFill>
                  <a:srgbClr val="000000"/>
                </a:solidFill>
                <a:ea typeface="Times New Roman"/>
              </a:rPr>
              <a:t>an</a:t>
            </a:r>
            <a:r>
              <a:rPr lang="en-US" altLang="zh-CN" sz="17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104" dirty="0">
                <a:solidFill>
                  <a:srgbClr val="000000"/>
                </a:solidFill>
                <a:ea typeface="Times New Roman"/>
              </a:rPr>
              <a:t>unfound</a:t>
            </a:r>
            <a:r>
              <a:rPr lang="en-US" altLang="zh-CN" sz="1750" spc="-5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75" dirty="0">
                <a:solidFill>
                  <a:srgbClr val="000000"/>
                </a:solidFill>
                <a:ea typeface="Times New Roman"/>
              </a:rPr>
              <a:t>talent.</a:t>
            </a:r>
          </a:p>
          <a:p>
            <a:pPr>
              <a:lnSpc>
                <a:spcPts val="885"/>
              </a:lnSpc>
            </a:pPr>
            <a:endParaRPr lang="en-US" dirty="0" smtClean="0"/>
          </a:p>
          <a:p>
            <a:pPr marL="0" indent="300751">
              <a:lnSpc>
                <a:spcPct val="100000"/>
              </a:lnSpc>
            </a:pPr>
            <a:r>
              <a:rPr lang="en-US" altLang="zh-CN" sz="1750" spc="94" dirty="0">
                <a:solidFill>
                  <a:srgbClr val="000000"/>
                </a:solidFill>
                <a:ea typeface="Times New Roman"/>
              </a:rPr>
              <a:t>-Most</a:t>
            </a:r>
            <a:r>
              <a:rPr lang="en-US" altLang="zh-CN" sz="1750" spc="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80" dirty="0">
                <a:solidFill>
                  <a:srgbClr val="000000"/>
                </a:solidFill>
                <a:ea typeface="Times New Roman"/>
              </a:rPr>
              <a:t>students</a:t>
            </a:r>
            <a:r>
              <a:rPr lang="en-US" altLang="zh-CN" sz="1750" spc="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94" dirty="0">
                <a:solidFill>
                  <a:srgbClr val="000000"/>
                </a:solidFill>
                <a:ea typeface="Times New Roman"/>
              </a:rPr>
              <a:t>of</a:t>
            </a:r>
            <a:r>
              <a:rPr lang="en-US" altLang="zh-CN" sz="1750" spc="55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129" dirty="0">
                <a:solidFill>
                  <a:srgbClr val="000000"/>
                </a:solidFill>
                <a:ea typeface="Times New Roman"/>
              </a:rPr>
              <a:t>NOS</a:t>
            </a:r>
            <a:r>
              <a:rPr lang="en-US" altLang="zh-CN" sz="1750" spc="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80" dirty="0">
                <a:solidFill>
                  <a:srgbClr val="000000"/>
                </a:solidFill>
                <a:ea typeface="Times New Roman"/>
              </a:rPr>
              <a:t>will</a:t>
            </a:r>
            <a:r>
              <a:rPr lang="en-US" altLang="zh-CN" sz="1750" spc="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104" dirty="0">
                <a:solidFill>
                  <a:srgbClr val="000000"/>
                </a:solidFill>
                <a:ea typeface="Times New Roman"/>
              </a:rPr>
              <a:t>become</a:t>
            </a:r>
            <a:r>
              <a:rPr lang="en-US" altLang="zh-CN" sz="1750" spc="55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80" dirty="0">
                <a:solidFill>
                  <a:srgbClr val="000000"/>
                </a:solidFill>
                <a:ea typeface="Times New Roman"/>
              </a:rPr>
              <a:t>attached</a:t>
            </a:r>
            <a:r>
              <a:rPr lang="en-US" altLang="zh-CN" sz="1750" spc="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89" dirty="0">
                <a:solidFill>
                  <a:srgbClr val="000000"/>
                </a:solidFill>
                <a:ea typeface="Times New Roman"/>
              </a:rPr>
              <a:t>to</a:t>
            </a:r>
            <a:r>
              <a:rPr lang="en-US" altLang="zh-CN" sz="1750" spc="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75" dirty="0">
                <a:solidFill>
                  <a:srgbClr val="000000"/>
                </a:solidFill>
                <a:ea typeface="Times New Roman"/>
              </a:rPr>
              <a:t>sports.</a:t>
            </a:r>
          </a:p>
          <a:p>
            <a:pPr>
              <a:lnSpc>
                <a:spcPts val="880"/>
              </a:lnSpc>
            </a:pPr>
            <a:endParaRPr lang="en-US" dirty="0" smtClean="0"/>
          </a:p>
          <a:p>
            <a:pPr marL="0" indent="300751">
              <a:lnSpc>
                <a:spcPct val="100000"/>
              </a:lnSpc>
            </a:pPr>
            <a:r>
              <a:rPr lang="en-US" altLang="zh-CN" sz="1750" spc="94" dirty="0" smtClean="0">
                <a:solidFill>
                  <a:srgbClr val="000000"/>
                </a:solidFill>
                <a:ea typeface="Times New Roman"/>
              </a:rPr>
              <a:t>-A</a:t>
            </a:r>
            <a:r>
              <a:rPr lang="en-US" altLang="zh-CN" sz="1750" spc="44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75" dirty="0">
                <a:solidFill>
                  <a:srgbClr val="000000"/>
                </a:solidFill>
                <a:ea typeface="Times New Roman"/>
              </a:rPr>
              <a:t>higher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75" dirty="0">
                <a:solidFill>
                  <a:srgbClr val="000000"/>
                </a:solidFill>
                <a:ea typeface="Times New Roman"/>
              </a:rPr>
              <a:t>percentage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94" dirty="0">
                <a:solidFill>
                  <a:srgbClr val="000000"/>
                </a:solidFill>
                <a:ea typeface="Times New Roman"/>
              </a:rPr>
              <a:t>of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75" dirty="0">
                <a:solidFill>
                  <a:srgbClr val="000000"/>
                </a:solidFill>
                <a:ea typeface="Times New Roman"/>
              </a:rPr>
              <a:t>Students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75" dirty="0">
                <a:solidFill>
                  <a:srgbClr val="000000"/>
                </a:solidFill>
                <a:ea typeface="Times New Roman"/>
              </a:rPr>
              <a:t>at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120" dirty="0">
                <a:solidFill>
                  <a:srgbClr val="000000"/>
                </a:solidFill>
                <a:ea typeface="Times New Roman"/>
              </a:rPr>
              <a:t>NOS</a:t>
            </a:r>
            <a:r>
              <a:rPr lang="en-US" altLang="zh-CN" sz="1750" spc="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69" dirty="0">
                <a:solidFill>
                  <a:srgbClr val="000000"/>
                </a:solidFill>
                <a:ea typeface="Times New Roman"/>
              </a:rPr>
              <a:t>will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75" dirty="0" smtClean="0">
                <a:solidFill>
                  <a:srgbClr val="000000"/>
                </a:solidFill>
                <a:ea typeface="Times New Roman"/>
              </a:rPr>
              <a:t>maintain</a:t>
            </a:r>
            <a:r>
              <a:rPr lang="en-US" altLang="zh-CN" sz="1750" spc="44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1750" spc="75" dirty="0" smtClean="0">
                <a:solidFill>
                  <a:srgbClr val="000000"/>
                </a:solidFill>
                <a:ea typeface="Times New Roman"/>
              </a:rPr>
              <a:t>healthy</a:t>
            </a:r>
            <a:endParaRPr lang="en-US" altLang="zh-CN" sz="1750" spc="44" dirty="0">
              <a:solidFill>
                <a:srgbClr val="000000"/>
              </a:solidFill>
              <a:cs typeface="Times New Roman"/>
            </a:endParaRPr>
          </a:p>
          <a:p>
            <a:pPr marL="0" indent="300751">
              <a:lnSpc>
                <a:spcPct val="100000"/>
              </a:lnSpc>
            </a:pPr>
            <a:r>
              <a:rPr lang="en-US" altLang="zh-CN" sz="1750" spc="64" dirty="0" smtClean="0">
                <a:solidFill>
                  <a:srgbClr val="000000"/>
                </a:solidFill>
                <a:ea typeface="Times New Roman"/>
              </a:rPr>
              <a:t>lifestyle</a:t>
            </a:r>
            <a:endParaRPr lang="en-US" altLang="zh-CN" sz="1750" spc="64" dirty="0">
              <a:solidFill>
                <a:srgbClr val="000000"/>
              </a:solidFill>
              <a:ea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  <p:sp>
        <p:nvSpPr>
          <p:cNvPr id="2" name="TextBox 11"/>
          <p:cNvSpPr txBox="1"/>
          <p:nvPr/>
        </p:nvSpPr>
        <p:spPr>
          <a:xfrm>
            <a:off x="646893" y="441162"/>
            <a:ext cx="7777483" cy="11046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6666"/>
              </a:lnSpc>
            </a:pPr>
            <a:r>
              <a:rPr lang="en-US" altLang="zh-CN" sz="3700" b="1" spc="154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Benefits/Disadvantages</a:t>
            </a:r>
            <a:r>
              <a:rPr lang="en-US" altLang="zh-CN" sz="3700" b="1" spc="89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700" b="1" spc="164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en-US" altLang="zh-CN" sz="3700" b="1" spc="89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700" b="1" spc="150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building</a:t>
            </a:r>
            <a:r>
              <a:rPr lang="en-US" altLang="zh-CN" sz="3700" b="1" spc="94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700" b="1" spc="179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altLang="zh-CN" sz="3700" b="1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700" b="1" spc="135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swimming</a:t>
            </a:r>
            <a:r>
              <a:rPr lang="en-US" altLang="zh-CN" sz="3700" b="1" spc="64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700" b="1" spc="120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pool</a:t>
            </a:r>
            <a:r>
              <a:rPr lang="en-US" altLang="zh-CN" sz="3700" b="1" spc="64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700" b="1" spc="94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at</a:t>
            </a:r>
            <a:r>
              <a:rPr lang="en-US" altLang="zh-CN" sz="3700" b="1" spc="64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700" b="1" spc="175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NOS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43115" y="1678310"/>
            <a:ext cx="3362754" cy="320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1250"/>
              </a:lnSpc>
            </a:pPr>
            <a:r>
              <a:rPr lang="en-US" altLang="zh-CN" sz="1500" b="1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Water</a:t>
            </a:r>
            <a:r>
              <a:rPr lang="en-US" altLang="zh-CN" sz="1500" b="1" spc="3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activities,</a:t>
            </a:r>
            <a:r>
              <a:rPr lang="en-US" altLang="zh-CN" sz="150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especially</a:t>
            </a:r>
            <a:r>
              <a:rPr lang="en-US" altLang="zh-CN" sz="1500" b="1" spc="3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en-US" altLang="zh-CN" sz="150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en-US" altLang="zh-CN" sz="1500" b="1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youngest</a:t>
            </a:r>
            <a:r>
              <a:rPr lang="en-US" altLang="zh-CN" sz="1500" b="1" spc="3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en-US" altLang="zh-CN" sz="150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children,</a:t>
            </a:r>
            <a:r>
              <a:rPr lang="en-US" altLang="zh-CN" sz="1500" b="1" spc="3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provide</a:t>
            </a:r>
            <a:r>
              <a:rPr lang="en-US" altLang="zh-CN" sz="150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en-US" altLang="zh-CN" sz="1500" b="1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opportunity</a:t>
            </a:r>
            <a:r>
              <a:rPr lang="en-US" altLang="zh-CN" sz="1500" b="1" spc="3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en-US" altLang="zh-CN" sz="1500" b="1" spc="3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learn</a:t>
            </a:r>
            <a:r>
              <a:rPr lang="en-US" altLang="zh-CN" sz="1500" b="1" spc="3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life</a:t>
            </a:r>
            <a:r>
              <a:rPr lang="en-US" altLang="zh-CN" sz="1500" b="1" spc="3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skills</a:t>
            </a:r>
            <a:r>
              <a:rPr lang="en-US" altLang="zh-CN" sz="150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6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altLang="zh-CN" sz="1500" b="1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healthy</a:t>
            </a:r>
            <a:r>
              <a:rPr lang="en-US" altLang="zh-CN" sz="1500" b="1" spc="3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habits.</a:t>
            </a:r>
            <a:r>
              <a:rPr lang="en-US" altLang="zh-CN" sz="150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6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Whether</a:t>
            </a:r>
            <a:r>
              <a:rPr lang="en-US" altLang="zh-CN" sz="150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integrated</a:t>
            </a:r>
            <a:r>
              <a:rPr lang="en-US" altLang="zh-CN" sz="150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into</a:t>
            </a:r>
            <a:r>
              <a:rPr lang="en-US" altLang="zh-CN" sz="1500" b="1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69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en-US" altLang="zh-CN" sz="150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6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daily</a:t>
            </a:r>
            <a:r>
              <a:rPr lang="en-US" altLang="zh-CN" sz="1500" b="1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7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schedule</a:t>
            </a:r>
            <a:r>
              <a:rPr lang="en-US" altLang="zh-CN" sz="1500" b="1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8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or</a:t>
            </a:r>
            <a:r>
              <a:rPr lang="en-US" altLang="zh-CN" sz="1500" b="1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6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treated</a:t>
            </a:r>
            <a:r>
              <a:rPr lang="en-US" altLang="zh-CN" sz="1500" b="1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8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as</a:t>
            </a:r>
            <a:r>
              <a:rPr lang="en-US" altLang="zh-CN" sz="150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8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an</a:t>
            </a:r>
            <a:r>
              <a:rPr lang="en-US" altLang="zh-CN" sz="1500" b="1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extra-curricular</a:t>
            </a:r>
            <a:r>
              <a:rPr lang="en-US" altLang="zh-CN" sz="150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option,</a:t>
            </a:r>
            <a:r>
              <a:rPr lang="en-US" altLang="zh-CN" sz="150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6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altLang="zh-CN" sz="150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swimming</a:t>
            </a:r>
            <a:r>
              <a:rPr lang="en-US" altLang="zh-CN" sz="1500" b="1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b="1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zh-CN" sz="150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pool</a:t>
            </a:r>
            <a:r>
              <a:rPr lang="en-US" altLang="zh-CN" sz="1500" b="1" spc="2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en-US" altLang="zh-CN" sz="1500" b="1" spc="2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an</a:t>
            </a:r>
            <a:r>
              <a:rPr lang="en-US" altLang="zh-CN" sz="1500" b="1" spc="2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extremely</a:t>
            </a:r>
            <a:r>
              <a:rPr lang="en-US" altLang="zh-CN" sz="1500" b="1" spc="2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valuable</a:t>
            </a:r>
            <a:r>
              <a:rPr lang="en-US" altLang="zh-CN" sz="1500" b="1" spc="2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facility</a:t>
            </a:r>
            <a:r>
              <a:rPr lang="en-US" altLang="zh-CN" sz="1500" b="1" spc="2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en-US" altLang="zh-CN" sz="1500" b="1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6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students'</a:t>
            </a:r>
            <a:r>
              <a:rPr lang="en-US" altLang="zh-CN" sz="150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69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physical</a:t>
            </a:r>
            <a:r>
              <a:rPr lang="en-US" altLang="zh-CN" sz="150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89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altLang="zh-CN" sz="1500" b="1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7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mental</a:t>
            </a:r>
            <a:r>
              <a:rPr lang="en-US" altLang="zh-CN" sz="150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b="1" spc="6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health.</a:t>
            </a:r>
          </a:p>
          <a:p>
            <a:pPr marL="0">
              <a:lnSpc>
                <a:spcPct val="100000"/>
              </a:lnSpc>
            </a:pPr>
            <a:r>
              <a:rPr lang="en-US" altLang="zh-CN" sz="1500" spc="4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Ben</a:t>
            </a:r>
            <a:r>
              <a:rPr lang="en-US" altLang="zh-CN" sz="1500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efits:</a:t>
            </a:r>
          </a:p>
          <a:p>
            <a:pPr marL="0" hangingPunct="0">
              <a:lnSpc>
                <a:spcPct val="138333"/>
              </a:lnSpc>
              <a:spcBef>
                <a:spcPts val="365"/>
              </a:spcBef>
            </a:pPr>
            <a:r>
              <a:rPr lang="en-US" altLang="zh-CN" sz="1500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Take</a:t>
            </a:r>
            <a:r>
              <a:rPr lang="en-US" altLang="zh-CN" sz="1500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care</a:t>
            </a:r>
            <a:r>
              <a:rPr lang="en-US" altLang="zh-CN" sz="1500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en-US" altLang="zh-CN" sz="1500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your</a:t>
            </a:r>
            <a:r>
              <a:rPr lang="en-US" altLang="zh-CN" sz="1500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health</a:t>
            </a:r>
            <a:r>
              <a:rPr lang="en-US" altLang="zh-CN" sz="150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zh-CN" sz="1500" spc="6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Strengthen</a:t>
            </a:r>
            <a:r>
              <a:rPr lang="en-US" altLang="zh-CN" sz="1500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spc="8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your</a:t>
            </a:r>
            <a:r>
              <a:rPr lang="en-US" altLang="zh-CN" sz="1500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spc="69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muscles</a:t>
            </a:r>
            <a:r>
              <a:rPr lang="en-US" altLang="zh-CN" sz="150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zh-CN" sz="1500" spc="3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Increase</a:t>
            </a:r>
            <a:r>
              <a:rPr lang="en-US" altLang="zh-CN" sz="1500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your</a:t>
            </a:r>
            <a:r>
              <a:rPr lang="en-US" altLang="zh-CN" sz="1500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spc="2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flexibility</a:t>
            </a:r>
          </a:p>
          <a:p>
            <a:pPr marL="0">
              <a:lnSpc>
                <a:spcPct val="100000"/>
              </a:lnSpc>
              <a:spcBef>
                <a:spcPts val="359"/>
              </a:spcBef>
            </a:pPr>
            <a:r>
              <a:rPr lang="en-US" altLang="zh-CN" sz="1500" spc="7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Boost</a:t>
            </a:r>
            <a:r>
              <a:rPr lang="en-US" altLang="zh-CN" sz="1500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spc="8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your</a:t>
            </a:r>
            <a:r>
              <a:rPr lang="en-US" altLang="zh-CN" sz="1500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spc="9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mood</a:t>
            </a:r>
            <a:r>
              <a:rPr lang="en-US" altLang="zh-CN" sz="1500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spc="8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altLang="zh-CN" sz="1500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spc="6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relieve</a:t>
            </a:r>
            <a:r>
              <a:rPr lang="en-US" altLang="zh-CN" sz="1500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spc="6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stress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40413" y="1849195"/>
            <a:ext cx="3401979" cy="3058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8750"/>
              </a:lnSpc>
            </a:pPr>
            <a:r>
              <a:rPr lang="en-US" altLang="zh-CN" sz="1550" b="1" spc="6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en-US" altLang="zh-CN" sz="155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6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en-US" altLang="zh-CN" sz="155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required</a:t>
            </a:r>
            <a:r>
              <a:rPr lang="en-US" altLang="zh-CN" sz="155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training</a:t>
            </a:r>
            <a:r>
              <a:rPr lang="en-US" altLang="zh-CN" sz="155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69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altLang="zh-CN" sz="155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caution,</a:t>
            </a:r>
            <a:r>
              <a:rPr lang="en-US" altLang="zh-CN" sz="1550" b="1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6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en-US" altLang="zh-CN" sz="155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activity</a:t>
            </a:r>
            <a:r>
              <a:rPr lang="en-US" altLang="zh-CN" sz="155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8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en-US" altLang="zh-CN" sz="155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8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swimming</a:t>
            </a:r>
            <a:r>
              <a:rPr lang="en-US" altLang="zh-CN" sz="155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8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can</a:t>
            </a:r>
            <a:r>
              <a:rPr lang="en-US" altLang="zh-CN" sz="1550" b="1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7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en-US" altLang="zh-CN" sz="1550" b="1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6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accomplished</a:t>
            </a:r>
            <a:r>
              <a:rPr lang="en-US" altLang="zh-CN" sz="1550" b="1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69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at</a:t>
            </a:r>
            <a:r>
              <a:rPr lang="en-US" altLang="zh-CN" sz="155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9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NOS</a:t>
            </a:r>
            <a:r>
              <a:rPr lang="en-US" altLang="zh-CN" sz="155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7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knowing</a:t>
            </a:r>
            <a:r>
              <a:rPr lang="en-US" altLang="zh-CN" sz="155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8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how</a:t>
            </a:r>
            <a:r>
              <a:rPr lang="en-US" altLang="zh-CN" sz="1550" b="1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89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these</a:t>
            </a:r>
            <a:r>
              <a:rPr lang="en-US" altLang="zh-CN" sz="1550" b="1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10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pros</a:t>
            </a:r>
            <a:r>
              <a:rPr lang="en-US" altLang="zh-CN" sz="1550" b="1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89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are</a:t>
            </a:r>
            <a:r>
              <a:rPr lang="en-US" altLang="zh-CN" sz="1550" b="1" spc="6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9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able</a:t>
            </a:r>
            <a:r>
              <a:rPr lang="en-US" altLang="zh-CN" sz="1550" b="1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89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en-US" altLang="zh-CN" sz="1550" b="1" spc="6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8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affect</a:t>
            </a:r>
            <a:r>
              <a:rPr lang="en-US" altLang="zh-CN" sz="1550" b="1" spc="5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9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en-US" altLang="zh-CN" sz="1550" b="1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6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overall</a:t>
            </a:r>
            <a:r>
              <a:rPr lang="en-US" altLang="zh-CN" sz="155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6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health</a:t>
            </a:r>
            <a:r>
              <a:rPr lang="en-US" altLang="zh-CN" sz="155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6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en-US" altLang="zh-CN" sz="1550" b="1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7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altLang="zh-CN" sz="155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6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person</a:t>
            </a:r>
            <a:r>
              <a:rPr lang="en-US" altLang="zh-CN" sz="1550" b="1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6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early</a:t>
            </a:r>
            <a:r>
              <a:rPr lang="en-US" altLang="zh-CN" sz="1550" b="1" spc="4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7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from</a:t>
            </a:r>
            <a:r>
              <a:rPr lang="en-US" altLang="zh-CN" sz="1550" b="1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69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their</a:t>
            </a:r>
            <a:r>
              <a:rPr lang="en-US" altLang="zh-CN" sz="1550" b="1" spc="6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8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fresh</a:t>
            </a:r>
            <a:r>
              <a:rPr lang="en-US" altLang="zh-CN" sz="1550" b="1" spc="6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b="1" spc="7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years.</a:t>
            </a:r>
          </a:p>
          <a:p>
            <a:pPr>
              <a:lnSpc>
                <a:spcPts val="1000"/>
              </a:lnSpc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000"/>
              </a:lnSpc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625"/>
              </a:lnSpc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0">
              <a:lnSpc>
                <a:spcPct val="100000"/>
              </a:lnSpc>
            </a:pPr>
            <a:r>
              <a:rPr lang="en-US" altLang="zh-CN" sz="1550" spc="10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Disadva</a:t>
            </a:r>
            <a:r>
              <a:rPr lang="en-US" altLang="zh-CN" sz="1550" spc="89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ntages:</a:t>
            </a:r>
          </a:p>
          <a:p>
            <a:pPr>
              <a:lnSpc>
                <a:spcPts val="855"/>
              </a:lnSpc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0">
              <a:lnSpc>
                <a:spcPct val="100000"/>
              </a:lnSpc>
            </a:pPr>
            <a:r>
              <a:rPr lang="en-US" altLang="zh-CN" sz="1550" spc="3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risk</a:t>
            </a:r>
            <a:r>
              <a:rPr lang="en-US" altLang="zh-CN" sz="1550" spc="3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en-US" altLang="zh-CN" sz="1550" spc="3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drowning</a:t>
            </a:r>
          </a:p>
          <a:p>
            <a:pPr>
              <a:lnSpc>
                <a:spcPts val="860"/>
              </a:lnSpc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0" hangingPunct="0">
              <a:lnSpc>
                <a:spcPct val="98750"/>
              </a:lnSpc>
            </a:pPr>
            <a:r>
              <a:rPr lang="en-US" altLang="zh-CN" sz="1550" spc="69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fear</a:t>
            </a:r>
            <a:r>
              <a:rPr lang="en-US" altLang="zh-CN" sz="1550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spc="7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en-US" altLang="zh-CN" sz="1550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spc="9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some</a:t>
            </a:r>
            <a:r>
              <a:rPr lang="en-US" altLang="zh-CN" sz="1550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spc="89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young</a:t>
            </a:r>
            <a:r>
              <a:rPr lang="en-US" altLang="zh-CN" sz="1550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spc="8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ones</a:t>
            </a:r>
            <a:r>
              <a:rPr lang="en-US" altLang="zh-CN" sz="1550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spc="89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from</a:t>
            </a:r>
            <a:r>
              <a:rPr lang="en-US" altLang="zh-CN" sz="1550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spc="7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pools</a:t>
            </a:r>
            <a:r>
              <a:rPr lang="en-US" altLang="zh-CN" sz="15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spc="8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due</a:t>
            </a:r>
            <a:r>
              <a:rPr lang="en-US" altLang="zh-CN" sz="1550" spc="44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spc="75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en-US" altLang="zh-CN" sz="1550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spc="69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unreliable</a:t>
            </a:r>
            <a:r>
              <a:rPr lang="en-US" altLang="zh-CN" sz="1550" spc="50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50" spc="89" dirty="0">
                <a:solidFill>
                  <a:srgbClr val="FEFEFE"/>
                </a:solidFill>
                <a:latin typeface="Calibri" charset="0"/>
                <a:ea typeface="Calibri" charset="0"/>
                <a:cs typeface="Calibri" charset="0"/>
              </a:rPr>
              <a:t>use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637550" y="4458138"/>
            <a:ext cx="7197290" cy="900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17499"/>
              </a:lnSpc>
            </a:pPr>
            <a:r>
              <a:rPr lang="en-US" altLang="zh-CN" sz="3250" b="1" spc="145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Collected</a:t>
            </a:r>
            <a:r>
              <a:rPr lang="en-US" altLang="zh-CN" sz="3250" b="1" spc="89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250" b="1" spc="120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statistics</a:t>
            </a:r>
            <a:r>
              <a:rPr lang="en-US" altLang="zh-CN" sz="3250" b="1" spc="89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250" b="1" spc="164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from</a:t>
            </a:r>
            <a:r>
              <a:rPr lang="en-US" altLang="zh-CN" sz="3250" b="1" spc="89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250" b="1" spc="229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NOS</a:t>
            </a:r>
            <a:r>
              <a:rPr lang="en-US" altLang="zh-CN" sz="3250" b="1" spc="89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250" b="1" spc="139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students</a:t>
            </a:r>
            <a:r>
              <a:rPr lang="en-US" altLang="zh-CN" sz="3250" b="1" dirty="0">
                <a:solidFill>
                  <a:srgbClr val="EAEAEA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750" b="1" spc="-69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ACCORDING</a:t>
            </a:r>
            <a:r>
              <a:rPr lang="en-US" altLang="zh-CN" sz="1750" b="1" spc="-25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750" b="1" spc="-80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en-US" altLang="zh-CN" sz="1750" b="1" spc="-25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750" b="1" spc="-69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en-US" altLang="zh-CN" sz="1750" b="1" spc="-25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750" b="1" spc="-65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PICTURE</a:t>
            </a:r>
            <a:r>
              <a:rPr lang="en-US" altLang="zh-CN" sz="1750" b="1" spc="-25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750" b="1" spc="-80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YOU</a:t>
            </a:r>
            <a:r>
              <a:rPr lang="en-US" altLang="zh-CN" sz="1750" b="1" spc="-25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750" b="1" spc="-55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SEE,</a:t>
            </a:r>
            <a:r>
              <a:rPr lang="en-US" altLang="zh-CN" sz="1750" b="1" spc="-25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750" b="1" spc="-69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HERE</a:t>
            </a:r>
            <a:r>
              <a:rPr lang="en-US" altLang="zh-CN" sz="1750" b="1" spc="-25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750" b="1" spc="-69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ARE</a:t>
            </a:r>
            <a:r>
              <a:rPr lang="en-US" altLang="zh-CN" sz="1750" b="1" spc="-25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750" b="1" spc="-69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en-US" altLang="zh-CN" sz="1750" b="1" spc="-30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750" b="1" spc="-69" dirty="0">
                <a:solidFill>
                  <a:srgbClr val="89CFD4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646893" y="441162"/>
            <a:ext cx="7990532" cy="435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6666"/>
              </a:lnSpc>
            </a:pPr>
            <a:r>
              <a:rPr lang="en-US" altLang="zh-CN" sz="3700" b="1" spc="200" dirty="0">
                <a:solidFill>
                  <a:srgbClr val="EAEAEA"/>
                </a:solidFill>
                <a:latin typeface="+mj-lt"/>
                <a:ea typeface="Times New Roman"/>
              </a:rPr>
              <a:t>The</a:t>
            </a:r>
            <a:r>
              <a:rPr lang="en-US" altLang="zh-CN" sz="3700" b="1" spc="94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95" dirty="0">
                <a:solidFill>
                  <a:srgbClr val="EAEAEA"/>
                </a:solidFill>
                <a:latin typeface="+mj-lt"/>
                <a:ea typeface="Times New Roman"/>
              </a:rPr>
              <a:t>method</a:t>
            </a:r>
            <a:r>
              <a:rPr lang="en-US" altLang="zh-CN" sz="3700" b="1" spc="100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79" dirty="0">
                <a:solidFill>
                  <a:srgbClr val="EAEAEA"/>
                </a:solidFill>
                <a:latin typeface="+mj-lt"/>
                <a:ea typeface="Times New Roman"/>
              </a:rPr>
              <a:t>used</a:t>
            </a:r>
            <a:r>
              <a:rPr lang="en-US" altLang="zh-CN" sz="3700" b="1" spc="100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60" dirty="0">
                <a:solidFill>
                  <a:srgbClr val="EAEAEA"/>
                </a:solidFill>
                <a:latin typeface="+mj-lt"/>
                <a:ea typeface="Times New Roman"/>
              </a:rPr>
              <a:t>to</a:t>
            </a:r>
            <a:r>
              <a:rPr lang="en-US" altLang="zh-CN" sz="3700" b="1" spc="94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45" dirty="0">
                <a:solidFill>
                  <a:srgbClr val="EAEAEA"/>
                </a:solidFill>
                <a:latin typeface="+mj-lt"/>
                <a:ea typeface="Times New Roman"/>
              </a:rPr>
              <a:t>raise</a:t>
            </a:r>
            <a:r>
              <a:rPr lang="en-US" altLang="zh-CN" sz="3700" b="1" spc="100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75" dirty="0">
                <a:solidFill>
                  <a:srgbClr val="EAEAEA"/>
                </a:solidFill>
                <a:latin typeface="+mj-lt"/>
                <a:ea typeface="Times New Roman"/>
              </a:rPr>
              <a:t>funds</a:t>
            </a:r>
            <a:r>
              <a:rPr lang="en-US" altLang="zh-CN" sz="3700" b="1" spc="100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160" dirty="0">
                <a:solidFill>
                  <a:srgbClr val="EAEAEA"/>
                </a:solidFill>
                <a:latin typeface="+mj-lt"/>
                <a:ea typeface="Times New Roman"/>
              </a:rPr>
              <a:t>in</a:t>
            </a:r>
            <a:r>
              <a:rPr lang="en-US" altLang="zh-CN" sz="3700" b="1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89" dirty="0">
                <a:solidFill>
                  <a:srgbClr val="EAEAEA"/>
                </a:solidFill>
                <a:latin typeface="+mj-lt"/>
                <a:ea typeface="Times New Roman"/>
              </a:rPr>
              <a:t>order</a:t>
            </a:r>
            <a:r>
              <a:rPr lang="en-US" altLang="zh-CN" sz="3700" b="1" spc="55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94" dirty="0">
                <a:solidFill>
                  <a:srgbClr val="EAEAEA"/>
                </a:solidFill>
                <a:latin typeface="+mj-lt"/>
                <a:ea typeface="Times New Roman"/>
              </a:rPr>
              <a:t>to</a:t>
            </a:r>
            <a:r>
              <a:rPr lang="en-US" altLang="zh-CN" sz="3700" b="1" spc="55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69" dirty="0">
                <a:solidFill>
                  <a:srgbClr val="EAEAEA"/>
                </a:solidFill>
                <a:latin typeface="+mj-lt"/>
                <a:ea typeface="Times New Roman"/>
              </a:rPr>
              <a:t>fulfill</a:t>
            </a:r>
            <a:r>
              <a:rPr lang="en-US" altLang="zh-CN" sz="3700" b="1" spc="55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80" dirty="0">
                <a:solidFill>
                  <a:srgbClr val="EAEAEA"/>
                </a:solidFill>
                <a:latin typeface="+mj-lt"/>
                <a:ea typeface="Times New Roman"/>
              </a:rPr>
              <a:t>this</a:t>
            </a:r>
            <a:r>
              <a:rPr lang="en-US" altLang="zh-CN" sz="3700" b="1" spc="55" dirty="0">
                <a:solidFill>
                  <a:srgbClr val="EAEAEA"/>
                </a:solidFill>
                <a:latin typeface="+mj-lt"/>
                <a:cs typeface="Times New Roman"/>
              </a:rPr>
              <a:t> </a:t>
            </a:r>
            <a:r>
              <a:rPr lang="en-US" altLang="zh-CN" sz="3700" b="1" spc="89" dirty="0">
                <a:solidFill>
                  <a:srgbClr val="EAEAEA"/>
                </a:solidFill>
                <a:latin typeface="+mj-lt"/>
                <a:ea typeface="Times New Roman"/>
              </a:rPr>
              <a:t>project</a:t>
            </a:r>
          </a:p>
          <a:p>
            <a:pPr>
              <a:lnSpc>
                <a:spcPts val="1000"/>
              </a:lnSpc>
            </a:pPr>
            <a:endParaRPr lang="en-US" dirty="0" smtClean="0">
              <a:latin typeface="+mj-lt"/>
            </a:endParaRPr>
          </a:p>
          <a:p>
            <a:pPr>
              <a:lnSpc>
                <a:spcPts val="1450"/>
              </a:lnSpc>
            </a:pPr>
            <a:endParaRPr lang="en-US" dirty="0" smtClean="0"/>
          </a:p>
          <a:p>
            <a:pPr marL="701755" hangingPunct="0">
              <a:lnSpc>
                <a:spcPct val="96249"/>
              </a:lnSpc>
            </a:pPr>
            <a:r>
              <a:rPr lang="en-US" altLang="zh-CN" sz="2200" spc="75" dirty="0">
                <a:solidFill>
                  <a:srgbClr val="FEFEFE"/>
                </a:solidFill>
                <a:ea typeface="Times New Roman"/>
              </a:rPr>
              <a:t>According</a:t>
            </a:r>
            <a:r>
              <a:rPr lang="en-US" altLang="zh-CN" sz="22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64" dirty="0">
                <a:solidFill>
                  <a:srgbClr val="FEFEFE"/>
                </a:solidFill>
                <a:ea typeface="Times New Roman"/>
              </a:rPr>
              <a:t>to</a:t>
            </a:r>
            <a:r>
              <a:rPr lang="en-US" altLang="zh-CN" sz="22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0" dirty="0">
                <a:solidFill>
                  <a:srgbClr val="FEFEFE"/>
                </a:solidFill>
                <a:ea typeface="Times New Roman"/>
              </a:rPr>
              <a:t>what</a:t>
            </a:r>
            <a:r>
              <a:rPr lang="en-US" altLang="zh-CN" sz="22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69" dirty="0">
                <a:solidFill>
                  <a:srgbClr val="FEFEFE"/>
                </a:solidFill>
                <a:ea typeface="Times New Roman"/>
              </a:rPr>
              <a:t>our</a:t>
            </a:r>
            <a:r>
              <a:rPr lang="en-US" altLang="zh-CN" sz="22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69" dirty="0">
                <a:solidFill>
                  <a:srgbClr val="FEFEFE"/>
                </a:solidFill>
                <a:ea typeface="Times New Roman"/>
              </a:rPr>
              <a:t>survey</a:t>
            </a:r>
            <a:r>
              <a:rPr lang="en-US" altLang="zh-CN" sz="22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0" dirty="0">
                <a:solidFill>
                  <a:srgbClr val="FEFEFE"/>
                </a:solidFill>
                <a:ea typeface="Times New Roman"/>
              </a:rPr>
              <a:t>has</a:t>
            </a:r>
            <a:r>
              <a:rPr lang="en-US" altLang="zh-CN" sz="22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69" dirty="0">
                <a:solidFill>
                  <a:srgbClr val="FEFEFE"/>
                </a:solidFill>
                <a:ea typeface="Times New Roman"/>
              </a:rPr>
              <a:t>provided</a:t>
            </a:r>
            <a:r>
              <a:rPr lang="en-US" altLang="zh-CN" sz="22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69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22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60" dirty="0">
                <a:solidFill>
                  <a:srgbClr val="FEFEFE"/>
                </a:solidFill>
                <a:ea typeface="Times New Roman"/>
              </a:rPr>
              <a:t>us,</a:t>
            </a:r>
            <a:r>
              <a:rPr lang="en-US" altLang="zh-CN" sz="22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64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2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60" dirty="0">
                <a:solidFill>
                  <a:srgbClr val="FEFEFE"/>
                </a:solidFill>
                <a:ea typeface="Times New Roman"/>
              </a:rPr>
              <a:t>final</a:t>
            </a:r>
            <a:r>
              <a:rPr lang="en-US" altLang="zh-CN" sz="22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100" dirty="0">
                <a:solidFill>
                  <a:srgbClr val="FEFEFE"/>
                </a:solidFill>
                <a:ea typeface="Times New Roman"/>
              </a:rPr>
              <a:t>outcome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0" dirty="0">
                <a:solidFill>
                  <a:srgbClr val="FEFEFE"/>
                </a:solidFill>
                <a:ea typeface="Times New Roman"/>
              </a:rPr>
              <a:t>is</a:t>
            </a:r>
            <a:r>
              <a:rPr lang="en-US" altLang="zh-CN" sz="22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120" dirty="0">
                <a:solidFill>
                  <a:srgbClr val="FEFEFE"/>
                </a:solidFill>
                <a:ea typeface="Times New Roman"/>
              </a:rPr>
              <a:t>now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100" dirty="0">
                <a:solidFill>
                  <a:srgbClr val="FEFEFE"/>
                </a:solidFill>
                <a:ea typeface="Times New Roman"/>
              </a:rPr>
              <a:t>a</a:t>
            </a:r>
            <a:r>
              <a:rPr lang="en-US" altLang="zh-CN" sz="22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75" dirty="0">
                <a:solidFill>
                  <a:srgbClr val="FEFEFE"/>
                </a:solidFill>
                <a:ea typeface="Times New Roman"/>
              </a:rPr>
              <a:t>settled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9" dirty="0">
                <a:solidFill>
                  <a:srgbClr val="FEFEFE"/>
                </a:solidFill>
                <a:ea typeface="Times New Roman"/>
              </a:rPr>
              <a:t>choice,</a:t>
            </a:r>
            <a:r>
              <a:rPr lang="en-US" altLang="zh-CN" sz="22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9" dirty="0">
                <a:solidFill>
                  <a:srgbClr val="FEFEFE"/>
                </a:solidFill>
                <a:ea typeface="Times New Roman"/>
              </a:rPr>
              <a:t>agreeable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104" dirty="0">
                <a:solidFill>
                  <a:srgbClr val="FEFEFE"/>
                </a:solidFill>
                <a:ea typeface="Times New Roman"/>
              </a:rPr>
              <a:t>by</a:t>
            </a:r>
            <a:r>
              <a:rPr lang="en-US" altLang="zh-CN" sz="22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2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9" dirty="0">
                <a:solidFill>
                  <a:srgbClr val="FEFEFE"/>
                </a:solidFill>
                <a:ea typeface="Times New Roman"/>
              </a:rPr>
              <a:t>majority</a:t>
            </a:r>
            <a:r>
              <a:rPr lang="en-US" altLang="zh-CN" sz="22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7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22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7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2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104" dirty="0">
                <a:solidFill>
                  <a:srgbClr val="FEFEFE"/>
                </a:solidFill>
                <a:ea typeface="Times New Roman"/>
              </a:rPr>
              <a:t>who</a:t>
            </a:r>
            <a:r>
              <a:rPr lang="en-US" altLang="zh-CN" sz="22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5" dirty="0">
                <a:solidFill>
                  <a:srgbClr val="FEFEFE"/>
                </a:solidFill>
                <a:ea typeface="Times New Roman"/>
              </a:rPr>
              <a:t>have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75" dirty="0">
                <a:solidFill>
                  <a:srgbClr val="FEFEFE"/>
                </a:solidFill>
                <a:ea typeface="Times New Roman"/>
              </a:rPr>
              <a:t>attended</a:t>
            </a:r>
            <a:r>
              <a:rPr lang="en-US" altLang="zh-CN" sz="22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9" dirty="0">
                <a:solidFill>
                  <a:srgbClr val="FEFEFE"/>
                </a:solidFill>
                <a:ea typeface="Times New Roman"/>
              </a:rPr>
              <a:t>our</a:t>
            </a:r>
            <a:r>
              <a:rPr lang="en-US" altLang="zh-CN" sz="22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75" dirty="0">
                <a:solidFill>
                  <a:srgbClr val="FEFEFE"/>
                </a:solidFill>
                <a:ea typeface="Times New Roman"/>
              </a:rPr>
              <a:t>survey.</a:t>
            </a:r>
            <a:r>
              <a:rPr lang="en-US" altLang="zh-CN" sz="22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94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69" dirty="0">
                <a:solidFill>
                  <a:srgbClr val="FEFEFE"/>
                </a:solidFill>
                <a:ea typeface="Times New Roman"/>
              </a:rPr>
              <a:t>larger</a:t>
            </a:r>
            <a:r>
              <a:rPr lang="en-US" altLang="zh-CN" sz="22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9" dirty="0">
                <a:solidFill>
                  <a:srgbClr val="FEFEFE"/>
                </a:solidFill>
                <a:ea typeface="Times New Roman"/>
              </a:rPr>
              <a:t>margin</a:t>
            </a:r>
            <a:r>
              <a:rPr lang="en-US" altLang="zh-CN" sz="22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7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22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9" dirty="0">
                <a:solidFill>
                  <a:srgbClr val="FEFEFE"/>
                </a:solidFill>
                <a:ea typeface="Times New Roman"/>
              </a:rPr>
              <a:t>students</a:t>
            </a:r>
            <a:r>
              <a:rPr lang="en-US" altLang="zh-CN" sz="22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94" dirty="0">
                <a:solidFill>
                  <a:srgbClr val="FEFEFE"/>
                </a:solidFill>
                <a:ea typeface="Times New Roman"/>
              </a:rPr>
              <a:t>claim</a:t>
            </a:r>
            <a:r>
              <a:rPr lang="en-US" altLang="zh-CN" sz="22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5" dirty="0">
                <a:solidFill>
                  <a:srgbClr val="FEFEFE"/>
                </a:solidFill>
                <a:ea typeface="Times New Roman"/>
              </a:rPr>
              <a:t>that</a:t>
            </a:r>
            <a:r>
              <a:rPr lang="en-US" altLang="zh-CN" sz="22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94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2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94" dirty="0">
                <a:solidFill>
                  <a:srgbClr val="FEFEFE"/>
                </a:solidFill>
                <a:ea typeface="Times New Roman"/>
              </a:rPr>
              <a:t>technique</a:t>
            </a:r>
            <a:r>
              <a:rPr lang="en-US" altLang="zh-CN" sz="22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94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22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104" dirty="0">
                <a:solidFill>
                  <a:srgbClr val="FEFEFE"/>
                </a:solidFill>
                <a:ea typeface="Times New Roman"/>
              </a:rPr>
              <a:t>what</a:t>
            </a:r>
            <a:r>
              <a:rPr lang="en-US" altLang="zh-CN" sz="22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94" dirty="0">
                <a:solidFill>
                  <a:srgbClr val="FEFEFE"/>
                </a:solidFill>
                <a:ea typeface="Times New Roman"/>
              </a:rPr>
              <a:t>they</a:t>
            </a:r>
            <a:r>
              <a:rPr lang="en-US" altLang="zh-CN" sz="22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9" dirty="0">
                <a:solidFill>
                  <a:srgbClr val="FEFEFE"/>
                </a:solidFill>
                <a:ea typeface="Times New Roman"/>
              </a:rPr>
              <a:t>think</a:t>
            </a:r>
            <a:r>
              <a:rPr lang="en-US" altLang="zh-CN" sz="22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110" dirty="0">
                <a:solidFill>
                  <a:srgbClr val="FEFEFE"/>
                </a:solidFill>
                <a:ea typeface="Times New Roman"/>
              </a:rPr>
              <a:t>would</a:t>
            </a:r>
            <a:r>
              <a:rPr lang="en-US" altLang="zh-CN" sz="22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94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100" dirty="0">
                <a:solidFill>
                  <a:srgbClr val="FEFEFE"/>
                </a:solidFill>
                <a:ea typeface="Times New Roman"/>
              </a:rPr>
              <a:t>most</a:t>
            </a:r>
            <a:r>
              <a:rPr lang="en-US" altLang="zh-CN" sz="22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75" dirty="0">
                <a:solidFill>
                  <a:srgbClr val="FEFEFE"/>
                </a:solidFill>
                <a:ea typeface="Times New Roman"/>
              </a:rPr>
              <a:t>effective,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100" dirty="0">
                <a:solidFill>
                  <a:srgbClr val="FEFEFE"/>
                </a:solidFill>
                <a:ea typeface="Times New Roman"/>
              </a:rPr>
              <a:t>or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114" dirty="0">
                <a:solidFill>
                  <a:srgbClr val="FEFEFE"/>
                </a:solidFill>
                <a:ea typeface="Times New Roman"/>
              </a:rPr>
              <a:t>how</a:t>
            </a:r>
            <a:r>
              <a:rPr lang="en-US" altLang="zh-CN" sz="22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9" dirty="0">
                <a:solidFill>
                  <a:srgbClr val="FEFEFE"/>
                </a:solidFill>
                <a:ea typeface="Times New Roman"/>
              </a:rPr>
              <a:t>fund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0" dirty="0">
                <a:solidFill>
                  <a:srgbClr val="FEFEFE"/>
                </a:solidFill>
                <a:ea typeface="Times New Roman"/>
              </a:rPr>
              <a:t>raising</a:t>
            </a:r>
            <a:r>
              <a:rPr lang="en-US" altLang="zh-CN" sz="22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9" dirty="0">
                <a:solidFill>
                  <a:srgbClr val="FEFEFE"/>
                </a:solidFill>
                <a:ea typeface="Times New Roman"/>
              </a:rPr>
              <a:t>should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104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22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0" dirty="0">
                <a:solidFill>
                  <a:srgbClr val="FEFEFE"/>
                </a:solidFill>
                <a:ea typeface="Times New Roman"/>
              </a:rPr>
              <a:t>done,</a:t>
            </a:r>
            <a:r>
              <a:rPr lang="en-US" altLang="zh-CN" sz="22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9" dirty="0">
                <a:solidFill>
                  <a:srgbClr val="FEFEFE"/>
                </a:solidFill>
                <a:ea typeface="Times New Roman"/>
              </a:rPr>
              <a:t>had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75" dirty="0">
                <a:solidFill>
                  <a:srgbClr val="FEFEFE"/>
                </a:solidFill>
                <a:ea typeface="Times New Roman"/>
              </a:rPr>
              <a:t>to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9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69" dirty="0">
                <a:solidFill>
                  <a:srgbClr val="FEFEFE"/>
                </a:solidFill>
                <a:ea typeface="Times New Roman"/>
              </a:rPr>
              <a:t>'rasing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100" dirty="0">
                <a:solidFill>
                  <a:srgbClr val="FEFEFE"/>
                </a:solidFill>
                <a:ea typeface="Times New Roman"/>
              </a:rPr>
              <a:t>money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94" dirty="0">
                <a:solidFill>
                  <a:srgbClr val="FEFEFE"/>
                </a:solidFill>
                <a:ea typeface="Times New Roman"/>
              </a:rPr>
              <a:t>by</a:t>
            </a:r>
            <a:r>
              <a:rPr lang="en-US" altLang="zh-CN" sz="22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69" dirty="0">
                <a:solidFill>
                  <a:srgbClr val="FEFEFE"/>
                </a:solidFill>
                <a:ea typeface="Times New Roman"/>
              </a:rPr>
              <a:t>donations,'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75" dirty="0">
                <a:solidFill>
                  <a:srgbClr val="FEFEFE"/>
                </a:solidFill>
                <a:ea typeface="Times New Roman"/>
              </a:rPr>
              <a:t>etc.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50" dirty="0">
                <a:solidFill>
                  <a:srgbClr val="FEFEFE"/>
                </a:solidFill>
                <a:ea typeface="Times New Roman"/>
              </a:rPr>
              <a:t>,</a:t>
            </a:r>
            <a:r>
              <a:rPr lang="en-US" altLang="zh-CN" sz="2200" spc="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9" dirty="0">
                <a:solidFill>
                  <a:srgbClr val="FEFEFE"/>
                </a:solidFill>
                <a:ea typeface="Times New Roman"/>
              </a:rPr>
              <a:t>making</a:t>
            </a:r>
            <a:r>
              <a:rPr lang="en-US" altLang="zh-CN" sz="22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100" dirty="0">
                <a:solidFill>
                  <a:srgbClr val="FEFEFE"/>
                </a:solidFill>
                <a:ea typeface="Times New Roman"/>
              </a:rPr>
              <a:t>around</a:t>
            </a:r>
            <a:r>
              <a:rPr lang="en-US" altLang="zh-CN" sz="22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135" dirty="0" smtClean="0">
                <a:solidFill>
                  <a:srgbClr val="FEFEFE"/>
                </a:solidFill>
                <a:ea typeface="Times New Roman"/>
              </a:rPr>
              <a:t>78%</a:t>
            </a:r>
            <a:r>
              <a:rPr lang="en-US" altLang="zh-CN" sz="2200" spc="60" dirty="0" smtClean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94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22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94" dirty="0">
                <a:solidFill>
                  <a:srgbClr val="FEFEFE"/>
                </a:solidFill>
                <a:ea typeface="Times New Roman"/>
              </a:rPr>
              <a:t>responses</a:t>
            </a:r>
            <a:r>
              <a:rPr lang="en-US" altLang="zh-CN" sz="22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100" dirty="0">
                <a:solidFill>
                  <a:srgbClr val="FEFEFE"/>
                </a:solidFill>
                <a:ea typeface="Times New Roman"/>
              </a:rPr>
              <a:t>going</a:t>
            </a:r>
            <a:r>
              <a:rPr lang="en-US" altLang="zh-CN" sz="22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94" dirty="0">
                <a:solidFill>
                  <a:srgbClr val="FEFEFE"/>
                </a:solidFill>
                <a:ea typeface="Times New Roman"/>
              </a:rPr>
              <a:t>along</a:t>
            </a:r>
            <a:r>
              <a:rPr lang="en-US" altLang="zh-CN" sz="220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100" dirty="0">
                <a:solidFill>
                  <a:srgbClr val="FEFEFE"/>
                </a:solidFill>
                <a:ea typeface="Times New Roman"/>
              </a:rPr>
              <a:t>with</a:t>
            </a:r>
            <a:r>
              <a:rPr lang="en-US" altLang="zh-CN" sz="22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5" dirty="0">
                <a:solidFill>
                  <a:srgbClr val="FEFEFE"/>
                </a:solidFill>
                <a:ea typeface="Times New Roman"/>
              </a:rPr>
              <a:t>that</a:t>
            </a:r>
            <a:r>
              <a:rPr lang="en-US" altLang="zh-CN" sz="220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200" spc="89" dirty="0">
                <a:solidFill>
                  <a:srgbClr val="FEFEFE"/>
                </a:solidFill>
                <a:ea typeface="Times New Roman"/>
              </a:rPr>
              <a:t>concept.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would be a suitable location for the pool?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Following the opinions of the ones who have attended our survey, a clear margin suggests that this project  should be accomplished in the arena (indoors), on a separate floor. This choice will increasingly benefit students by providing the ability to swim during winter times, and prevent any risk of catching a cold.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646893" y="425790"/>
            <a:ext cx="8146349" cy="4386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5800" b="1" spc="239" dirty="0">
                <a:solidFill>
                  <a:srgbClr val="EAEAEA"/>
                </a:solidFill>
                <a:latin typeface="+mj-lt"/>
                <a:ea typeface="Times New Roman"/>
              </a:rPr>
              <a:t>Concl</a:t>
            </a:r>
            <a:r>
              <a:rPr lang="en-US" altLang="zh-CN" sz="5800" b="1" spc="234" dirty="0">
                <a:solidFill>
                  <a:srgbClr val="EAEAEA"/>
                </a:solidFill>
                <a:latin typeface="+mj-lt"/>
                <a:ea typeface="Times New Roman"/>
              </a:rPr>
              <a:t>usion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89"/>
              </a:lnSpc>
            </a:pPr>
            <a:endParaRPr lang="en-US" dirty="0" smtClean="0"/>
          </a:p>
          <a:p>
            <a:pPr marL="701755" hangingPunct="0">
              <a:lnSpc>
                <a:spcPct val="98333"/>
              </a:lnSpc>
            </a:pPr>
            <a:r>
              <a:rPr lang="en-US" altLang="zh-CN" sz="2450" spc="89" dirty="0">
                <a:solidFill>
                  <a:srgbClr val="FEFEFE"/>
                </a:solidFill>
                <a:ea typeface="Times New Roman"/>
              </a:rPr>
              <a:t>After</a:t>
            </a:r>
            <a:r>
              <a:rPr lang="en-US" altLang="zh-CN" sz="245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89" dirty="0">
                <a:solidFill>
                  <a:srgbClr val="FEFEFE"/>
                </a:solidFill>
                <a:ea typeface="Times New Roman"/>
              </a:rPr>
              <a:t>dedicating</a:t>
            </a:r>
            <a:r>
              <a:rPr lang="en-US" altLang="zh-CN" sz="245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04" dirty="0">
                <a:solidFill>
                  <a:srgbClr val="FEFEFE"/>
                </a:solidFill>
                <a:ea typeface="Times New Roman"/>
              </a:rPr>
              <a:t>hours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89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245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14" dirty="0">
                <a:solidFill>
                  <a:srgbClr val="FEFEFE"/>
                </a:solidFill>
                <a:ea typeface="Times New Roman"/>
              </a:rPr>
              <a:t>work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85" dirty="0">
                <a:solidFill>
                  <a:srgbClr val="FEFEFE"/>
                </a:solidFill>
                <a:ea typeface="Times New Roman"/>
              </a:rPr>
              <a:t>into</a:t>
            </a:r>
            <a:r>
              <a:rPr lang="en-US" altLang="zh-CN" sz="245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85" dirty="0">
                <a:solidFill>
                  <a:srgbClr val="FEFEFE"/>
                </a:solidFill>
                <a:ea typeface="Times New Roman"/>
              </a:rPr>
              <a:t>analysis</a:t>
            </a:r>
            <a:r>
              <a:rPr lang="en-US" altLang="zh-CN" sz="245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14" dirty="0">
                <a:solidFill>
                  <a:srgbClr val="FEFEFE"/>
                </a:solidFill>
                <a:ea typeface="Times New Roman"/>
              </a:rPr>
              <a:t>and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89" dirty="0">
                <a:solidFill>
                  <a:srgbClr val="FEFEFE"/>
                </a:solidFill>
                <a:ea typeface="Times New Roman"/>
              </a:rPr>
              <a:t>other</a:t>
            </a:r>
            <a:r>
              <a:rPr lang="en-US" altLang="zh-CN" sz="24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04" dirty="0">
                <a:solidFill>
                  <a:srgbClr val="FEFEFE"/>
                </a:solidFill>
                <a:ea typeface="Times New Roman"/>
              </a:rPr>
              <a:t>forms</a:t>
            </a:r>
            <a:r>
              <a:rPr lang="en-US" altLang="zh-CN" sz="245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04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04" dirty="0">
                <a:solidFill>
                  <a:srgbClr val="FEFEFE"/>
                </a:solidFill>
                <a:ea typeface="Times New Roman"/>
              </a:rPr>
              <a:t>work,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04" dirty="0">
                <a:solidFill>
                  <a:srgbClr val="FEFEFE"/>
                </a:solidFill>
                <a:ea typeface="Times New Roman"/>
              </a:rPr>
              <a:t>concluded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89" dirty="0">
                <a:solidFill>
                  <a:srgbClr val="FEFEFE"/>
                </a:solidFill>
                <a:ea typeface="Times New Roman"/>
              </a:rPr>
              <a:t>result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04" dirty="0">
                <a:solidFill>
                  <a:srgbClr val="FEFEFE"/>
                </a:solidFill>
                <a:ea typeface="Times New Roman"/>
              </a:rPr>
              <a:t>has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85" dirty="0">
                <a:solidFill>
                  <a:srgbClr val="FEFEFE"/>
                </a:solidFill>
                <a:ea typeface="Times New Roman"/>
              </a:rPr>
              <a:t>finally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14" dirty="0">
                <a:solidFill>
                  <a:srgbClr val="FEFEFE"/>
                </a:solidFill>
                <a:ea typeface="Times New Roman"/>
              </a:rPr>
              <a:t>been</a:t>
            </a:r>
            <a:r>
              <a:rPr lang="en-US" altLang="zh-CN" sz="24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85" dirty="0">
                <a:solidFill>
                  <a:srgbClr val="FEFEFE"/>
                </a:solidFill>
                <a:ea typeface="Times New Roman"/>
              </a:rPr>
              <a:t>extracted</a:t>
            </a:r>
            <a:r>
              <a:rPr lang="en-US" altLang="zh-CN" sz="245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00" dirty="0">
                <a:solidFill>
                  <a:srgbClr val="FEFEFE"/>
                </a:solidFill>
                <a:ea typeface="Times New Roman"/>
              </a:rPr>
              <a:t>from</a:t>
            </a:r>
            <a:r>
              <a:rPr lang="en-US" altLang="zh-CN" sz="245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94" dirty="0">
                <a:solidFill>
                  <a:srgbClr val="FEFEFE"/>
                </a:solidFill>
                <a:ea typeface="Times New Roman"/>
              </a:rPr>
              <a:t>our</a:t>
            </a:r>
            <a:r>
              <a:rPr lang="en-US" altLang="zh-CN" sz="245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85" dirty="0">
                <a:solidFill>
                  <a:srgbClr val="FEFEFE"/>
                </a:solidFill>
                <a:ea typeface="Times New Roman"/>
              </a:rPr>
              <a:t>survey.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00" dirty="0">
                <a:solidFill>
                  <a:srgbClr val="FEFEFE"/>
                </a:solidFill>
                <a:ea typeface="Times New Roman"/>
              </a:rPr>
              <a:t>According</a:t>
            </a:r>
            <a:r>
              <a:rPr lang="en-US" altLang="zh-CN" sz="245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85" dirty="0">
                <a:solidFill>
                  <a:srgbClr val="FEFEFE"/>
                </a:solidFill>
                <a:ea typeface="Times New Roman"/>
              </a:rPr>
              <a:t>to</a:t>
            </a:r>
            <a:r>
              <a:rPr lang="en-US" altLang="zh-CN" sz="245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94" dirty="0">
                <a:solidFill>
                  <a:srgbClr val="FEFEFE"/>
                </a:solidFill>
                <a:ea typeface="Times New Roman"/>
              </a:rPr>
              <a:t>our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89" dirty="0">
                <a:solidFill>
                  <a:srgbClr val="FEFEFE"/>
                </a:solidFill>
                <a:ea typeface="Times New Roman"/>
              </a:rPr>
              <a:t>premier</a:t>
            </a:r>
            <a:r>
              <a:rPr lang="en-US" altLang="zh-CN" sz="24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94" dirty="0">
                <a:solidFill>
                  <a:srgbClr val="FEFEFE"/>
                </a:solidFill>
                <a:ea typeface="Times New Roman"/>
              </a:rPr>
              <a:t>source,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94" dirty="0">
                <a:solidFill>
                  <a:srgbClr val="FEFEFE"/>
                </a:solidFill>
                <a:ea typeface="Times New Roman"/>
              </a:rPr>
              <a:t>students</a:t>
            </a:r>
            <a:r>
              <a:rPr lang="en-US" altLang="zh-CN" sz="245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1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60" dirty="0">
                <a:solidFill>
                  <a:srgbClr val="FEFEFE"/>
                </a:solidFill>
                <a:ea typeface="Times New Roman"/>
              </a:rPr>
              <a:t>NOS</a:t>
            </a:r>
            <a:r>
              <a:rPr lang="en-US" altLang="zh-CN" sz="2450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94" dirty="0">
                <a:solidFill>
                  <a:srgbClr val="FEFEFE"/>
                </a:solidFill>
                <a:ea typeface="Times New Roman"/>
              </a:rPr>
              <a:t>are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b="1" spc="94" dirty="0">
                <a:solidFill>
                  <a:srgbClr val="FEFEFE"/>
                </a:solidFill>
                <a:ea typeface="Times New Roman"/>
              </a:rPr>
              <a:t>confidently</a:t>
            </a:r>
            <a:r>
              <a:rPr lang="en-US" altLang="zh-CN" sz="2450" b="1" spc="6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b="1" spc="104" dirty="0">
                <a:solidFill>
                  <a:srgbClr val="FEFEFE"/>
                </a:solidFill>
                <a:ea typeface="Times New Roman"/>
              </a:rPr>
              <a:t>sharing</a:t>
            </a:r>
            <a:r>
              <a:rPr lang="en-US" altLang="zh-CN" sz="2450" b="1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80" dirty="0">
                <a:solidFill>
                  <a:srgbClr val="FEFEFE"/>
                </a:solidFill>
                <a:ea typeface="Times New Roman"/>
              </a:rPr>
              <a:t>their</a:t>
            </a:r>
            <a:r>
              <a:rPr lang="en-US" altLang="zh-CN" sz="245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00" dirty="0">
                <a:solidFill>
                  <a:srgbClr val="FEFEFE"/>
                </a:solidFill>
                <a:ea typeface="Times New Roman"/>
              </a:rPr>
              <a:t>thoughts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94" dirty="0">
                <a:solidFill>
                  <a:srgbClr val="FEFEFE"/>
                </a:solidFill>
                <a:ea typeface="Times New Roman"/>
              </a:rPr>
              <a:t>here</a:t>
            </a:r>
            <a:r>
              <a:rPr lang="en-US" altLang="zh-CN" sz="245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04" dirty="0">
                <a:solidFill>
                  <a:srgbClr val="FEFEFE"/>
                </a:solidFill>
                <a:ea typeface="Times New Roman"/>
              </a:rPr>
              <a:t>with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85" dirty="0">
                <a:solidFill>
                  <a:srgbClr val="FEFEFE"/>
                </a:solidFill>
                <a:ea typeface="Times New Roman"/>
              </a:rPr>
              <a:t>us.</a:t>
            </a:r>
            <a:r>
              <a:rPr lang="en-US" altLang="zh-CN" sz="245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14" dirty="0">
                <a:solidFill>
                  <a:srgbClr val="FEFEFE"/>
                </a:solidFill>
                <a:ea typeface="Times New Roman"/>
              </a:rPr>
              <a:t>They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10" dirty="0">
                <a:solidFill>
                  <a:srgbClr val="FEFEFE"/>
                </a:solidFill>
                <a:ea typeface="Times New Roman"/>
              </a:rPr>
              <a:t>have</a:t>
            </a:r>
            <a:r>
              <a:rPr lang="en-US" altLang="zh-CN" sz="245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00" dirty="0">
                <a:solidFill>
                  <a:srgbClr val="FEFEFE"/>
                </a:solidFill>
                <a:ea typeface="Times New Roman"/>
              </a:rPr>
              <a:t>noted</a:t>
            </a:r>
            <a:r>
              <a:rPr lang="en-US" altLang="zh-CN" sz="2450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85" dirty="0">
                <a:solidFill>
                  <a:srgbClr val="FEFEFE"/>
                </a:solidFill>
                <a:ea typeface="Times New Roman"/>
              </a:rPr>
              <a:t>that</a:t>
            </a:r>
            <a:r>
              <a:rPr lang="en-US" altLang="zh-CN" sz="2450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00" dirty="0">
                <a:solidFill>
                  <a:srgbClr val="FEFEFE"/>
                </a:solidFill>
                <a:ea typeface="Times New Roman"/>
              </a:rPr>
              <a:t>they</a:t>
            </a:r>
            <a:r>
              <a:rPr lang="en-US" altLang="zh-CN" sz="24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b="1" spc="114" dirty="0">
                <a:solidFill>
                  <a:srgbClr val="FEFEFE"/>
                </a:solidFill>
                <a:ea typeface="Times New Roman"/>
              </a:rPr>
              <a:t>would</a:t>
            </a:r>
            <a:r>
              <a:rPr lang="en-US" altLang="zh-CN" sz="2450" b="1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b="1" spc="89" dirty="0">
                <a:solidFill>
                  <a:srgbClr val="FEFEFE"/>
                </a:solidFill>
                <a:ea typeface="Times New Roman"/>
              </a:rPr>
              <a:t>find</a:t>
            </a:r>
            <a:r>
              <a:rPr lang="en-US" altLang="zh-CN" sz="2450" b="1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b="1" spc="85" dirty="0">
                <a:solidFill>
                  <a:srgbClr val="FEFEFE"/>
                </a:solidFill>
                <a:ea typeface="Times New Roman"/>
              </a:rPr>
              <a:t>this</a:t>
            </a:r>
            <a:r>
              <a:rPr lang="en-US" altLang="zh-CN" sz="2450" b="1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b="1" spc="100" dirty="0">
                <a:solidFill>
                  <a:srgbClr val="FEFEFE"/>
                </a:solidFill>
                <a:ea typeface="Times New Roman"/>
              </a:rPr>
              <a:t>concept</a:t>
            </a:r>
            <a:r>
              <a:rPr lang="en-US" altLang="zh-CN" sz="2450" b="1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b="1" spc="104" dirty="0">
                <a:solidFill>
                  <a:srgbClr val="FEFEFE"/>
                </a:solidFill>
                <a:ea typeface="Times New Roman"/>
              </a:rPr>
              <a:t>very</a:t>
            </a:r>
            <a:r>
              <a:rPr lang="en-US" altLang="zh-CN" sz="2450" b="1" spc="5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b="1" spc="89" dirty="0">
                <a:solidFill>
                  <a:srgbClr val="FEFEFE"/>
                </a:solidFill>
                <a:ea typeface="Times New Roman"/>
              </a:rPr>
              <a:t>beneficial</a:t>
            </a:r>
            <a:r>
              <a:rPr lang="en-US" altLang="zh-CN" sz="2450" b="1" spc="6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04" dirty="0">
                <a:solidFill>
                  <a:srgbClr val="FEFEFE"/>
                </a:solidFill>
                <a:ea typeface="Times New Roman"/>
              </a:rPr>
              <a:t>towards</a:t>
            </a:r>
            <a:r>
              <a:rPr lang="en-US" altLang="zh-CN" sz="24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14" dirty="0">
                <a:solidFill>
                  <a:srgbClr val="FEFEFE"/>
                </a:solidFill>
                <a:ea typeface="Times New Roman"/>
              </a:rPr>
              <a:t>general</a:t>
            </a:r>
            <a:r>
              <a:rPr lang="en-US" altLang="zh-CN" sz="2450" spc="69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14" dirty="0">
                <a:solidFill>
                  <a:srgbClr val="FEFEFE"/>
                </a:solidFill>
                <a:ea typeface="Times New Roman"/>
              </a:rPr>
              <a:t>health</a:t>
            </a:r>
            <a:r>
              <a:rPr lang="en-US" altLang="zh-CN" sz="2450" spc="69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29" dirty="0">
                <a:solidFill>
                  <a:srgbClr val="FEFEFE"/>
                </a:solidFill>
                <a:ea typeface="Times New Roman"/>
              </a:rPr>
              <a:t>and</a:t>
            </a:r>
            <a:r>
              <a:rPr lang="en-US" altLang="zh-CN" sz="2450" spc="7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450" spc="100" dirty="0">
                <a:solidFill>
                  <a:srgbClr val="FEFEFE"/>
                </a:solidFill>
                <a:ea typeface="Times New Roman"/>
              </a:rPr>
              <a:t>fitness.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208</TotalTime>
  <Words>537</Words>
  <Application>Microsoft Macintosh PowerPoint</Application>
  <PresentationFormat>Custom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 Bayan Plain</vt:lpstr>
      <vt:lpstr>Calibri</vt:lpstr>
      <vt:lpstr>Century Gothic</vt:lpstr>
      <vt:lpstr>Times New Roman</vt:lpstr>
      <vt:lpstr>Wingdings 3</vt:lpstr>
      <vt:lpstr>宋体</vt:lpstr>
      <vt:lpstr>Arial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would be a suitable location for the pool?</vt:lpstr>
      <vt:lpstr>PowerPoint Presentation</vt:lpstr>
      <vt:lpstr>Survey link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Microsoft Office User</cp:lastModifiedBy>
  <cp:revision>10</cp:revision>
  <dcterms:created xsi:type="dcterms:W3CDTF">2011-01-21T15:00:27Z</dcterms:created>
  <dcterms:modified xsi:type="dcterms:W3CDTF">2023-03-07T20:53:32Z</dcterms:modified>
</cp:coreProperties>
</file>