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B972-0BA8-873E-21D1-C78AAEC2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72B374-2029-A149-C406-0D94D5CD4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1770C-5DD4-A01F-54AC-81F71BF3B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A7185-5D4B-A0D9-3BA9-2F12120C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2FE3F-A594-2018-D557-5C366FDD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320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B21F8-B702-722B-A720-83D25B469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EE8699-5CD3-A697-35C2-74CF2E93A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93E30-CB1D-2D53-D26A-3C81C1E0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3BD24-B145-FAA7-46DE-06CF188C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FA39A-7CFB-0C0A-E24F-94576A41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746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D6E1A3-DC71-9854-524A-7767C83C6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EEEDF-886C-0A3F-59C3-87C5C9BBD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FED5A-1E76-DA99-5821-A771DA9E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66225-4496-2940-75A4-5ABE4EB7E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568C9-592F-8929-0D83-B360367F6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57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EAC2-B753-D9CC-46B0-7DE4351C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10CA6-0B45-DB0D-10D0-E5A0710F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C96D8-A418-F8EA-CB9F-CD71BA0E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10149-62FF-CC26-43DC-6950248B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118D4-C854-56F0-F75F-BDCFACC0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095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F8D5-7C7A-335F-FC7D-50FD272BF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6F289-0EF3-3158-FB36-5D11B2382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2F411-B167-E707-F38D-EEF13D04B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33B29-C3AA-1459-E551-21AA43E5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3DAD5-84F6-3E76-AF05-05BD8E80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888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3082B-6A95-1678-7483-57BDB6E3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6A9AD-8583-9E66-7C35-0C59B7A4A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92475-86A7-10BC-0CA6-D98705526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3BAF6-8A53-D71B-A57B-DD08C5D1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14040-5B6A-0826-8373-166C522C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B0504-37F9-E368-DDDD-3100DDDC8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472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92CED-8B30-1B6C-28CC-C6B15D3EB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B4731-4F5B-AFB7-3BDB-90DFEAB62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1D76DF-9351-BFAC-30ED-ABDE41D98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4137E9-8B3F-C51B-8A7D-4D5CCE5B5A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C6726F-7297-DACE-7052-7BC09A1A0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B27422-C83E-EEF2-3F64-7C47958EC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FC241B-BE62-7F17-69EF-412578D7E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EB0412-D3CF-91BA-7E91-DE0E2139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52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15A53-7C6C-E7D9-F14B-056C7E4B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FFA31-DCCA-5D8B-A754-C56850217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9F7EC-3A85-6D4C-03F8-0F0C7039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E55CC-5912-4645-BAB3-C0A04778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598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33A54A-265A-786B-25D2-7D3C310D6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A1A93E-6046-AC01-B298-25CA08B0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394C2-8DE9-C5FC-835E-1BC35FE9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852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48766-7AEE-0BF0-47B9-863178A45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C37D8-9ABB-0A19-EF63-2389A0661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BC139-8B85-1CC6-9A30-7D83C49CA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A08AF-6AB6-304E-2635-C47D258E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173C6-2E13-AA63-DA5D-76987D3C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B5312-869C-90B8-E18C-C8C23F40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599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1F5C-1608-6B2B-1B10-1AB4F6F4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133E-4C6E-CB72-7822-D04F1CADE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D8B8D-1EE9-9915-E03F-2B5270267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DB2C7-5C7E-F960-54E1-D4E9606A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24666-1FDB-85EE-73F3-98E62D5A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7ADC7-203F-4490-A672-96A8EB35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531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3C178B-1F9D-94E7-7DFD-6295FA7F9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8D320-B87B-9892-FCD2-5B4600086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B062-6BB3-01F6-918C-7A7AC8C7C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08BD2-8BE7-40E0-ACDB-14EA6946D48E}" type="datetimeFigureOut">
              <a:rPr lang="en-CA" smtClean="0"/>
              <a:t>2023-03-08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A8A43-13E4-45B3-4718-47FFC0AAC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66B4D-2F67-5B8A-C1E4-C8272F28D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DDA1-3BDF-4361-82AF-67FA387A7C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982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DA3FC-7425-6F6A-B6EE-6E3BCE6A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أنواع ِ التفكير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36E7-3761-3F3C-EFC2-C408A90F7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ar-BH" dirty="0"/>
              <a:t>يمكن تعرف ثلاثة أنواع من التفكير </a:t>
            </a:r>
            <a:endParaRPr lang="ar-JO" dirty="0"/>
          </a:p>
          <a:p>
            <a:pPr marL="0" indent="0" algn="r">
              <a:buNone/>
            </a:pPr>
            <a:r>
              <a:rPr lang="ar-BH" dirty="0"/>
              <a:t>التفكير المجرد. ويقصد به التفكير في الأشياء غير المحسوسة التي لا يمكن رؤيتها، أو مشاهدتها،أو وزنها، ولذا فهو يدور حول المفاهيم المجردة، ككل تفكيري في اليوم الآخر، والجنة والنار. </a:t>
            </a:r>
            <a:endParaRPr lang="ar-JO" dirty="0"/>
          </a:p>
          <a:p>
            <a:pPr marL="0" indent="0" algn="r">
              <a:buNone/>
            </a:pPr>
            <a:r>
              <a:rPr lang="ar-BH" dirty="0"/>
              <a:t>التفكير العلمي الموضوعي. يقصد به التفكير في الأشياء الموجودة في العالم المشاهد، وله ثلاث ركائز،ه</a:t>
            </a:r>
            <a:r>
              <a:rPr lang="ar-JO" dirty="0"/>
              <a:t>ي:</a:t>
            </a:r>
          </a:p>
          <a:p>
            <a:pPr marL="0" indent="0" algn="r">
              <a:buNone/>
            </a:pPr>
            <a:r>
              <a:rPr lang="ar-BH" dirty="0"/>
              <a:t>الفهم</a:t>
            </a:r>
            <a:r>
              <a:rPr lang="ar-JO" dirty="0"/>
              <a:t>:</a:t>
            </a:r>
            <a:r>
              <a:rPr lang="ar-BH" dirty="0"/>
              <a:t>أدرك العلاقات بين الأجزاء والكل</a:t>
            </a:r>
            <a:r>
              <a:rPr lang="ar-JO" dirty="0"/>
              <a:t>.</a:t>
            </a:r>
          </a:p>
          <a:p>
            <a:pPr marL="0" indent="0" algn="r">
              <a:buNone/>
            </a:pPr>
            <a:r>
              <a:rPr lang="ar-BH" dirty="0"/>
              <a:t>التنبؤ</a:t>
            </a:r>
            <a:r>
              <a:rPr lang="ar-JO" dirty="0"/>
              <a:t>:</a:t>
            </a:r>
            <a:r>
              <a:rPr lang="ar-BH" dirty="0"/>
              <a:t>الوصول إلى علاقات جديدة. </a:t>
            </a:r>
            <a:endParaRPr lang="ar-JO" dirty="0"/>
          </a:p>
          <a:p>
            <a:pPr marL="0" indent="0" algn="r">
              <a:buNone/>
            </a:pPr>
            <a:r>
              <a:rPr lang="ar-BH" dirty="0"/>
              <a:t>التحكم</a:t>
            </a:r>
            <a:r>
              <a:rPr lang="ar-JO" dirty="0"/>
              <a:t>:</a:t>
            </a:r>
            <a:r>
              <a:rPr lang="ar-BH" dirty="0"/>
              <a:t>القدرة على التحكم في الفروق المحيطة، لأحداث العلاقة الجديدة المراد تحقيقها. </a:t>
            </a:r>
            <a:endParaRPr lang="ar-JO" dirty="0"/>
          </a:p>
          <a:p>
            <a:pPr marL="0" indent="0" algn="r">
              <a:buNone/>
            </a:pPr>
            <a:r>
              <a:rPr lang="ar-BH" dirty="0"/>
              <a:t>التفكير الذاتي</a:t>
            </a:r>
            <a:r>
              <a:rPr lang="ar-JO" dirty="0"/>
              <a:t>:</a:t>
            </a:r>
            <a:r>
              <a:rPr lang="ar-BH" dirty="0"/>
              <a:t>هو التفكير الذي يدور حول أشياء لا وجود لها، إلا في ذهن الشخص وخياله، وتتعلق بذاته شخصيا، سواء كان التفكير إيجابيا أم سلبيا، وهي أشبه بأحلام اليقظة.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9640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6479-BEDF-3D9B-4948-30928727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BH" dirty="0"/>
              <a:t>مهارات التفكير الناقد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5BE-CA64-CF1D-3605-56C287A21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BH" dirty="0"/>
              <a:t>التمييز بين الحقائق التي يمكن إثباتها أو التحقق من صحتها والادعاءات غير الصحيحة أو المزاعم الذاتية أو القيمية. </a:t>
            </a:r>
            <a:endParaRPr lang="ar-JO" dirty="0"/>
          </a:p>
          <a:p>
            <a:pPr algn="r"/>
            <a:r>
              <a:rPr lang="ar-BH" dirty="0"/>
              <a:t>تحديد مصداقية مصادر المعلومات ومراجعها. </a:t>
            </a:r>
            <a:endParaRPr lang="ar-JO" dirty="0"/>
          </a:p>
          <a:p>
            <a:pPr algn="r"/>
            <a:r>
              <a:rPr lang="ar-BH" dirty="0"/>
              <a:t>التمييز بين الاستدلال والتبرير. </a:t>
            </a:r>
            <a:endParaRPr lang="ar-JO" dirty="0"/>
          </a:p>
          <a:p>
            <a:pPr algn="r"/>
            <a:r>
              <a:rPr lang="ar-BH" dirty="0"/>
              <a:t>تعرف الادعاءات أو البراهين الغامضة.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08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أنواع ِ التفكير</vt:lpstr>
      <vt:lpstr>مهارات التفكير الناقد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ِ التفكير</dc:title>
  <dc:creator>ZAID HAITHAM GEORGE BATSHOUN</dc:creator>
  <cp:lastModifiedBy>ZAID HAITHAM GEORGE BATSHOUN</cp:lastModifiedBy>
  <cp:revision>1</cp:revision>
  <dcterms:created xsi:type="dcterms:W3CDTF">2023-03-08T18:14:35Z</dcterms:created>
  <dcterms:modified xsi:type="dcterms:W3CDTF">2023-03-08T18:35:37Z</dcterms:modified>
</cp:coreProperties>
</file>