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41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39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4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37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94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3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3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9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9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61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6883978-00E6-49F4-A60B-196361E81C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A4B8189-F50D-4A2F-BB44-22A32FD6772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99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BD26E-9158-0E7A-1F37-A7E112C588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J-ART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C4C6A5-FE43-D511-F4CD-A6DC8436D2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business by Jeeda Karadsheh</a:t>
            </a:r>
          </a:p>
        </p:txBody>
      </p:sp>
    </p:spTree>
    <p:extLst>
      <p:ext uri="{BB962C8B-B14F-4D97-AF65-F5344CB8AC3E}">
        <p14:creationId xmlns:p14="http://schemas.microsoft.com/office/powerpoint/2010/main" val="33789055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EB9AC0-1A1D-0AFE-4915-A785B56AEEEC}"/>
              </a:ext>
            </a:extLst>
          </p:cNvPr>
          <p:cNvSpPr/>
          <p:nvPr/>
        </p:nvSpPr>
        <p:spPr>
          <a:xfrm>
            <a:off x="698741" y="828136"/>
            <a:ext cx="3528202" cy="897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EBE53C-D675-73A4-EC2E-49B8DF86C88C}"/>
              </a:ext>
            </a:extLst>
          </p:cNvPr>
          <p:cNvSpPr/>
          <p:nvPr/>
        </p:nvSpPr>
        <p:spPr>
          <a:xfrm>
            <a:off x="931652" y="1992701"/>
            <a:ext cx="9532189" cy="20617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A3A7CE-BB34-811E-3F18-0EA197886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BB192-9EF8-A012-C626-B5A6B25A4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business idea behind this company is teaching people , male female ,child  or adult how to draw! There are different professors for different styles , as well as levels from simple/beginner to intermediate/hard. My mission is to have people who love art to learn the right techniques and skills to become professional. The name J-ART comes from my names initial “Jeeda”. </a:t>
            </a:r>
          </a:p>
        </p:txBody>
      </p:sp>
    </p:spTree>
    <p:extLst>
      <p:ext uri="{BB962C8B-B14F-4D97-AF65-F5344CB8AC3E}">
        <p14:creationId xmlns:p14="http://schemas.microsoft.com/office/powerpoint/2010/main" val="3781011633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DB922F7-BC22-A0AC-E66F-9EEB329CDC3A}"/>
              </a:ext>
            </a:extLst>
          </p:cNvPr>
          <p:cNvSpPr/>
          <p:nvPr/>
        </p:nvSpPr>
        <p:spPr>
          <a:xfrm>
            <a:off x="1024128" y="2286000"/>
            <a:ext cx="9720072" cy="2027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A81985-7BAE-64D4-BB48-584B7F6D706F}"/>
              </a:ext>
            </a:extLst>
          </p:cNvPr>
          <p:cNvSpPr/>
          <p:nvPr/>
        </p:nvSpPr>
        <p:spPr>
          <a:xfrm>
            <a:off x="759125" y="845389"/>
            <a:ext cx="7617124" cy="9316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B5844D-FEA5-8AF7-D072-F69152F5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market &amp; 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11D5E-C0F9-1210-134A-FAA89EE14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527540"/>
            <a:ext cx="9896913" cy="3781820"/>
          </a:xfrm>
        </p:spPr>
        <p:txBody>
          <a:bodyPr>
            <a:normAutofit/>
          </a:bodyPr>
          <a:lstStyle/>
          <a:p>
            <a:r>
              <a:rPr lang="en-US" sz="2400" dirty="0"/>
              <a:t>The target audience for J-ART is any age, whether it is an adult or a child. J-ART also accepts people at professional levels or beginners , no judgement here! Competitors are lessons.com which is a popular art learning website. The location is Rabieh, Jordan. The finished art pieces will be sent to artists to hang up!</a:t>
            </a:r>
          </a:p>
        </p:txBody>
      </p:sp>
    </p:spTree>
    <p:extLst>
      <p:ext uri="{BB962C8B-B14F-4D97-AF65-F5344CB8AC3E}">
        <p14:creationId xmlns:p14="http://schemas.microsoft.com/office/powerpoint/2010/main" val="3077688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92323F-51B8-7DFA-555E-A18E06A8C6A4}"/>
              </a:ext>
            </a:extLst>
          </p:cNvPr>
          <p:cNvSpPr/>
          <p:nvPr/>
        </p:nvSpPr>
        <p:spPr>
          <a:xfrm>
            <a:off x="1024128" y="2319125"/>
            <a:ext cx="9720072" cy="1856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720F58-3F7E-2C2A-BCAF-760E5E4B5E79}"/>
              </a:ext>
            </a:extLst>
          </p:cNvPr>
          <p:cNvSpPr/>
          <p:nvPr/>
        </p:nvSpPr>
        <p:spPr>
          <a:xfrm>
            <a:off x="681487" y="819509"/>
            <a:ext cx="6003985" cy="1035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74795-8AB7-EAB0-97FA-ADB1416D4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F91C0-F9D2-B727-F549-1EE91F511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182484"/>
            <a:ext cx="9720073" cy="199270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The capital I will use for starting the business will be savings. The amount of money that I will charge my clients is 25-40$ which is reasonable as buying everything for the business plus the rent comes up too 750$. To calculate my profit I will do 750-75=675 profit! So the business will be well balanced! And with the money I get I will either save it up incase of problems while running the business or give it to charities.</a:t>
            </a:r>
          </a:p>
        </p:txBody>
      </p:sp>
    </p:spTree>
    <p:extLst>
      <p:ext uri="{BB962C8B-B14F-4D97-AF65-F5344CB8AC3E}">
        <p14:creationId xmlns:p14="http://schemas.microsoft.com/office/powerpoint/2010/main" val="289241935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F054E-44A7-6C68-9099-9EB9B784A8DB}"/>
              </a:ext>
            </a:extLst>
          </p:cNvPr>
          <p:cNvSpPr txBox="1"/>
          <p:nvPr/>
        </p:nvSpPr>
        <p:spPr>
          <a:xfrm>
            <a:off x="2899061" y="259323"/>
            <a:ext cx="911812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800" b="1" i="1" dirty="0">
                <a:latin typeface="Bahnschrift Condensed" panose="020B0502040204020203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42629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</TotalTime>
  <Words>240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Bahnschrift Condensed</vt:lpstr>
      <vt:lpstr>Tw Cen MT</vt:lpstr>
      <vt:lpstr>Tw Cen MT Condensed</vt:lpstr>
      <vt:lpstr>Wingdings 3</vt:lpstr>
      <vt:lpstr>Integral</vt:lpstr>
      <vt:lpstr>J-ART</vt:lpstr>
      <vt:lpstr>BUSINESS IDEA</vt:lpstr>
      <vt:lpstr>Target market &amp; demographics</vt:lpstr>
      <vt:lpstr>Financial information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J-ART</dc:title>
  <dc:creator>962795189973</dc:creator>
  <cp:lastModifiedBy>962795189973</cp:lastModifiedBy>
  <cp:revision>5</cp:revision>
  <dcterms:created xsi:type="dcterms:W3CDTF">2023-03-08T17:32:40Z</dcterms:created>
  <dcterms:modified xsi:type="dcterms:W3CDTF">2023-03-08T18:17:17Z</dcterms:modified>
</cp:coreProperties>
</file>