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lgerian" panose="04020705040A02060702" pitchFamily="82" charset="0"/>
              </a:rPr>
              <a:t>Creating my business plan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err="1" smtClean="0"/>
              <a:t>bana</a:t>
            </a:r>
            <a:r>
              <a:rPr lang="en-US" dirty="0" smtClean="0"/>
              <a:t> </a:t>
            </a:r>
            <a:r>
              <a:rPr lang="en-US" dirty="0" err="1" smtClean="0"/>
              <a:t>qudah</a:t>
            </a:r>
            <a:r>
              <a:rPr lang="en-US" dirty="0" smtClean="0"/>
              <a:t> 7F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650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781" y="3433076"/>
            <a:ext cx="9603275" cy="1049235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Why would people want to buy my products?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782" y="1260216"/>
            <a:ext cx="9681654" cy="1982220"/>
          </a:xfrm>
        </p:spPr>
        <p:txBody>
          <a:bodyPr/>
          <a:lstStyle/>
          <a:p>
            <a:r>
              <a:rPr lang="en-US" dirty="0" smtClean="0"/>
              <a:t>My idea is to start a profitable business, which is a bakery that sells sweets that are affordable and cheap, that are also tasty and delicious, that looks interesting and attracting enough to get customers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69161" y="245550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Is it a good or service?</a:t>
            </a:r>
          </a:p>
          <a:p>
            <a:endParaRPr lang="en-US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Good, the sweets that I will be selling are goods.</a:t>
            </a:r>
            <a:endParaRPr lang="en-US" sz="2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69161" y="3827065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They taste good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They are affordable and cheap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They are safe and healthy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My idea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82670" y="11057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90635" y="4804632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My business name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Its named “</a:t>
            </a:r>
            <a:r>
              <a:rPr lang="en-US" sz="2000" dirty="0" err="1" smtClean="0"/>
              <a:t>bana’s</a:t>
            </a:r>
            <a:r>
              <a:rPr lang="en-US" sz="2000" dirty="0" smtClean="0"/>
              <a:t> sweets” it refers to me, and that’s </a:t>
            </a:r>
            <a:r>
              <a:rPr lang="en-US" sz="2000" dirty="0" err="1" smtClean="0"/>
              <a:t>im</a:t>
            </a:r>
            <a:r>
              <a:rPr lang="en-US" sz="2000" dirty="0" smtClean="0"/>
              <a:t> the one making sweets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8789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Who will my customers be??</a:t>
            </a:r>
            <a:b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9641" y="1477941"/>
            <a:ext cx="9603275" cy="329457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Teenagers, adults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Who are my competitors??</a:t>
            </a:r>
          </a:p>
          <a:p>
            <a:r>
              <a:rPr lang="en-US" dirty="0" smtClean="0"/>
              <a:t>Other famous successful bakeries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Where is my business location??</a:t>
            </a:r>
          </a:p>
          <a:p>
            <a:r>
              <a:rPr lang="en-US" dirty="0" smtClean="0"/>
              <a:t>In Jordan, amman</a:t>
            </a:r>
            <a:r>
              <a:rPr lang="en-US" dirty="0"/>
              <a:t>,</a:t>
            </a:r>
            <a:r>
              <a:rPr lang="en-US" dirty="0" smtClean="0"/>
              <a:t> abdoun</a:t>
            </a: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How will products reach customers??</a:t>
            </a:r>
          </a:p>
          <a:p>
            <a:r>
              <a:rPr lang="en-US" dirty="0" smtClean="0"/>
              <a:t>By delivery or pickup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913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</a:rPr>
              <a:t>Whats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my source of capital??</a:t>
            </a:r>
            <a:b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9641" y="1405415"/>
            <a:ext cx="9603275" cy="3294576"/>
          </a:xfrm>
        </p:spPr>
        <p:txBody>
          <a:bodyPr/>
          <a:lstStyle/>
          <a:p>
            <a:r>
              <a:rPr lang="en-US" dirty="0" smtClean="0"/>
              <a:t>A loan.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How much will I charge??</a:t>
            </a:r>
          </a:p>
          <a:p>
            <a:pPr marL="0" indent="0">
              <a:buNone/>
            </a:pPr>
            <a:r>
              <a:rPr lang="en-US" dirty="0"/>
              <a:t>4</a:t>
            </a:r>
            <a:r>
              <a:rPr lang="en-US" dirty="0" smtClean="0"/>
              <a:t> jds per item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</a:rPr>
              <a:t>Whats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 my predicated profit??</a:t>
            </a:r>
          </a:p>
          <a:p>
            <a:r>
              <a:rPr lang="en-US" dirty="0" smtClean="0"/>
              <a:t>4(selling price)- 2(total cost)= 2 jds profit per item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512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Owners details</a:t>
            </a:r>
            <a:b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269" y="1387998"/>
            <a:ext cx="9603275" cy="3294576"/>
          </a:xfrm>
        </p:spPr>
        <p:txBody>
          <a:bodyPr/>
          <a:lstStyle/>
          <a:p>
            <a:r>
              <a:rPr lang="en-US" dirty="0" smtClean="0"/>
              <a:t>My name is </a:t>
            </a:r>
            <a:r>
              <a:rPr lang="en-US" dirty="0" err="1" smtClean="0"/>
              <a:t>Bana</a:t>
            </a:r>
            <a:r>
              <a:rPr lang="en-US" dirty="0" smtClean="0"/>
              <a:t> </a:t>
            </a:r>
            <a:r>
              <a:rPr lang="en-US" dirty="0" err="1" smtClean="0"/>
              <a:t>Qudah</a:t>
            </a:r>
            <a:r>
              <a:rPr lang="en-US" dirty="0" smtClean="0"/>
              <a:t>, I am 12 years old and I am Jordanian. I am hardworking and easy going, </a:t>
            </a:r>
            <a:r>
              <a:rPr lang="en-US" dirty="0" err="1" smtClean="0"/>
              <a:t>Im</a:t>
            </a:r>
            <a:r>
              <a:rPr lang="en-US" dirty="0" smtClean="0"/>
              <a:t> a </a:t>
            </a:r>
            <a:r>
              <a:rPr lang="en-US" dirty="0" err="1" smtClean="0"/>
              <a:t>risktaker</a:t>
            </a:r>
            <a:r>
              <a:rPr lang="en-US" dirty="0" smtClean="0"/>
              <a:t> and I am very creative, I am confident and optimistic and I believe that I am able to start a new business venture that will be </a:t>
            </a:r>
            <a:r>
              <a:rPr lang="en-US" dirty="0" err="1" smtClean="0"/>
              <a:t>sucsessful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What will I do with the money I make??</a:t>
            </a: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269" y="1477941"/>
            <a:ext cx="9603275" cy="3294576"/>
          </a:xfrm>
        </p:spPr>
        <p:txBody>
          <a:bodyPr/>
          <a:lstStyle/>
          <a:p>
            <a:r>
              <a:rPr lang="en-US" dirty="0" smtClean="0"/>
              <a:t>With the money that I will be making, I will be saving it up for college, so I can get into the university I want and I will also be saving it up for the </a:t>
            </a:r>
            <a:r>
              <a:rPr lang="en-US" dirty="0" err="1" smtClean="0"/>
              <a:t>tution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592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173</TotalTime>
  <Words>294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Algerian</vt:lpstr>
      <vt:lpstr>Arial</vt:lpstr>
      <vt:lpstr>Century Gothic</vt:lpstr>
      <vt:lpstr>Gallery</vt:lpstr>
      <vt:lpstr>Creating my business plan</vt:lpstr>
      <vt:lpstr>Why would people want to buy my products?</vt:lpstr>
      <vt:lpstr>Who will my customers be??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Whats my source of capital?? </vt:lpstr>
      <vt:lpstr>Owners details </vt:lpstr>
      <vt:lpstr>What will I do with the money I make??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my business plan</dc:title>
  <dc:creator>user</dc:creator>
  <cp:lastModifiedBy>user</cp:lastModifiedBy>
  <cp:revision>11</cp:revision>
  <dcterms:created xsi:type="dcterms:W3CDTF">2023-03-08T15:19:35Z</dcterms:created>
  <dcterms:modified xsi:type="dcterms:W3CDTF">2023-03-08T18:12:48Z</dcterms:modified>
</cp:coreProperties>
</file>