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A14F1-E2D2-4D6E-9E13-429E655B42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A4CD-732F-449D-BE20-174349D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3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425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49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33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43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68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5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8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2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3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6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3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5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5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06585"/>
              </p:ext>
            </p:extLst>
          </p:nvPr>
        </p:nvGraphicFramePr>
        <p:xfrm>
          <a:off x="1863188" y="0"/>
          <a:ext cx="8128000" cy="64959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658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546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Monopoly Real Estate Company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Estate selling and buying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be in real estate business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Investing Money in Properties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will want to buy properties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name talks about real estate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327500"/>
                  </a:ext>
                </a:extLst>
              </a:tr>
              <a:tr h="1345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who want to own properties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Everyone can be a customer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who are like my business and sell the same things as me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Billboards, Social media and Posters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0005"/>
                  </a:ext>
                </a:extLst>
              </a:tr>
              <a:tr h="1145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Loan from banks and part of my own money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Loan from banks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depends on the type of property or house </a:t>
                      </a:r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building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40381"/>
                  </a:ext>
                </a:extLst>
              </a:tr>
              <a:tr h="6013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Adam Al-Matari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4447"/>
                  </a:ext>
                </a:extLst>
              </a:tr>
              <a:tr h="1116874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will re-invest my profit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70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747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96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Business Plan</dc:title>
  <dc:creator>Yasmin Qaddoumi</dc:creator>
  <cp:lastModifiedBy>taleen matari</cp:lastModifiedBy>
  <cp:revision>13</cp:revision>
  <dcterms:created xsi:type="dcterms:W3CDTF">2022-03-09T13:57:46Z</dcterms:created>
  <dcterms:modified xsi:type="dcterms:W3CDTF">2023-03-08T19:10:26Z</dcterms:modified>
</cp:coreProperties>
</file>