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Saidi" initials="DS" lastIdx="1" clrIdx="0">
    <p:extLst>
      <p:ext uri="{19B8F6BF-5375-455C-9EA6-DF929625EA0E}">
        <p15:presenceInfo xmlns:p15="http://schemas.microsoft.com/office/powerpoint/2012/main" userId="S-1-5-21-1708537768-2077806209-725345543-242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3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7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44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4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75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87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72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46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5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4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2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3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0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1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4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2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6C2DA7-EB99-4CDB-8875-862422A0AFD3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8DE884F-584F-4189-A5DB-535C8B767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2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206885"/>
          </a:xfrm>
        </p:spPr>
        <p:txBody>
          <a:bodyPr/>
          <a:lstStyle/>
          <a:p>
            <a:pPr algn="ctr"/>
            <a:r>
              <a:rPr lang="en-US" dirty="0" smtClean="0"/>
              <a:t>ECO-CLEAN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Eco-Friendly Cleaning Service </a:t>
            </a:r>
          </a:p>
        </p:txBody>
      </p:sp>
    </p:spTree>
    <p:extLst>
      <p:ext uri="{BB962C8B-B14F-4D97-AF65-F5344CB8AC3E}">
        <p14:creationId xmlns:p14="http://schemas.microsoft.com/office/powerpoint/2010/main" val="388480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Mission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Our </a:t>
            </a:r>
            <a:r>
              <a:rPr lang="en-US" dirty="0"/>
              <a:t>mission is to provide high-quality cleaning services while minimizing our environmental impact. We strive to use eco-friendly products and practices to promote a sustainable future for our community.</a:t>
            </a:r>
          </a:p>
        </p:txBody>
      </p:sp>
    </p:spTree>
    <p:extLst>
      <p:ext uri="{BB962C8B-B14F-4D97-AF65-F5344CB8AC3E}">
        <p14:creationId xmlns:p14="http://schemas.microsoft.com/office/powerpoint/2010/main" val="1193211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offer a service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418" y="2622766"/>
            <a:ext cx="3804155" cy="3804155"/>
          </a:xfrm>
        </p:spPr>
      </p:pic>
      <p:sp>
        <p:nvSpPr>
          <p:cNvPr id="6" name="TextBox 5"/>
          <p:cNvSpPr txBox="1"/>
          <p:nvPr/>
        </p:nvSpPr>
        <p:spPr>
          <a:xfrm>
            <a:off x="923636" y="2927927"/>
            <a:ext cx="416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will offer a variety of cleaning services, including regular house cleaning, deep cleaning</a:t>
            </a:r>
            <a:r>
              <a:rPr lang="en-US" dirty="0" smtClean="0"/>
              <a:t>,. </a:t>
            </a:r>
            <a:r>
              <a:rPr lang="en-US" dirty="0"/>
              <a:t>Our prices will be competitive with other cleaning services in the </a:t>
            </a:r>
            <a:r>
              <a:rPr lang="en-US" dirty="0" smtClean="0"/>
              <a:t>country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1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Our </a:t>
            </a:r>
            <a:r>
              <a:rPr lang="en-US" dirty="0"/>
              <a:t>vision is to become the leading eco-friendly cleaning service in the region, recognized for our commitment to sustainability, exceptional customer service, and dedication to creating a cleaner and healthier environment for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7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26159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Our target market is homeowners </a:t>
            </a:r>
            <a:r>
              <a:rPr lang="en-US" dirty="0" smtClean="0"/>
              <a:t>who </a:t>
            </a:r>
            <a:r>
              <a:rPr lang="en-US" dirty="0"/>
              <a:t>are environmentally conscious and seek to reduce their carbon footprint. We will also target customers who are looking for a high-quality cleaning service that uses safe </a:t>
            </a:r>
            <a:r>
              <a:rPr lang="en-US" dirty="0" smtClean="0"/>
              <a:t>products</a:t>
            </a:r>
            <a:r>
              <a:rPr lang="en-US" dirty="0"/>
              <a:t>. 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We are located in Amman , Jordan and compete with eco friendly cleaning services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4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293831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/>
              <a:t>Our </a:t>
            </a:r>
            <a:r>
              <a:rPr lang="en-US" sz="1600" dirty="0"/>
              <a:t>prices will be competitive with other cleaning services in the area and will range from </a:t>
            </a:r>
            <a:r>
              <a:rPr lang="en-US" sz="1600" dirty="0" smtClean="0"/>
              <a:t>JOD 10- 50 depending </a:t>
            </a:r>
            <a:r>
              <a:rPr lang="en-US" sz="1600" dirty="0"/>
              <a:t>on </a:t>
            </a:r>
            <a:r>
              <a:rPr lang="en-US" sz="1600" dirty="0" smtClean="0"/>
              <a:t>the items needed to be cleaned .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We </a:t>
            </a:r>
            <a:r>
              <a:rPr lang="en-US" sz="1600" dirty="0"/>
              <a:t>plan to fund our business through a combination of personal </a:t>
            </a:r>
            <a:r>
              <a:rPr lang="en-US" sz="1600" dirty="0"/>
              <a:t>savings and </a:t>
            </a:r>
            <a:r>
              <a:rPr lang="en-US" sz="1600" dirty="0"/>
              <a:t>small business </a:t>
            </a:r>
            <a:r>
              <a:rPr lang="en-US" sz="1600" dirty="0"/>
              <a:t>loans. </a:t>
            </a:r>
            <a:r>
              <a:rPr lang="en-US" sz="1600" dirty="0"/>
              <a:t>We will also seek investors who share our vision of sustainability and want to help support a business that promotes eco-friendly </a:t>
            </a:r>
            <a:r>
              <a:rPr lang="en-US" sz="1600" dirty="0" smtClean="0"/>
              <a:t>approach.</a:t>
            </a:r>
          </a:p>
          <a:p>
            <a:pPr>
              <a:lnSpc>
                <a:spcPct val="150000"/>
              </a:lnSpc>
            </a:pPr>
            <a:r>
              <a:rPr lang="en-US" dirty="0"/>
              <a:t>Our estimated start-up costs are </a:t>
            </a:r>
            <a:r>
              <a:rPr lang="en-US" dirty="0" smtClean="0"/>
              <a:t>JOD20,000, </a:t>
            </a:r>
            <a:r>
              <a:rPr lang="en-US" dirty="0"/>
              <a:t>which will cover the purchase of equipment and supplies, marketing </a:t>
            </a:r>
            <a:r>
              <a:rPr lang="en-US" dirty="0" smtClean="0"/>
              <a:t>expenses and employee fees</a:t>
            </a:r>
            <a:r>
              <a:rPr lang="en-US" dirty="0"/>
              <a:t>. We anticipate generating revenue of </a:t>
            </a:r>
            <a:r>
              <a:rPr lang="en-US" dirty="0" smtClean="0"/>
              <a:t>JOD 40,OOO in </a:t>
            </a:r>
            <a:r>
              <a:rPr lang="en-US" dirty="0"/>
              <a:t>our first year and increasing to </a:t>
            </a:r>
            <a:r>
              <a:rPr lang="en-US" dirty="0" smtClean="0"/>
              <a:t>JOD 150,000 by </a:t>
            </a:r>
            <a:r>
              <a:rPr lang="en-US" dirty="0"/>
              <a:t>our fifth year of operation. Our profit margin will be approximately 20%, allowing us to reinvest in the business and </a:t>
            </a:r>
            <a:r>
              <a:rPr lang="en-US" dirty="0" smtClean="0"/>
              <a:t>donate some of the profits to organizations who help families in need.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2929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 details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a group of 4 friends who joined forces to create a company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Kareem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Deen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Laith </a:t>
            </a:r>
            <a:r>
              <a:rPr lang="en-US" dirty="0" err="1" smtClean="0"/>
              <a:t>Hattar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Khaled Masri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Mariam </a:t>
            </a:r>
            <a:r>
              <a:rPr lang="en-US" dirty="0" err="1" smtClean="0"/>
              <a:t>Suleman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56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373140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Proud business owner , Kareem </a:t>
            </a:r>
            <a:r>
              <a:rPr lang="en-US" b="1" cap="none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Alam</a:t>
            </a:r>
            <a:r>
              <a:rPr lang="en-US" b="1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b="1" cap="none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Deen</a:t>
            </a:r>
            <a:endParaRPr lang="en-US" b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07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</TotalTime>
  <Words>342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Ion Boardroom</vt:lpstr>
      <vt:lpstr>ECO-CLEAN</vt:lpstr>
      <vt:lpstr>Our Mission </vt:lpstr>
      <vt:lpstr>We offer a service</vt:lpstr>
      <vt:lpstr>Our Vision</vt:lpstr>
      <vt:lpstr>Target Market</vt:lpstr>
      <vt:lpstr>Financial information</vt:lpstr>
      <vt:lpstr>Owner details </vt:lpstr>
      <vt:lpstr>Thank you</vt:lpstr>
    </vt:vector>
  </TitlesOfParts>
  <Company>Umniah Mobile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ECO-CLEAN</dc:title>
  <dc:creator>Diana Saidi</dc:creator>
  <cp:lastModifiedBy>Diana Saidi</cp:lastModifiedBy>
  <cp:revision>4</cp:revision>
  <dcterms:created xsi:type="dcterms:W3CDTF">2023-03-08T17:42:53Z</dcterms:created>
  <dcterms:modified xsi:type="dcterms:W3CDTF">2023-03-08T18:00:33Z</dcterms:modified>
</cp:coreProperties>
</file>