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5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0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91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787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07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65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21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43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7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8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7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2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0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1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5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8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589697C-1CD4-4C06-93AE-0A56A2AAFBA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2ECA5-6F65-4229-A772-2D9511B5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313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2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34" name="Picture 24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36" name="Oval 26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8" name="Picture 28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63A5-9954-5EB9-FF95-0B1D63348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143" y="1645920"/>
            <a:ext cx="3522879" cy="44708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4200" b="0" i="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My Business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A80657-6EB8-0DF2-A375-09D965479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4109" y="1645920"/>
            <a:ext cx="5919503" cy="447082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 dirty="0">
                <a:solidFill>
                  <a:schemeClr val="tx1"/>
                </a:solidFill>
              </a:rPr>
              <a:t>Ammar Abubaker 7E</a:t>
            </a:r>
          </a:p>
          <a:p>
            <a:pPr>
              <a:buFont typeface="Wingdings 3" charset="2"/>
              <a:buChar char=""/>
            </a:pPr>
            <a:r>
              <a:rPr lang="en-US" dirty="0">
                <a:solidFill>
                  <a:schemeClr val="tx1"/>
                </a:solidFill>
              </a:rPr>
              <a:t>Netflix</a:t>
            </a:r>
          </a:p>
        </p:txBody>
      </p:sp>
    </p:spTree>
    <p:extLst>
      <p:ext uri="{BB962C8B-B14F-4D97-AF65-F5344CB8AC3E}">
        <p14:creationId xmlns:p14="http://schemas.microsoft.com/office/powerpoint/2010/main" val="1067247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D87083-B23E-7FF4-B4D7-F0CDA04ED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Profit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D1FF3-2E70-B3EC-CE10-B316C5D67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 dirty="0"/>
              <a:t>Netflix has a yearly Profit of a whopping $1.6 BILLION</a:t>
            </a:r>
          </a:p>
        </p:txBody>
      </p:sp>
    </p:spTree>
    <p:extLst>
      <p:ext uri="{BB962C8B-B14F-4D97-AF65-F5344CB8AC3E}">
        <p14:creationId xmlns:p14="http://schemas.microsoft.com/office/powerpoint/2010/main" val="26985593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74FBD9-4966-467A-1330-5FB600DB8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b="0" i="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is the idea of Netflix, does it provide goods or 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57F1A6-0105-36CB-FEE5-503012DF9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 dirty="0"/>
              <a:t>Netflix is a streaming SERVICE that started in 1998. Currently it has more the 5,400 movies and tv shows</a:t>
            </a:r>
          </a:p>
        </p:txBody>
      </p:sp>
    </p:spTree>
    <p:extLst>
      <p:ext uri="{BB962C8B-B14F-4D97-AF65-F5344CB8AC3E}">
        <p14:creationId xmlns:p14="http://schemas.microsoft.com/office/powerpoint/2010/main" val="462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17CF20-6111-8187-3279-7847451CA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Why was Netflix called Netflix?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29593-C0BA-A469-E68D-0733C3A45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 dirty="0"/>
              <a:t>Netflix was called Netflix because the word net came from the internet and the word flix is a synonym for the word movie. So when you put them together you get Netflix</a:t>
            </a:r>
          </a:p>
        </p:txBody>
      </p:sp>
    </p:spTree>
    <p:extLst>
      <p:ext uri="{BB962C8B-B14F-4D97-AF65-F5344CB8AC3E}">
        <p14:creationId xmlns:p14="http://schemas.microsoft.com/office/powerpoint/2010/main" val="3179087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9EDEA-54AC-DD9E-DB5D-CA329C00B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Mission and vision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06A37-F793-80E4-2A09-01211D363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At Netflix, 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we want to entertain the world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. Whatever your taste, and no matter where you live, we give you access to best-in-class TV series, documentaries, feature films and mobile games. Our members control what they want to watch, when they want it, in one simple subscription.</a:t>
            </a:r>
            <a:endParaRPr lang="en-US" b="0" i="0" dirty="0">
              <a:solidFill>
                <a:srgbClr val="E8E8E8"/>
              </a:solidFill>
              <a:effectLst/>
              <a:latin typeface="arial" panose="020B0604020202020204" pitchFamily="34" charset="0"/>
            </a:endParaRPr>
          </a:p>
          <a:p>
            <a:br>
              <a:rPr lang="en-US" b="0" i="0" dirty="0">
                <a:solidFill>
                  <a:srgbClr val="E8E8E8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387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9AB793-528E-C289-DEBD-DDE4E1868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dirty="0">
                <a:solidFill>
                  <a:srgbClr val="FFFFFF"/>
                </a:solidFill>
              </a:rPr>
              <a:t>Target costumers</a:t>
            </a:r>
            <a:endParaRPr lang="en-US" sz="4200" b="0" i="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7B2A7-0C97-15F0-2ACA-0E5EC5CB5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Netflix's target market </a:t>
            </a:r>
            <a:r>
              <a:rPr lang="en-US" dirty="0">
                <a:solidFill>
                  <a:srgbClr val="202124"/>
                </a:solidFill>
                <a:latin typeface="Google Sans"/>
              </a:rPr>
              <a:t>are mainly Families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14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75CB84-22EE-5762-37BC-A1936E73C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competitors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2AB37B-45BC-61F6-6FBD-C4E4D4626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Netflix has a lot of competitors, its competitors are other streaming services like Amazon Prime,Hulu,Disney Plus, HBO max and many many more</a:t>
            </a:r>
          </a:p>
        </p:txBody>
      </p:sp>
    </p:spTree>
    <p:extLst>
      <p:ext uri="{BB962C8B-B14F-4D97-AF65-F5344CB8AC3E}">
        <p14:creationId xmlns:p14="http://schemas.microsoft.com/office/powerpoint/2010/main" val="248341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C21751-6D2A-32E0-1054-30CA064F6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Business Location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BA4F0-B48C-9BA7-6255-B947E877E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 dirty="0"/>
              <a:t>Netflix can be accessed by anyone in the world that has an internet connection and is willing to subscribe</a:t>
            </a:r>
          </a:p>
        </p:txBody>
      </p:sp>
    </p:spTree>
    <p:extLst>
      <p:ext uri="{BB962C8B-B14F-4D97-AF65-F5344CB8AC3E}">
        <p14:creationId xmlns:p14="http://schemas.microsoft.com/office/powerpoint/2010/main" val="940697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9BCA1C-D538-6235-7F2D-28BAFF5B2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Sources of Capital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1D307-1F0B-D362-8119-4521DA83D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 dirty="0"/>
              <a:t>Netflix generates 100% of revenue from streaming subscriptions</a:t>
            </a:r>
          </a:p>
        </p:txBody>
      </p:sp>
    </p:spTree>
    <p:extLst>
      <p:ext uri="{BB962C8B-B14F-4D97-AF65-F5344CB8AC3E}">
        <p14:creationId xmlns:p14="http://schemas.microsoft.com/office/powerpoint/2010/main" val="3930964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68AF11-50F4-E981-79A4-2BB2C6947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b="0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much does Netflix charge and how much do other streaming services charge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5D2220-B4C2-411B-F322-30DE8B458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 dirty="0"/>
              <a:t>Netflix charges $11.99 monthly while amazon prime charges $14.99 Hulu charges $7.99 but it has ads. So we can see Netflix clearly is the best streaming service out there.</a:t>
            </a:r>
          </a:p>
        </p:txBody>
      </p:sp>
    </p:spTree>
    <p:extLst>
      <p:ext uri="{BB962C8B-B14F-4D97-AF65-F5344CB8AC3E}">
        <p14:creationId xmlns:p14="http://schemas.microsoft.com/office/powerpoint/2010/main" val="3353843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</TotalTime>
  <Words>269</Words>
  <Application>Microsoft Office PowerPoint</Application>
  <PresentationFormat>Widescreen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</vt:lpstr>
      <vt:lpstr>Century Gothic</vt:lpstr>
      <vt:lpstr>Google Sans</vt:lpstr>
      <vt:lpstr>Wingdings 3</vt:lpstr>
      <vt:lpstr>Ion</vt:lpstr>
      <vt:lpstr>My Business plan</vt:lpstr>
      <vt:lpstr>What is the idea of Netflix, does it provide goods or services</vt:lpstr>
      <vt:lpstr>Why was Netflix called Netflix?</vt:lpstr>
      <vt:lpstr>Mission and vision </vt:lpstr>
      <vt:lpstr>Target costumers</vt:lpstr>
      <vt:lpstr>competitors</vt:lpstr>
      <vt:lpstr>Business Location </vt:lpstr>
      <vt:lpstr>Sources of Capital</vt:lpstr>
      <vt:lpstr>How much does Netflix charge and how much do other streaming services charge</vt:lpstr>
      <vt:lpstr>Profit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Business plan</dc:title>
  <dc:creator>Lama ABU BAKER - EUTF SYRIA</dc:creator>
  <cp:lastModifiedBy>Lama AbuBaker</cp:lastModifiedBy>
  <cp:revision>2</cp:revision>
  <dcterms:created xsi:type="dcterms:W3CDTF">2023-03-08T16:49:05Z</dcterms:created>
  <dcterms:modified xsi:type="dcterms:W3CDTF">2023-03-08T17:29:47Z</dcterms:modified>
</cp:coreProperties>
</file>