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70937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C2C5A5-A308-43DB-AF9D-3E979CAF18E3}"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338209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34700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1284294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1118836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9C2C5A5-A308-43DB-AF9D-3E979CAF18E3}"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3112942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9C2C5A5-A308-43DB-AF9D-3E979CAF18E3}" type="datetimeFigureOut">
              <a:rPr lang="en-US" smtClean="0"/>
              <a:t>3/8/2023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999747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133630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28057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99647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2C5A5-A308-43DB-AF9D-3E979CAF18E3}"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278059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C2C5A5-A308-43DB-AF9D-3E979CAF18E3}"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27257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2C5A5-A308-43DB-AF9D-3E979CAF18E3}"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2836654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C2C5A5-A308-43DB-AF9D-3E979CAF18E3}" type="datetimeFigureOut">
              <a:rPr lang="en-US" smtClean="0"/>
              <a:t>3/8/2023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83851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2C5A5-A308-43DB-AF9D-3E979CAF18E3}" type="datetimeFigureOut">
              <a:rPr lang="en-US" smtClean="0"/>
              <a:t>3/8/2023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3310245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C2C5A5-A308-43DB-AF9D-3E979CAF18E3}"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182165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C2C5A5-A308-43DB-AF9D-3E979CAF18E3}"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E35A746-AB6F-4C90-8057-BE2DA6804336}" type="slidenum">
              <a:rPr lang="en-US" smtClean="0"/>
              <a:t>‹#›</a:t>
            </a:fld>
            <a:endParaRPr lang="en-US"/>
          </a:p>
        </p:txBody>
      </p:sp>
    </p:spTree>
    <p:extLst>
      <p:ext uri="{BB962C8B-B14F-4D97-AF65-F5344CB8AC3E}">
        <p14:creationId xmlns:p14="http://schemas.microsoft.com/office/powerpoint/2010/main" val="2899549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9C2C5A5-A308-43DB-AF9D-3E979CAF18E3}" type="datetimeFigureOut">
              <a:rPr lang="en-US" smtClean="0"/>
              <a:t>3/8/2023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E35A746-AB6F-4C90-8057-BE2DA6804336}" type="slidenum">
              <a:rPr lang="en-US" smtClean="0"/>
              <a:t>‹#›</a:t>
            </a:fld>
            <a:endParaRPr lang="en-US"/>
          </a:p>
        </p:txBody>
      </p:sp>
    </p:spTree>
    <p:extLst>
      <p:ext uri="{BB962C8B-B14F-4D97-AF65-F5344CB8AC3E}">
        <p14:creationId xmlns:p14="http://schemas.microsoft.com/office/powerpoint/2010/main" val="1685019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8E1B-AFBB-AF21-2BB4-76094019FFEA}"/>
              </a:ext>
            </a:extLst>
          </p:cNvPr>
          <p:cNvSpPr>
            <a:spLocks noGrp="1"/>
          </p:cNvSpPr>
          <p:nvPr>
            <p:ph type="ctrTitle"/>
          </p:nvPr>
        </p:nvSpPr>
        <p:spPr/>
        <p:txBody>
          <a:bodyPr/>
          <a:lstStyle/>
          <a:p>
            <a:r>
              <a:rPr lang="en-US" b="1" dirty="0">
                <a:solidFill>
                  <a:srgbClr val="00B0F0"/>
                </a:solidFill>
              </a:rPr>
              <a:t>Adding a new sport to the school</a:t>
            </a:r>
          </a:p>
        </p:txBody>
      </p:sp>
      <p:sp>
        <p:nvSpPr>
          <p:cNvPr id="3" name="Subtitle 2">
            <a:extLst>
              <a:ext uri="{FF2B5EF4-FFF2-40B4-BE49-F238E27FC236}">
                <a16:creationId xmlns:a16="http://schemas.microsoft.com/office/drawing/2014/main" id="{7BAB5D04-8455-5812-9515-4DA056D87BE2}"/>
              </a:ext>
            </a:extLst>
          </p:cNvPr>
          <p:cNvSpPr>
            <a:spLocks noGrp="1"/>
          </p:cNvSpPr>
          <p:nvPr>
            <p:ph type="subTitle" idx="1"/>
          </p:nvPr>
        </p:nvSpPr>
        <p:spPr/>
        <p:txBody>
          <a:bodyPr/>
          <a:lstStyle/>
          <a:p>
            <a:r>
              <a:rPr lang="en-US" dirty="0"/>
              <a:t>Done by: Omar Goussous and Jaafar dajani</a:t>
            </a:r>
          </a:p>
        </p:txBody>
      </p:sp>
    </p:spTree>
    <p:extLst>
      <p:ext uri="{BB962C8B-B14F-4D97-AF65-F5344CB8AC3E}">
        <p14:creationId xmlns:p14="http://schemas.microsoft.com/office/powerpoint/2010/main" val="313439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0E193-EF5D-9DEB-CB43-FED972999030}"/>
              </a:ext>
            </a:extLst>
          </p:cNvPr>
          <p:cNvSpPr>
            <a:spLocks noGrp="1"/>
          </p:cNvSpPr>
          <p:nvPr>
            <p:ph type="title"/>
          </p:nvPr>
        </p:nvSpPr>
        <p:spPr/>
        <p:txBody>
          <a:bodyPr/>
          <a:lstStyle/>
          <a:p>
            <a:r>
              <a:rPr lang="en-US" b="1" dirty="0">
                <a:solidFill>
                  <a:srgbClr val="00B0F0"/>
                </a:solidFill>
              </a:rPr>
              <a:t>Introduction</a:t>
            </a:r>
          </a:p>
        </p:txBody>
      </p:sp>
      <p:sp>
        <p:nvSpPr>
          <p:cNvPr id="3" name="Content Placeholder 2">
            <a:extLst>
              <a:ext uri="{FF2B5EF4-FFF2-40B4-BE49-F238E27FC236}">
                <a16:creationId xmlns:a16="http://schemas.microsoft.com/office/drawing/2014/main" id="{1CB14520-C1C7-3E53-9023-B3E6CA0E5F6C}"/>
              </a:ext>
            </a:extLst>
          </p:cNvPr>
          <p:cNvSpPr>
            <a:spLocks noGrp="1"/>
          </p:cNvSpPr>
          <p:nvPr>
            <p:ph idx="1"/>
          </p:nvPr>
        </p:nvSpPr>
        <p:spPr/>
        <p:txBody>
          <a:bodyPr/>
          <a:lstStyle/>
          <a:p>
            <a:r>
              <a:rPr lang="en-US" dirty="0"/>
              <a:t>We decided to do a survey to see what new sport do the students want.</a:t>
            </a:r>
          </a:p>
          <a:p>
            <a:r>
              <a:rPr lang="en-US" dirty="0"/>
              <a:t>Here are the results:  https://docs.google.com/forms/d/1FWKVCP1ufnQvPqWlSek9ZFra81pjfQuF4VRpv334PbQ</a:t>
            </a:r>
          </a:p>
          <a:p>
            <a:pPr marL="0" indent="0">
              <a:buNone/>
            </a:pPr>
            <a:endParaRPr lang="en-US" dirty="0"/>
          </a:p>
        </p:txBody>
      </p:sp>
      <p:pic>
        <p:nvPicPr>
          <p:cNvPr id="1026" name="Picture 2" descr="Forms response chart. Question title: Which one of these sports would you like the school to add?. Number of responses: 12 responses.">
            <a:extLst>
              <a:ext uri="{FF2B5EF4-FFF2-40B4-BE49-F238E27FC236}">
                <a16:creationId xmlns:a16="http://schemas.microsoft.com/office/drawing/2014/main" id="{8B345F51-5EC5-1983-8597-EF2DF8FD9C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463" y="3821530"/>
            <a:ext cx="5203690" cy="3036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386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C1A3-CDF0-7B9E-B4D8-839098D8BBB3}"/>
              </a:ext>
            </a:extLst>
          </p:cNvPr>
          <p:cNvSpPr>
            <a:spLocks noGrp="1"/>
          </p:cNvSpPr>
          <p:nvPr>
            <p:ph type="title"/>
          </p:nvPr>
        </p:nvSpPr>
        <p:spPr/>
        <p:txBody>
          <a:bodyPr/>
          <a:lstStyle/>
          <a:p>
            <a:pPr algn="ctr"/>
            <a:r>
              <a:rPr lang="en-US" b="1" dirty="0">
                <a:solidFill>
                  <a:srgbClr val="00B0F0"/>
                </a:solidFill>
              </a:rPr>
              <a:t>What is dodgeball?</a:t>
            </a:r>
          </a:p>
        </p:txBody>
      </p:sp>
      <p:sp>
        <p:nvSpPr>
          <p:cNvPr id="3" name="Content Placeholder 2">
            <a:extLst>
              <a:ext uri="{FF2B5EF4-FFF2-40B4-BE49-F238E27FC236}">
                <a16:creationId xmlns:a16="http://schemas.microsoft.com/office/drawing/2014/main" id="{76FCAC72-97B6-D9D8-B2AB-39B593FD7588}"/>
              </a:ext>
            </a:extLst>
          </p:cNvPr>
          <p:cNvSpPr>
            <a:spLocks noGrp="1"/>
          </p:cNvSpPr>
          <p:nvPr>
            <p:ph idx="1"/>
          </p:nvPr>
        </p:nvSpPr>
        <p:spPr>
          <a:xfrm>
            <a:off x="1154953" y="2603500"/>
            <a:ext cx="9972591" cy="3416300"/>
          </a:xfrm>
        </p:spPr>
        <p:txBody>
          <a:bodyPr/>
          <a:lstStyle/>
          <a:p>
            <a:pPr algn="just"/>
            <a:r>
              <a:rPr lang="en-US" sz="2200" b="1" dirty="0">
                <a:solidFill>
                  <a:srgbClr val="252525"/>
                </a:solidFill>
                <a:effectLst/>
              </a:rPr>
              <a:t>Dodgeball is a sport in which participants throw and dodge balls that their opponent tosses at them. It has gained a lot of popularity in recent years, especially in schools, which is a good justification for adding it to the list of sports.</a:t>
            </a:r>
          </a:p>
          <a:p>
            <a:r>
              <a:rPr lang="en-US" sz="2200" b="1" dirty="0"/>
              <a:t>In the upcoming slides, we are going to talk about the consequences of dodgeball.</a:t>
            </a:r>
          </a:p>
        </p:txBody>
      </p:sp>
    </p:spTree>
    <p:extLst>
      <p:ext uri="{BB962C8B-B14F-4D97-AF65-F5344CB8AC3E}">
        <p14:creationId xmlns:p14="http://schemas.microsoft.com/office/powerpoint/2010/main" val="4098019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2DE6C-C1A7-49A8-8946-D41C82CF0628}"/>
              </a:ext>
            </a:extLst>
          </p:cNvPr>
          <p:cNvSpPr>
            <a:spLocks noGrp="1"/>
          </p:cNvSpPr>
          <p:nvPr>
            <p:ph type="title"/>
          </p:nvPr>
        </p:nvSpPr>
        <p:spPr/>
        <p:txBody>
          <a:bodyPr/>
          <a:lstStyle/>
          <a:p>
            <a:pPr algn="ctr"/>
            <a:r>
              <a:rPr lang="en-US" b="1" dirty="0">
                <a:solidFill>
                  <a:srgbClr val="00B0F0"/>
                </a:solidFill>
              </a:rPr>
              <a:t>Causes of adding a new sport</a:t>
            </a:r>
          </a:p>
        </p:txBody>
      </p:sp>
      <p:sp>
        <p:nvSpPr>
          <p:cNvPr id="3" name="Content Placeholder 2">
            <a:extLst>
              <a:ext uri="{FF2B5EF4-FFF2-40B4-BE49-F238E27FC236}">
                <a16:creationId xmlns:a16="http://schemas.microsoft.com/office/drawing/2014/main" id="{BE629190-6641-44F8-B0B7-E5B7CABB415D}"/>
              </a:ext>
            </a:extLst>
          </p:cNvPr>
          <p:cNvSpPr>
            <a:spLocks noGrp="1"/>
          </p:cNvSpPr>
          <p:nvPr>
            <p:ph idx="1"/>
          </p:nvPr>
        </p:nvSpPr>
        <p:spPr>
          <a:xfrm>
            <a:off x="1014276" y="2519092"/>
            <a:ext cx="10042929" cy="3895774"/>
          </a:xfrm>
        </p:spPr>
        <p:txBody>
          <a:bodyPr>
            <a:normAutofit/>
          </a:bodyPr>
          <a:lstStyle/>
          <a:p>
            <a:pPr marL="0" indent="0" algn="just">
              <a:buNone/>
            </a:pPr>
            <a:r>
              <a:rPr lang="en-US" sz="2200" dirty="0"/>
              <a:t>Here are a few advantages/causes of adding a new sport to the school:</a:t>
            </a:r>
          </a:p>
          <a:p>
            <a:pPr marL="0" indent="0" algn="just">
              <a:buNone/>
            </a:pPr>
            <a:r>
              <a:rPr lang="en-US" sz="3600" b="1" i="0" dirty="0">
                <a:solidFill>
                  <a:srgbClr val="000000"/>
                </a:solidFill>
                <a:effectLst/>
                <a:latin typeface="Open Sans" panose="020B0604020202020204" pitchFamily="34" charset="0"/>
              </a:rPr>
              <a:t>Better Performance in Academics</a:t>
            </a:r>
          </a:p>
          <a:p>
            <a:pPr algn="just"/>
            <a:r>
              <a:rPr lang="en-US" sz="2200" b="1" i="0" dirty="0">
                <a:solidFill>
                  <a:srgbClr val="000000"/>
                </a:solidFill>
                <a:effectLst/>
                <a:latin typeface="Open Sans" panose="020B0606030504020204" pitchFamily="34" charset="0"/>
              </a:rPr>
              <a:t>Students who participate in sports can also improve their academic performance. Students' daily physical activities aid in memory enhancement and mental renewal. </a:t>
            </a:r>
          </a:p>
          <a:p>
            <a:pPr algn="just"/>
            <a:r>
              <a:rPr lang="en-US" sz="2200" b="1" i="0" dirty="0">
                <a:solidFill>
                  <a:srgbClr val="000000"/>
                </a:solidFill>
                <a:effectLst/>
                <a:latin typeface="Open Sans" panose="020B0606030504020204" pitchFamily="34" charset="0"/>
              </a:rPr>
              <a:t>Students can perform better in their academics if sports are a regular part of their schedule. Students will be able to concentrate better on their studies as a result of their improved physical and mental health.</a:t>
            </a:r>
          </a:p>
          <a:p>
            <a:pPr marL="0" indent="0" algn="just">
              <a:buNone/>
            </a:pPr>
            <a:endParaRPr lang="en-US" sz="2200" b="1" i="0" dirty="0">
              <a:solidFill>
                <a:srgbClr val="000000"/>
              </a:solidFill>
              <a:effectLst/>
              <a:latin typeface="Open Sans" panose="020B0604020202020204" pitchFamily="34" charset="0"/>
            </a:endParaRPr>
          </a:p>
          <a:p>
            <a:pPr marL="0" indent="0" algn="just">
              <a:buNone/>
            </a:pPr>
            <a:endParaRPr lang="en-US" sz="2200" b="1" i="0" dirty="0">
              <a:solidFill>
                <a:srgbClr val="000000"/>
              </a:solidFill>
              <a:effectLst/>
              <a:latin typeface="Merriweather" panose="020B0604020202020204" pitchFamily="2" charset="0"/>
            </a:endParaRPr>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1631741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BB2C-D02A-4AA6-B3DD-BE6C2459C2A0}"/>
              </a:ext>
            </a:extLst>
          </p:cNvPr>
          <p:cNvSpPr>
            <a:spLocks noGrp="1"/>
          </p:cNvSpPr>
          <p:nvPr>
            <p:ph type="title"/>
          </p:nvPr>
        </p:nvSpPr>
        <p:spPr>
          <a:xfrm>
            <a:off x="1154954" y="838200"/>
            <a:ext cx="8761413" cy="976532"/>
          </a:xfrm>
        </p:spPr>
        <p:txBody>
          <a:bodyPr/>
          <a:lstStyle/>
          <a:p>
            <a:pPr algn="ctr"/>
            <a:br>
              <a:rPr lang="en-US" b="1" i="0" dirty="0">
                <a:solidFill>
                  <a:srgbClr val="00B0F0"/>
                </a:solidFill>
                <a:effectLst/>
                <a:latin typeface="Open Sans" panose="020B0606030504020204" pitchFamily="34" charset="0"/>
              </a:rPr>
            </a:br>
            <a:r>
              <a:rPr lang="en-US" b="1" i="0" dirty="0">
                <a:solidFill>
                  <a:srgbClr val="00B0F0"/>
                </a:solidFill>
                <a:effectLst/>
                <a:latin typeface="Open Sans" panose="020B0606030504020204" pitchFamily="34" charset="0"/>
              </a:rPr>
              <a:t>Boost Emotional Fitness</a:t>
            </a:r>
            <a:br>
              <a:rPr lang="en-US" b="0" i="0" dirty="0">
                <a:solidFill>
                  <a:srgbClr val="00B0F0"/>
                </a:solidFill>
                <a:effectLst/>
                <a:latin typeface="Open Sans" panose="020B0606030504020204" pitchFamily="34" charset="0"/>
              </a:rPr>
            </a:br>
            <a:endParaRPr lang="en-US" dirty="0">
              <a:solidFill>
                <a:srgbClr val="00B0F0"/>
              </a:solidFill>
            </a:endParaRPr>
          </a:p>
        </p:txBody>
      </p:sp>
      <p:sp>
        <p:nvSpPr>
          <p:cNvPr id="3" name="Content Placeholder 2">
            <a:extLst>
              <a:ext uri="{FF2B5EF4-FFF2-40B4-BE49-F238E27FC236}">
                <a16:creationId xmlns:a16="http://schemas.microsoft.com/office/drawing/2014/main" id="{68DC86AF-79B5-4C17-9857-24667D5C0379}"/>
              </a:ext>
            </a:extLst>
          </p:cNvPr>
          <p:cNvSpPr>
            <a:spLocks noGrp="1"/>
          </p:cNvSpPr>
          <p:nvPr>
            <p:ph idx="1"/>
          </p:nvPr>
        </p:nvSpPr>
        <p:spPr/>
        <p:txBody>
          <a:bodyPr>
            <a:normAutofit/>
          </a:bodyPr>
          <a:lstStyle/>
          <a:p>
            <a:pPr algn="just"/>
            <a:r>
              <a:rPr lang="en-US" sz="2200" b="1" dirty="0">
                <a:solidFill>
                  <a:srgbClr val="000000"/>
                </a:solidFill>
                <a:latin typeface="Open Sans" panose="020B0606030504020204" pitchFamily="34" charset="0"/>
              </a:rPr>
              <a:t>Students who participate in physical activities feel happier and have their minds refreshed. By lowering stress and mental depression, sports also assist students in remaining upbeat and emotionally healthy.</a:t>
            </a:r>
          </a:p>
          <a:p>
            <a:pPr marL="0" indent="0" algn="just">
              <a:buNone/>
            </a:pPr>
            <a:r>
              <a:rPr lang="en-US" sz="2200" b="1" dirty="0">
                <a:solidFill>
                  <a:srgbClr val="000000"/>
                </a:solidFill>
                <a:latin typeface="Open Sans" panose="020B0606030504020204" pitchFamily="34" charset="0"/>
              </a:rPr>
              <a:t> </a:t>
            </a:r>
          </a:p>
          <a:p>
            <a:pPr algn="just"/>
            <a:r>
              <a:rPr lang="en-US" sz="2200" b="1" dirty="0">
                <a:solidFill>
                  <a:srgbClr val="000000"/>
                </a:solidFill>
                <a:latin typeface="Open Sans" panose="020B0606030504020204" pitchFamily="34" charset="0"/>
              </a:rPr>
              <a:t>Students can perform better in their studies and reach their objectives if they are in good emotional and mental health. Students who become more interested in sports can turn them into a passion and a career.</a:t>
            </a:r>
          </a:p>
        </p:txBody>
      </p:sp>
    </p:spTree>
    <p:extLst>
      <p:ext uri="{BB962C8B-B14F-4D97-AF65-F5344CB8AC3E}">
        <p14:creationId xmlns:p14="http://schemas.microsoft.com/office/powerpoint/2010/main" val="2105111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CB3C5-1A99-4D19-B96D-FBAEE41E2428}"/>
              </a:ext>
            </a:extLst>
          </p:cNvPr>
          <p:cNvSpPr>
            <a:spLocks noGrp="1"/>
          </p:cNvSpPr>
          <p:nvPr>
            <p:ph type="title"/>
          </p:nvPr>
        </p:nvSpPr>
        <p:spPr/>
        <p:txBody>
          <a:bodyPr/>
          <a:lstStyle/>
          <a:p>
            <a:pPr algn="ctr"/>
            <a:br>
              <a:rPr lang="en-US" b="1" i="0" dirty="0">
                <a:solidFill>
                  <a:srgbClr val="00B0F0"/>
                </a:solidFill>
                <a:effectLst/>
                <a:latin typeface="Open Sans" panose="020B0606030504020204" pitchFamily="34" charset="0"/>
              </a:rPr>
            </a:br>
            <a:r>
              <a:rPr lang="en-US" b="1" i="0" dirty="0">
                <a:solidFill>
                  <a:srgbClr val="00B0F0"/>
                </a:solidFill>
                <a:effectLst/>
                <a:latin typeface="Open Sans" panose="020B0606030504020204" pitchFamily="34" charset="0"/>
              </a:rPr>
              <a:t>Good Fitness Level</a:t>
            </a:r>
            <a:br>
              <a:rPr lang="en-US" b="1" i="0" dirty="0">
                <a:solidFill>
                  <a:srgbClr val="00B0F0"/>
                </a:solidFill>
                <a:effectLst/>
                <a:latin typeface="Merriweather" panose="00000500000000000000" pitchFamily="2" charset="0"/>
              </a:rPr>
            </a:br>
            <a:endParaRPr lang="en-US" dirty="0">
              <a:solidFill>
                <a:srgbClr val="00B0F0"/>
              </a:solidFill>
            </a:endParaRPr>
          </a:p>
        </p:txBody>
      </p:sp>
      <p:sp>
        <p:nvSpPr>
          <p:cNvPr id="3" name="Content Placeholder 2">
            <a:extLst>
              <a:ext uri="{FF2B5EF4-FFF2-40B4-BE49-F238E27FC236}">
                <a16:creationId xmlns:a16="http://schemas.microsoft.com/office/drawing/2014/main" id="{C2037FC7-8EAD-439E-AC25-5FD92FDADE8A}"/>
              </a:ext>
            </a:extLst>
          </p:cNvPr>
          <p:cNvSpPr>
            <a:spLocks noGrp="1"/>
          </p:cNvSpPr>
          <p:nvPr>
            <p:ph idx="1"/>
          </p:nvPr>
        </p:nvSpPr>
        <p:spPr/>
        <p:txBody>
          <a:bodyPr>
            <a:normAutofit/>
          </a:bodyPr>
          <a:lstStyle/>
          <a:p>
            <a:pPr algn="just"/>
            <a:r>
              <a:rPr lang="en-US" sz="2400" b="1" dirty="0">
                <a:solidFill>
                  <a:srgbClr val="000000"/>
                </a:solidFill>
                <a:latin typeface="Open Sans" panose="020B0606030504020204" pitchFamily="34" charset="0"/>
              </a:rPr>
              <a:t>For students to lose weight and keep up their physical health, sports are crucial. Due to the growing popularity of indoor activities like television and video games, outdoor sports are on the decline. Students who participate in regular sports can keep their weight and fitness levels in check.</a:t>
            </a:r>
            <a:endParaRPr lang="en-US" dirty="0"/>
          </a:p>
        </p:txBody>
      </p:sp>
    </p:spTree>
    <p:extLst>
      <p:ext uri="{BB962C8B-B14F-4D97-AF65-F5344CB8AC3E}">
        <p14:creationId xmlns:p14="http://schemas.microsoft.com/office/powerpoint/2010/main" val="278971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2A08C-ACCE-4D54-9401-4553C46DBD2E}"/>
              </a:ext>
            </a:extLst>
          </p:cNvPr>
          <p:cNvSpPr>
            <a:spLocks noGrp="1"/>
          </p:cNvSpPr>
          <p:nvPr>
            <p:ph type="title"/>
          </p:nvPr>
        </p:nvSpPr>
        <p:spPr/>
        <p:txBody>
          <a:bodyPr/>
          <a:lstStyle/>
          <a:p>
            <a:pPr algn="ctr"/>
            <a:r>
              <a:rPr lang="en-US" b="1" dirty="0">
                <a:solidFill>
                  <a:srgbClr val="00B0F0"/>
                </a:solidFill>
              </a:rPr>
              <a:t>Consequences</a:t>
            </a:r>
          </a:p>
        </p:txBody>
      </p:sp>
      <p:sp>
        <p:nvSpPr>
          <p:cNvPr id="3" name="Content Placeholder 2">
            <a:extLst>
              <a:ext uri="{FF2B5EF4-FFF2-40B4-BE49-F238E27FC236}">
                <a16:creationId xmlns:a16="http://schemas.microsoft.com/office/drawing/2014/main" id="{7A114CA6-9CDB-45E2-96E5-20B45EE4A07F}"/>
              </a:ext>
            </a:extLst>
          </p:cNvPr>
          <p:cNvSpPr>
            <a:spLocks noGrp="1"/>
          </p:cNvSpPr>
          <p:nvPr>
            <p:ph idx="1"/>
          </p:nvPr>
        </p:nvSpPr>
        <p:spPr>
          <a:xfrm>
            <a:off x="903139" y="2378418"/>
            <a:ext cx="10196271" cy="4050518"/>
          </a:xfrm>
        </p:spPr>
        <p:txBody>
          <a:bodyPr>
            <a:normAutofit/>
          </a:bodyPr>
          <a:lstStyle/>
          <a:p>
            <a:r>
              <a:rPr lang="en-US" sz="2000" dirty="0"/>
              <a:t>Here a few consequences/disadvantages that we think should be considered before adding dodgeball: </a:t>
            </a:r>
          </a:p>
          <a:p>
            <a:r>
              <a:rPr lang="en-US" sz="3600" b="1" dirty="0"/>
              <a:t>Competition and Risk</a:t>
            </a:r>
          </a:p>
          <a:p>
            <a:pPr algn="just"/>
            <a:r>
              <a:rPr lang="en-US" sz="2200" b="1" dirty="0">
                <a:solidFill>
                  <a:srgbClr val="252525"/>
                </a:solidFill>
                <a:effectLst/>
              </a:rPr>
              <a:t>Sport teams may put themselves under pressure to succeed, which may have detrimental effects on and off the field. Youth sports also carry a risk of injury, and schools with coaches who don't follow safe practices or aren't trained in them can raise that risk. For instance, encouraging players to head the ball without properly instructing them on how to do so increases the likelihood that they will sustain concussions.</a:t>
            </a:r>
          </a:p>
        </p:txBody>
      </p:sp>
    </p:spTree>
    <p:extLst>
      <p:ext uri="{BB962C8B-B14F-4D97-AF65-F5344CB8AC3E}">
        <p14:creationId xmlns:p14="http://schemas.microsoft.com/office/powerpoint/2010/main" val="2646843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CB72F-B51D-4F97-BBE9-E40E9E58044F}"/>
              </a:ext>
            </a:extLst>
          </p:cNvPr>
          <p:cNvSpPr>
            <a:spLocks noGrp="1"/>
          </p:cNvSpPr>
          <p:nvPr>
            <p:ph type="title"/>
          </p:nvPr>
        </p:nvSpPr>
        <p:spPr/>
        <p:txBody>
          <a:bodyPr/>
          <a:lstStyle/>
          <a:p>
            <a:pPr algn="ctr"/>
            <a:r>
              <a:rPr lang="en-US" b="1" dirty="0">
                <a:solidFill>
                  <a:srgbClr val="00B0F0"/>
                </a:solidFill>
              </a:rPr>
              <a:t>Inappropriate Focus</a:t>
            </a:r>
          </a:p>
        </p:txBody>
      </p:sp>
      <p:sp>
        <p:nvSpPr>
          <p:cNvPr id="3" name="Content Placeholder 2">
            <a:extLst>
              <a:ext uri="{FF2B5EF4-FFF2-40B4-BE49-F238E27FC236}">
                <a16:creationId xmlns:a16="http://schemas.microsoft.com/office/drawing/2014/main" id="{38099D04-5545-45CF-84CD-D8925DB80A35}"/>
              </a:ext>
            </a:extLst>
          </p:cNvPr>
          <p:cNvSpPr>
            <a:spLocks noGrp="1"/>
          </p:cNvSpPr>
          <p:nvPr>
            <p:ph idx="1"/>
          </p:nvPr>
        </p:nvSpPr>
        <p:spPr/>
        <p:txBody>
          <a:bodyPr/>
          <a:lstStyle/>
          <a:p>
            <a:pPr algn="just"/>
            <a:r>
              <a:rPr lang="en-US" sz="2200" b="1" dirty="0">
                <a:solidFill>
                  <a:srgbClr val="252525"/>
                </a:solidFill>
                <a:effectLst/>
              </a:rPr>
              <a:t>School sports might obstruct learning by taking away time that could be spent studying. Schools need to keep an eye on how much time is spent practicing and make sure that academic success is not put ahead of athletic success.</a:t>
            </a:r>
            <a:endParaRPr lang="en-US" dirty="0"/>
          </a:p>
        </p:txBody>
      </p:sp>
    </p:spTree>
    <p:extLst>
      <p:ext uri="{BB962C8B-B14F-4D97-AF65-F5344CB8AC3E}">
        <p14:creationId xmlns:p14="http://schemas.microsoft.com/office/powerpoint/2010/main" val="109278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E94A3-9F3C-4355-A728-C7442F22AC94}"/>
              </a:ext>
            </a:extLst>
          </p:cNvPr>
          <p:cNvSpPr>
            <a:spLocks noGrp="1"/>
          </p:cNvSpPr>
          <p:nvPr>
            <p:ph type="title"/>
          </p:nvPr>
        </p:nvSpPr>
        <p:spPr/>
        <p:txBody>
          <a:bodyPr/>
          <a:lstStyle/>
          <a:p>
            <a:pPr algn="ctr"/>
            <a:r>
              <a:rPr lang="en-US" b="1" dirty="0">
                <a:solidFill>
                  <a:srgbClr val="00B0F0"/>
                </a:solidFill>
              </a:rPr>
              <a:t>Finance</a:t>
            </a:r>
          </a:p>
        </p:txBody>
      </p:sp>
      <p:sp>
        <p:nvSpPr>
          <p:cNvPr id="3" name="Content Placeholder 2">
            <a:extLst>
              <a:ext uri="{FF2B5EF4-FFF2-40B4-BE49-F238E27FC236}">
                <a16:creationId xmlns:a16="http://schemas.microsoft.com/office/drawing/2014/main" id="{A992E2F8-22AE-46A6-B6A9-807B5B10B92C}"/>
              </a:ext>
            </a:extLst>
          </p:cNvPr>
          <p:cNvSpPr>
            <a:spLocks noGrp="1"/>
          </p:cNvSpPr>
          <p:nvPr>
            <p:ph idx="1"/>
          </p:nvPr>
        </p:nvSpPr>
        <p:spPr>
          <a:xfrm>
            <a:off x="1154954" y="2603500"/>
            <a:ext cx="9128529" cy="3416300"/>
          </a:xfrm>
        </p:spPr>
        <p:txBody>
          <a:bodyPr/>
          <a:lstStyle/>
          <a:p>
            <a:pPr algn="just"/>
            <a:r>
              <a:rPr lang="en-US" sz="2200" b="1" dirty="0"/>
              <a:t>Finances and expenses should primarily be taken into consideration because while it may be expensive to add a new sport, we can essentially raise the necessary funds through: donations, the addition of enjoyable events for students and the purchase of amusing plays charging 1 – 3 JDs.</a:t>
            </a:r>
            <a:endParaRPr lang="en-US" dirty="0"/>
          </a:p>
        </p:txBody>
      </p:sp>
    </p:spTree>
    <p:extLst>
      <p:ext uri="{BB962C8B-B14F-4D97-AF65-F5344CB8AC3E}">
        <p14:creationId xmlns:p14="http://schemas.microsoft.com/office/powerpoint/2010/main" val="1768061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99</TotalTime>
  <Words>532</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Century Gothic</vt:lpstr>
      <vt:lpstr>Merriweather</vt:lpstr>
      <vt:lpstr>Open Sans</vt:lpstr>
      <vt:lpstr>Wingdings 3</vt:lpstr>
      <vt:lpstr>Ion Boardroom</vt:lpstr>
      <vt:lpstr>Adding a new sport to the school</vt:lpstr>
      <vt:lpstr>Introduction</vt:lpstr>
      <vt:lpstr>What is dodgeball?</vt:lpstr>
      <vt:lpstr>Causes of adding a new sport</vt:lpstr>
      <vt:lpstr> Boost Emotional Fitness </vt:lpstr>
      <vt:lpstr> Good Fitness Level </vt:lpstr>
      <vt:lpstr>Consequences</vt:lpstr>
      <vt:lpstr>Inappropriate Focus</vt:lpstr>
      <vt:lpstr>Finance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a new sport to the school</dc:title>
  <dc:creator>Omar Goussous</dc:creator>
  <cp:lastModifiedBy>Omar Goussous</cp:lastModifiedBy>
  <cp:revision>32</cp:revision>
  <dcterms:created xsi:type="dcterms:W3CDTF">2023-02-17T08:25:57Z</dcterms:created>
  <dcterms:modified xsi:type="dcterms:W3CDTF">2023-03-08T17:16:22Z</dcterms:modified>
</cp:coreProperties>
</file>