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r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6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80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425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r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90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48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58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2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55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4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r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5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57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4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43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70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r">
              <a:defRPr sz="36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5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4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5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79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sldNum="0" hdr="0" ftr="0" dt="0"/>
  <p:txStyles>
    <p:titleStyle>
      <a:lvl1pPr algn="r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r" rtl="1"/>
            <a:r>
              <a:rPr lang="ar-JO" dirty="0"/>
              <a:t>انواع التفكير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sz="2800" dirty="0"/>
              <a:t>أ – التفكير المجرد : يمكن تعرف ثلاثة انواع من التفكير :يقصد به التفكير في الاشياء غير المحسوسة التي لا يمكن رؤيتها , او سماعها , او مشاهدتها, او وزنها , و لذا فهم يدور حول المفاهيم المجردة , كالتفكير في اليوم الاخر , و الجنة و النار .</a:t>
            </a:r>
          </a:p>
          <a:p>
            <a:pPr marL="0" indent="0" algn="r" rtl="1">
              <a:buNone/>
            </a:pPr>
            <a:r>
              <a:rPr lang="ar-JO" sz="2800" dirty="0"/>
              <a:t>ب- التفكير العلمي الموضوعي : يقصد به التفكير بالاشياء الموجودة في العالم المشاهد , و له ثلاث ركائز , هي :</a:t>
            </a:r>
          </a:p>
          <a:p>
            <a:pPr marL="0" indent="0" algn="r" rtl="1">
              <a:buNone/>
            </a:pPr>
            <a:r>
              <a:rPr lang="ar-JO" sz="2800" dirty="0"/>
              <a:t>1-الفهم: ادراك العلاقات بين الاجزاء و الكل.</a:t>
            </a:r>
          </a:p>
          <a:p>
            <a:pPr marL="0" indent="0" algn="r" rtl="1">
              <a:buNone/>
            </a:pPr>
            <a:r>
              <a:rPr lang="ar-JO" sz="2800" dirty="0"/>
              <a:t>2-التنبؤ: الوصول الى علاقات جديدة .</a:t>
            </a:r>
          </a:p>
          <a:p>
            <a:pPr marL="0" indent="0" algn="r" rtl="1">
              <a:buNone/>
            </a:pPr>
            <a:r>
              <a:rPr lang="ar-JO" sz="2800" dirty="0"/>
              <a:t>3- التحكم: القدرة على التحكم في الفروق المحيطة , لاحداث العلاقة المراد تحقيقها.</a:t>
            </a:r>
          </a:p>
          <a:p>
            <a:pPr marL="0" indent="0" algn="r" rtl="1">
              <a:buNone/>
            </a:pPr>
            <a:r>
              <a:rPr lang="ar-JO" sz="2800" dirty="0"/>
              <a:t>ج- التفكير الذاتي : هو التفكير الذي يدور حول الاشياء لا وجود لها , الا في ذهن الشخص و خياله , و تتعلق بذاته شخصيا , سواء كان التفكير اجابيا ام سلبيا , و هي اشبه باحلام اليقظة.</a:t>
            </a:r>
          </a:p>
          <a:p>
            <a:pPr marL="0" indent="0" algn="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370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ar-JO" sz="4000" dirty="0"/>
              <a:t>مهارات التفكير الناقد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/>
              <a:t>أ – التمميز بين الحقائق التي لا يمكن اثباتها او التحقق من صحتها و الاداءات غير الصحيحة او المزاعم الذاتية او القيمية. </a:t>
            </a:r>
          </a:p>
          <a:p>
            <a:pPr marL="0" indent="0" algn="r" rtl="1">
              <a:buNone/>
            </a:pPr>
            <a:r>
              <a:rPr lang="ar-JO" dirty="0"/>
              <a:t>ب- تحديد مصداقية مصادر المعلومات و مراجعها .</a:t>
            </a:r>
          </a:p>
          <a:p>
            <a:pPr marL="0" indent="0" algn="r" rtl="1">
              <a:buNone/>
            </a:pPr>
            <a:r>
              <a:rPr lang="ar-JO" dirty="0"/>
              <a:t>ج- التمييز بين الاستدلال و التبرير .</a:t>
            </a:r>
          </a:p>
          <a:p>
            <a:pPr marL="0" indent="0" algn="r" rtl="1">
              <a:buNone/>
            </a:pPr>
            <a:r>
              <a:rPr lang="ar-JO" dirty="0"/>
              <a:t>د- تعرف الدعاءات او البراهين الغامضة .</a:t>
            </a:r>
          </a:p>
        </p:txBody>
      </p:sp>
    </p:spTree>
    <p:extLst>
      <p:ext uri="{BB962C8B-B14F-4D97-AF65-F5344CB8AC3E}">
        <p14:creationId xmlns:p14="http://schemas.microsoft.com/office/powerpoint/2010/main" val="2358824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192</Words>
  <Application>Microsoft Office PowerPoint</Application>
  <PresentationFormat>عرض على الشاشة (4:3)</PresentationFormat>
  <Paragraphs>12</Paragraphs>
  <Slides>2</Slides>
  <Notes>0</Notes>
  <HiddenSlides>1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أيون</vt:lpstr>
      <vt:lpstr>انواع التفكير </vt:lpstr>
      <vt:lpstr>مهارات التفكير الناقد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</dc:title>
  <dc:creator>Dell</dc:creator>
  <cp:lastModifiedBy>hamzeh.darawi@nos.edu.jo</cp:lastModifiedBy>
  <cp:revision>5</cp:revision>
  <dcterms:created xsi:type="dcterms:W3CDTF">2023-03-08T16:10:57Z</dcterms:created>
  <dcterms:modified xsi:type="dcterms:W3CDTF">2023-03-08T16:54:15Z</dcterms:modified>
</cp:coreProperties>
</file>