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9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1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6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0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1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0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2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5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C72E-89F0-4EDE-A91E-7C8ECDAAB91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BDDA0-E5E2-4284-9A75-5A59B8B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 smtClean="0"/>
              <a:t> Car dealership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7478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1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Name: Cars R Us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Description: sell all kind of cars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8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idea is to build a car dealer ship to sell cars to adults</a:t>
            </a:r>
          </a:p>
          <a:p>
            <a:r>
              <a:rPr lang="en-US" dirty="0" smtClean="0"/>
              <a:t>It is a good because I am selling</a:t>
            </a:r>
          </a:p>
          <a:p>
            <a:r>
              <a:rPr lang="en-US" dirty="0" smtClean="0"/>
              <a:t>People will want to buy because everyone needs to buy a car specially when they are lower than market prices my main objective is to sell and my vision is a lot of people will be buying from us</a:t>
            </a:r>
          </a:p>
          <a:p>
            <a:r>
              <a:rPr lang="en-US" dirty="0" smtClean="0"/>
              <a:t>Cars R Us is the business name and it is a unique name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49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21" y="765451"/>
            <a:ext cx="10515600" cy="4351338"/>
          </a:xfrm>
        </p:spPr>
        <p:txBody>
          <a:bodyPr/>
          <a:lstStyle/>
          <a:p>
            <a:r>
              <a:rPr lang="en-US" dirty="0" smtClean="0"/>
              <a:t>My target market is adults that have a driving license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6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customers will be adults</a:t>
            </a:r>
          </a:p>
          <a:p>
            <a:r>
              <a:rPr lang="en-US" dirty="0" smtClean="0"/>
              <a:t>My competitors are other car dealerships</a:t>
            </a:r>
            <a:endParaRPr lang="en-US" dirty="0"/>
          </a:p>
          <a:p>
            <a:r>
              <a:rPr lang="en-US" dirty="0" smtClean="0"/>
              <a:t>Business location will be in USA</a:t>
            </a:r>
          </a:p>
        </p:txBody>
      </p:sp>
    </p:spTree>
    <p:extLst>
      <p:ext uri="{BB962C8B-B14F-4D97-AF65-F5344CB8AC3E}">
        <p14:creationId xmlns:p14="http://schemas.microsoft.com/office/powerpoint/2010/main" val="258410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</a:t>
            </a:r>
            <a:r>
              <a:rPr lang="en-US" dirty="0" err="1" smtClean="0"/>
              <a:t>information:spending</a:t>
            </a:r>
            <a:r>
              <a:rPr lang="en-US" dirty="0" smtClean="0"/>
              <a:t> 100000 on the car dealer with cars so In total 300000</a:t>
            </a:r>
          </a:p>
          <a:p>
            <a:r>
              <a:rPr lang="en-US" dirty="0" smtClean="0"/>
              <a:t>I will charge around 20000 but depends on the car type</a:t>
            </a:r>
          </a:p>
          <a:p>
            <a:r>
              <a:rPr lang="en-US" dirty="0" smtClean="0"/>
              <a:t>My competitors arc charging about 22000 – 25000 still depends on the car type</a:t>
            </a:r>
          </a:p>
          <a:p>
            <a:r>
              <a:rPr lang="en-US" dirty="0" smtClean="0"/>
              <a:t>Predicted profit = 20000 - 300000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6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 details: my phone number</a:t>
            </a:r>
            <a:endParaRPr lang="en-US" dirty="0"/>
          </a:p>
          <a:p>
            <a:r>
              <a:rPr lang="en-US" dirty="0" smtClean="0"/>
              <a:t>With the money I make I will reinvest in the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5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181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Car dealership</vt:lpstr>
      <vt:lpstr>Business idea</vt:lpstr>
      <vt:lpstr>My idea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2023-03-08T15:20:20Z</dcterms:created>
  <dcterms:modified xsi:type="dcterms:W3CDTF">2023-03-08T16:42:46Z</dcterms:modified>
</cp:coreProperties>
</file>