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1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1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8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7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0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8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6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3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0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87899-4EFB-47EA-8036-917C34AB7CD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1EA7-DFCE-46EB-8D5B-48E1151B2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7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r" rtl="1"/>
            <a:r>
              <a:rPr lang="ar-JO" dirty="0" smtClean="0"/>
              <a:t>انواع التفكير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sz="2800" dirty="0" smtClean="0"/>
              <a:t>أ – التفكير المجرد : يمكن تعرف ثلاثة انواع من التفكير :يقصد به التفكير في الاشياء غير المحسوسة التي لا يمكن رؤيتها , او سماعها , او مشاهدتها, او وزنها , و لذا فهم يدور حول المفاهيم المجردة , كالتفكير في اليوم الاخر , و الجنة و النار .</a:t>
            </a:r>
          </a:p>
          <a:p>
            <a:pPr marL="0" indent="0" algn="r" rtl="1">
              <a:buNone/>
            </a:pPr>
            <a:r>
              <a:rPr lang="ar-JO" sz="2800" dirty="0" smtClean="0"/>
              <a:t>ب- التفكير العلمي الموضوعي : يقصد به التفكير بالاشياء الموجودة في العالم المشاهد , و له ثلاث ركائز , هي :</a:t>
            </a:r>
          </a:p>
          <a:p>
            <a:pPr marL="0" indent="0" algn="r" rtl="1">
              <a:buNone/>
            </a:pPr>
            <a:r>
              <a:rPr lang="ar-JO" sz="2800" dirty="0" smtClean="0"/>
              <a:t>1-الفهم: ادراك العلاقات بين الاجزاء و الكل.</a:t>
            </a:r>
          </a:p>
          <a:p>
            <a:pPr marL="0" indent="0" algn="r" rtl="1">
              <a:buNone/>
            </a:pPr>
            <a:r>
              <a:rPr lang="ar-JO" sz="2800" dirty="0" smtClean="0"/>
              <a:t>2-التنبؤ: الوصول الى علاقات جديدة .</a:t>
            </a:r>
          </a:p>
          <a:p>
            <a:pPr marL="0" indent="0" algn="r" rtl="1">
              <a:buNone/>
            </a:pPr>
            <a:r>
              <a:rPr lang="ar-JO" sz="2800" dirty="0" smtClean="0"/>
              <a:t>3- التحكم: القدرة على التحكم في الفروق المحيطة , لاحداث العلاقة المراد تحقيقها.</a:t>
            </a:r>
          </a:p>
          <a:p>
            <a:pPr marL="0" indent="0" algn="r" rtl="1">
              <a:buNone/>
            </a:pPr>
            <a:r>
              <a:rPr lang="ar-JO" sz="2800" dirty="0" smtClean="0"/>
              <a:t>ج- التفكير الذاتي : هو التفكير الذي يدور حول الاشياء لا وجود لها , الا في ذهن الشخص و خياله , و تتعلق بذاته شخصيا , سواء كان التفكير اجابيا ام سلبيا , و هي اشبه باحلام اليقظة.</a:t>
            </a:r>
          </a:p>
          <a:p>
            <a:pPr marL="0" indent="0" algn="r" rtl="1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370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 rtl="1"/>
            <a:r>
              <a:rPr lang="ar-JO" sz="4000" dirty="0" smtClean="0"/>
              <a:t>مهارات التفكير الناقد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أ – التمميز بين الحقائق التي لا يمكن اثباتها او التحقق من صحتها و الاداءات غير الصحيحة او المزاعم الذاتية او القيمية. </a:t>
            </a:r>
          </a:p>
          <a:p>
            <a:pPr marL="0" indent="0" algn="r" rtl="1">
              <a:buNone/>
            </a:pPr>
            <a:r>
              <a:rPr lang="ar-JO" dirty="0" smtClean="0"/>
              <a:t>ب- تحديد مصداقية مصادر المعلومات و مراجعها .</a:t>
            </a:r>
          </a:p>
          <a:p>
            <a:pPr marL="0" indent="0" algn="r" rtl="1">
              <a:buNone/>
            </a:pPr>
            <a:r>
              <a:rPr lang="ar-JO" dirty="0" smtClean="0"/>
              <a:t>ج- التمييز بين الاستدلال و التبرير .</a:t>
            </a:r>
          </a:p>
          <a:p>
            <a:pPr marL="0" indent="0" algn="r" rtl="1">
              <a:buNone/>
            </a:pPr>
            <a:r>
              <a:rPr lang="ar-JO" dirty="0" smtClean="0"/>
              <a:t>د- تعرف الدعاءات او البراهين الغامضة .</a:t>
            </a:r>
          </a:p>
        </p:txBody>
      </p:sp>
    </p:spTree>
    <p:extLst>
      <p:ext uri="{BB962C8B-B14F-4D97-AF65-F5344CB8AC3E}">
        <p14:creationId xmlns:p14="http://schemas.microsoft.com/office/powerpoint/2010/main" val="2358824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انواع التفكير </vt:lpstr>
      <vt:lpstr>مهارات التفكير الناقد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</dc:title>
  <dc:creator>Dell</dc:creator>
  <cp:lastModifiedBy>Dell</cp:lastModifiedBy>
  <cp:revision>3</cp:revision>
  <dcterms:created xsi:type="dcterms:W3CDTF">2023-03-08T16:10:57Z</dcterms:created>
  <dcterms:modified xsi:type="dcterms:W3CDTF">2023-03-08T16:40:25Z</dcterms:modified>
</cp:coreProperties>
</file>