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FFAAC-4382-47A8-AB20-8E61D9571301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14498-5E10-41D0-8C32-9C4C23226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90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14498-5E10-41D0-8C32-9C4C23226F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5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AC34F-54A2-30A8-5AB6-7EA93EF01D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5FCF19-CD67-22CC-25B6-8915E5CDC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08C9B-D11F-6C75-809E-C7CCEC572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6BB43-EB8D-91AA-F8F5-145224C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EC107-7334-91A1-F9CA-FF9030EAA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3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C2B-C39F-2FD8-6DA2-4232E7342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653E2-920C-CDEC-21F1-7E9D9FDD2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317CF-6547-D6A0-F151-8E43C6752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C53E1-B99E-63FA-536B-2B00153BB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2F398-7D64-852C-66A6-74838119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F0F2FD-F5F2-9A2B-C56F-C82B4D394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B5808-3929-351D-7F85-305B2B76C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D4DA7-DE73-CFBD-D078-F6252431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F01F1-3433-66DC-8115-D3402FCF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39521-D42B-4A01-C7EC-972BEBC8D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49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6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19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8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77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22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10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5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7855-C2E4-0996-B21B-DD7BDD43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D700C-AB0D-AD1F-F826-CD3063D5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84C27-893F-714E-75FF-09EC64A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FFB0-9A46-EF0B-BD7C-434A467E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C6CEB-B24B-1A32-8D3A-8EA375D4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2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9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50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606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193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71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066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093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93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7855-C2E4-0996-B21B-DD7BDD43C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D700C-AB0D-AD1F-F826-CD3063D5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84C27-893F-714E-75FF-09EC64AD6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FFB0-9A46-EF0B-BD7C-434A467E7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C6CEB-B24B-1A32-8D3A-8EA375D4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95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395C9-0668-2E16-6757-9819E515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91AD4-2D8E-F171-7A0D-1FBE91FEA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C8611-3F35-D0B2-2443-C84BE0403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625B6-77EE-B3C4-37A7-564F2108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13A4-8BCA-197C-B71C-29B75990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1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B06F-C222-86AE-CDBC-FE8DF44C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86CD-B312-E1FE-0907-BA7A2A4AD8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C4723-98DE-5A28-6420-B05459B08C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07717-72C8-5E57-7E88-F7109A696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EB22D-4954-F307-ACB3-6DB92606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3A101-E3EF-1503-83F8-B4E063E29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9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1FB7E-A08D-6083-5AA9-A470459F5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17BB1-48A2-1E46-BB4C-76B9F856F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C46E9-3D2E-E5C6-0151-A35238654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7251E-7401-9E90-6625-08482D664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18DF3-ED84-8860-E885-DA5BC0E86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77A754-93EF-5FDD-98FA-2F19E1E3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68F4C9-0B70-5F60-91B1-F7B17382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4DAB88-4C18-7D59-3C6E-BE5FF69F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983E3-B82B-453A-98CB-97095F7D9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FC69E4-78F0-F25C-762C-DB2628A3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8B662D-BB4E-0957-838B-1BC91EA2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8D65C-4521-6B08-5FC1-85C32A20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8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E0BD3F-88C6-B195-0016-8FE3AE184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8BCD8-88F1-4204-EBC7-35A5B3B26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B528A-9746-440D-E676-838A9247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8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0BF58-33C0-91E7-8EA3-225AEE8E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4425C-8A40-8B52-7C07-3864AB4BC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C27FB-0D7F-2ABE-768D-57AD7F1D6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F056F-7F22-D632-B5E6-90EB8F4B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C80258-662D-7DC8-DE69-AD26772A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85A59-A50D-9382-26DA-495D69672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6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EAF78-8C6F-17F2-A0A0-285C25494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BA466D-12B0-2082-753C-C36A66F3A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01ACE-B597-6495-7216-9406BD37C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E2F0B-D70D-4EB1-5A25-B2D7A5ECB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30D4C0-BD90-7135-0D8F-95B135D38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7A2C3-8DF3-7740-AD1F-06530E788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15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DA728-4789-435E-EC66-068022A27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00C1E-B578-D4FB-50C4-1B3DDD7C3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68FB0-7F9F-BADA-E2B1-A81F33026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274C7-D1CB-9755-B365-BC45F958D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F761A-77A7-290F-AED6-7DE1C0F6F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9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BD0F179-9E59-4762-B085-923EC6D99010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31874C4-66BD-45A1-AC7B-31BF65769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4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29A8-C459-B1E1-C594-7A17266D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621" y="125974"/>
            <a:ext cx="10515600" cy="1280795"/>
          </a:xfrm>
        </p:spPr>
        <p:txBody>
          <a:bodyPr>
            <a:normAutofit/>
          </a:bodyPr>
          <a:lstStyle/>
          <a:p>
            <a:pPr algn="r"/>
            <a:r>
              <a:rPr lang="ar-JO" b="1" dirty="0"/>
              <a:t>أنواع التفكير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C194A-6EDF-4CCD-4ED4-20D622E5D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223888"/>
            <a:ext cx="11535508" cy="55081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يمكن تعرف ثلاثة انواع من التفكير :</a:t>
            </a:r>
          </a:p>
          <a:p>
            <a:pPr marL="0" indent="0" algn="r">
              <a:buNone/>
            </a:pPr>
            <a:r>
              <a:rPr lang="ar-JO" dirty="0"/>
              <a:t>أ – </a:t>
            </a:r>
            <a:r>
              <a:rPr lang="ar-JO" b="1" dirty="0"/>
              <a:t>التفكير المجرد : </a:t>
            </a:r>
            <a:r>
              <a:rPr lang="ar-JO" dirty="0"/>
              <a:t>و يقصد به التفكير في الاشياء غير المحسوسة التي لا يمكن رؤيتها ،أو سماعها ،أو مشاهدتها ، أو وزنها ،و لذا فهو يدور حول المفاهيم المجردة ، كالتفكير في اليوم الآخر ، و الجنة و النار .</a:t>
            </a:r>
          </a:p>
          <a:p>
            <a:pPr marL="0" indent="0" algn="r">
              <a:buNone/>
            </a:pPr>
            <a:r>
              <a:rPr lang="ar-JO" b="1" dirty="0"/>
              <a:t>ب – التفكير العلمي الموضوعي : </a:t>
            </a:r>
            <a:r>
              <a:rPr lang="ar-JO" dirty="0"/>
              <a:t>يقصد به التفكير في الاشياء الموجودة في العالم المشاهد ،وله ثلاث ركائز ، هي : </a:t>
            </a:r>
            <a:endParaRPr lang="ar-JO" b="1" dirty="0"/>
          </a:p>
          <a:p>
            <a:pPr marL="0" indent="0" algn="r">
              <a:buNone/>
            </a:pPr>
            <a:r>
              <a:rPr lang="ar-JO" dirty="0"/>
              <a:t>1-</a:t>
            </a:r>
            <a:r>
              <a:rPr lang="ar-JO" b="1" dirty="0"/>
              <a:t> الفهم:</a:t>
            </a:r>
            <a:r>
              <a:rPr lang="ar-JO" dirty="0"/>
              <a:t> إدراك العلاقات بين الأجزاء و الكل.</a:t>
            </a:r>
          </a:p>
          <a:p>
            <a:pPr marL="0" indent="0" algn="r">
              <a:buNone/>
            </a:pPr>
            <a:r>
              <a:rPr lang="ar-JO" dirty="0"/>
              <a:t>2- </a:t>
            </a:r>
            <a:r>
              <a:rPr lang="ar-JO" b="1" dirty="0"/>
              <a:t>التنبؤ: </a:t>
            </a:r>
            <a:r>
              <a:rPr lang="ar-JO" dirty="0"/>
              <a:t>الوصول الى علاقات جديدة . </a:t>
            </a:r>
          </a:p>
          <a:p>
            <a:pPr marL="0" indent="0" algn="r">
              <a:buNone/>
            </a:pPr>
            <a:r>
              <a:rPr lang="ar-JO" dirty="0"/>
              <a:t>3- </a:t>
            </a:r>
            <a:r>
              <a:rPr lang="ar-JO" b="1" dirty="0"/>
              <a:t>التحكم :</a:t>
            </a:r>
            <a:r>
              <a:rPr lang="ar-JO" dirty="0"/>
              <a:t> القدرة على التحكم في الفروق المحيطة ، لإحداث العلاقة الجديدة المراد تحقيقها . </a:t>
            </a:r>
          </a:p>
          <a:p>
            <a:pPr marL="0" indent="0" algn="r">
              <a:buNone/>
            </a:pPr>
            <a:r>
              <a:rPr lang="ar-JO" dirty="0"/>
              <a:t>جـ - </a:t>
            </a:r>
            <a:r>
              <a:rPr lang="ar-JO" b="1" dirty="0"/>
              <a:t>التفكير الذاتي : </a:t>
            </a:r>
            <a:r>
              <a:rPr lang="ar-JO" dirty="0"/>
              <a:t>هو التفكير الذي يدور حول أشياء لا وجود لها ، ألا في ذهن الشخص وخياله ،و تتعلق بذاته شخصيا ، سواء أكان التفكير إيجابيا أم سلبيا ، و هي أشبه بأحلام اليقيظة .</a:t>
            </a:r>
          </a:p>
        </p:txBody>
      </p:sp>
    </p:spTree>
    <p:extLst>
      <p:ext uri="{BB962C8B-B14F-4D97-AF65-F5344CB8AC3E}">
        <p14:creationId xmlns:p14="http://schemas.microsoft.com/office/powerpoint/2010/main" val="135860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D1F55-4DB2-C33E-429C-0C0BA34D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52660"/>
          </a:xfrm>
        </p:spPr>
        <p:txBody>
          <a:bodyPr/>
          <a:lstStyle/>
          <a:p>
            <a:pPr algn="r"/>
            <a:r>
              <a:rPr lang="ar-JO" b="1" dirty="0"/>
              <a:t>مهارات التفكير الناقد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EDFA5-D1F7-F33C-0765-E66AAB5CF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5" y="1617786"/>
            <a:ext cx="11254153" cy="4875088"/>
          </a:xfrm>
        </p:spPr>
        <p:txBody>
          <a:bodyPr/>
          <a:lstStyle/>
          <a:p>
            <a:pPr marL="0" indent="0" algn="r">
              <a:buNone/>
            </a:pPr>
            <a:r>
              <a:rPr lang="ar-JO" dirty="0"/>
              <a:t>أ – التمييز بين الحقائق التي يمكن إثباتها أو التحقق من صحتها و الادعاءات غير الصحيحة أو المزاعم الذاتية أو القيمية .</a:t>
            </a:r>
          </a:p>
          <a:p>
            <a:pPr marL="0" indent="0" algn="r">
              <a:buNone/>
            </a:pPr>
            <a:r>
              <a:rPr lang="ar-JO" dirty="0"/>
              <a:t>ب- تحديد مصداقية مصادر المعلومات و مراجعها .</a:t>
            </a:r>
          </a:p>
          <a:p>
            <a:pPr marL="0" indent="0" algn="r">
              <a:buNone/>
            </a:pPr>
            <a:r>
              <a:rPr lang="ar-JO" dirty="0"/>
              <a:t>جـ - التمييز بين الاستدلال و التبرير .</a:t>
            </a:r>
          </a:p>
          <a:p>
            <a:pPr marL="0" indent="0" algn="r">
              <a:buNone/>
            </a:pPr>
            <a:r>
              <a:rPr lang="ar-JO" dirty="0"/>
              <a:t>د- تعرف الادعاءات أو البراهين الغامضة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82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198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Droplet</vt:lpstr>
      <vt:lpstr>أنواع التفكير</vt:lpstr>
      <vt:lpstr>مهارات التفكير الناقد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التفكير</dc:title>
  <dc:creator>AlMajrouh,Dawoud</dc:creator>
  <cp:lastModifiedBy>AlMajrouh,Dawoud</cp:lastModifiedBy>
  <cp:revision>4</cp:revision>
  <dcterms:created xsi:type="dcterms:W3CDTF">2023-03-02T23:50:23Z</dcterms:created>
  <dcterms:modified xsi:type="dcterms:W3CDTF">2023-03-08T17:32:50Z</dcterms:modified>
</cp:coreProperties>
</file>