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39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r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59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r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6776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r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02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r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7033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r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111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263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88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090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05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84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39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403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161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r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37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7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F2B9D2-4112-A74C-AB2F-661995CB23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430" y="-1193801"/>
            <a:ext cx="10364191" cy="2795403"/>
          </a:xfrm>
        </p:spPr>
        <p:txBody>
          <a:bodyPr>
            <a:normAutofit/>
          </a:bodyPr>
          <a:lstStyle/>
          <a:p>
            <a:r>
              <a:rPr lang="ar-SA" sz="2800"/>
              <a:t>انواع التفكير</a:t>
            </a:r>
            <a:endParaRPr lang="ar-JO" sz="280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79FAC27-1949-A84E-83B1-2B4FB873E6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01602"/>
            <a:ext cx="9144000" cy="5256397"/>
          </a:xfrm>
        </p:spPr>
        <p:txBody>
          <a:bodyPr>
            <a:normAutofit/>
          </a:bodyPr>
          <a:lstStyle/>
          <a:p>
            <a:pPr algn="r"/>
            <a:r>
              <a:rPr lang="ar-SA"/>
              <a:t>مكن تعرف ثلاثه انواع من التفكير:</a:t>
            </a:r>
          </a:p>
          <a:p>
            <a:pPr algn="r"/>
            <a:r>
              <a:rPr lang="ar-SA"/>
              <a:t>أ-التفكير المجرد : و يقصد به التفكير الاشياء غير المحسوسة التي لا يمكن رؤيتها ،أو سماعها ،أو مشاهدتها داو وزنها ،ولذا فهو يدور حول المفاهيم المجرده ، كالتفكير في اليوم الآخر، و الجنه و النار.</a:t>
            </a:r>
          </a:p>
          <a:p>
            <a:pPr algn="r"/>
            <a:r>
              <a:rPr lang="ar-SA"/>
              <a:t>ب-التفكير العلمي الموضوعي : يقصد به التفكير في الاشياء الموجوده في العالم المشاهد ، وله ثلاث ركائز،هي :</a:t>
            </a:r>
          </a:p>
          <a:p>
            <a:pPr algn="r"/>
            <a:r>
              <a:rPr lang="ar-SA"/>
              <a:t>١- الفهم:ادراك العلاقات بين الأجزاء و الكل.</a:t>
            </a:r>
          </a:p>
          <a:p>
            <a:pPr algn="r"/>
            <a:r>
              <a:rPr lang="ar-SA"/>
              <a:t>٢-التنبؤ:الوصول الى العلاقات جديده.</a:t>
            </a:r>
          </a:p>
          <a:p>
            <a:pPr algn="r"/>
            <a:r>
              <a:rPr lang="ar-SA"/>
              <a:t>٣-التحكم: القدره على التحكم في الفروق المحيطه،لاحداث العلاقه الجديده المراد تحقيقها.</a:t>
            </a:r>
          </a:p>
          <a:p>
            <a:pPr algn="r"/>
            <a:r>
              <a:rPr lang="ar-SA"/>
              <a:t>ج-التفكير الذاتي : هو التفكير الذي يدور حول اشياء لا وجود لها،إلا في ذهن الشخص و خياله،و تتعلق بذاته شخصيا، سواء أكان التفكير إيجابيا أم سلبيا، و هي أشبه بأحلام اليقظة. </a:t>
            </a:r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42070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A3FB6C-99ED-2C43-817A-0282A5998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2800"/>
              <a:t>مهارات التفكير الناقد </a:t>
            </a:r>
            <a:endParaRPr lang="ar-JO" sz="280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DA6A509-7C5A-B543-96BA-DAC281A3D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2400"/>
              <a:t>أ-التمييز بين الحقائق التي يمكن إثباتها أو التحقق من صحتها و الادعاءات غير الصحيحه او المزاعم الذاتيه أو القيميه.</a:t>
            </a:r>
          </a:p>
          <a:p>
            <a:pPr marL="0" indent="0">
              <a:buNone/>
            </a:pPr>
            <a:r>
              <a:rPr lang="ar-SA" sz="2400"/>
              <a:t>ب- تحديد مصداقيه مصادر المعلومات و مراجعها .</a:t>
            </a:r>
            <a:endParaRPr lang="ar-JO" sz="2400"/>
          </a:p>
        </p:txBody>
      </p:sp>
    </p:spTree>
    <p:extLst>
      <p:ext uri="{BB962C8B-B14F-4D97-AF65-F5344CB8AC3E}">
        <p14:creationId xmlns:p14="http://schemas.microsoft.com/office/powerpoint/2010/main" val="2619420055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2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واجهة</vt:lpstr>
      <vt:lpstr>انواع التفكير</vt:lpstr>
      <vt:lpstr>مهارات التفكير الناقد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انواع التفكير</dc:title>
  <dc:creator>zeinadarawi4@gmail.com</dc:creator>
  <cp:lastModifiedBy>zeinadarawi4@gmail.com</cp:lastModifiedBy>
  <cp:revision>1</cp:revision>
  <dcterms:created xsi:type="dcterms:W3CDTF">2023-03-08T16:07:37Z</dcterms:created>
  <dcterms:modified xsi:type="dcterms:W3CDTF">2023-03-08T16:33:22Z</dcterms:modified>
</cp:coreProperties>
</file>