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A14F1-E2D2-4D6E-9E13-429E655B420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9A4CD-732F-449D-BE20-174349D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9A4CD-732F-449D-BE20-174349D5D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1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5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7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4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76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15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86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65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26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8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0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9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15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BC4F-9415-4A91-A788-B3A5615E3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61182"/>
          </a:xfrm>
        </p:spPr>
        <p:txBody>
          <a:bodyPr/>
          <a:lstStyle/>
          <a:p>
            <a:pPr algn="ctr"/>
            <a:r>
              <a:rPr lang="en-US" dirty="0"/>
              <a:t>Create your Business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86E37-F55A-4C33-A408-4169F3CD5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937825"/>
            <a:ext cx="8791575" cy="402336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and see how big dreams can be turned into reality.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create a well- completed business plan for a company you admire  that convey information clearly and Accurately. use the template (next slide) to Help you creating your business plan. </a:t>
            </a:r>
          </a:p>
          <a:p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Always Remember 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the better your plan IS—the more successful your business WELL BE!</a:t>
            </a:r>
          </a:p>
        </p:txBody>
      </p:sp>
    </p:spTree>
    <p:extLst>
      <p:ext uri="{BB962C8B-B14F-4D97-AF65-F5344CB8AC3E}">
        <p14:creationId xmlns:p14="http://schemas.microsoft.com/office/powerpoint/2010/main" val="343634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023D33-D64D-41A4-85CF-34FF0BBD9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503217"/>
              </p:ext>
            </p:extLst>
          </p:nvPr>
        </p:nvGraphicFramePr>
        <p:xfrm>
          <a:off x="1863188" y="0"/>
          <a:ext cx="8128000" cy="6126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9440440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41912525"/>
                    </a:ext>
                  </a:extLst>
                </a:gridCol>
              </a:tblGrid>
              <a:tr h="6586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My Business Plan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59536"/>
                  </a:ext>
                </a:extLst>
              </a:tr>
              <a:tr h="1546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idea (Description &amp;Name)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idea?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Marios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House Italian Restaurant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it a good or a service? Service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will people want to buy (objectives, mission &amp; vision)?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Affordable prices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Unique Menu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Kids play area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Nice view 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this name say about your business? Is it unique? Memorable? easy to pronounces?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 it is unique in Jordan, and it is memorable and easy to pronounce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327500"/>
                  </a:ext>
                </a:extLst>
              </a:tr>
              <a:tr h="1345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market &amp; Demographics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your customers be? Kids? Teenagers? Men? Women? 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are your competitors?</a:t>
                      </a:r>
                    </a:p>
                    <a:p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Issmat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Casaricco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location and how products will reach customers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Al Salt – because they have a nice view location – No Italian restaurant – Al-Salt is a touristic city a lot of tourists visit Salt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40005"/>
                  </a:ext>
                </a:extLst>
              </a:tr>
            </a:tbl>
          </a:graphicData>
        </a:graphic>
      </p:graphicFrame>
      <p:pic>
        <p:nvPicPr>
          <p:cNvPr id="25" name="Picture 24" descr="C:\Users\y.qaddoumi\AppData\Local\Microsoft\Windows\INetCache\Content.MSO\83A652B5.tmp">
            <a:extLst>
              <a:ext uri="{FF2B5EF4-FFF2-40B4-BE49-F238E27FC236}">
                <a16:creationId xmlns:a16="http://schemas.microsoft.com/office/drawing/2014/main" id="{FFD9E7EE-A464-4D30-88C1-EBF9EFCA76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188" y="5676265"/>
            <a:ext cx="1164492" cy="1151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74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023D33-D64D-41A4-85CF-34FF0BBD9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333712"/>
              </p:ext>
            </p:extLst>
          </p:nvPr>
        </p:nvGraphicFramePr>
        <p:xfrm>
          <a:off x="1863188" y="0"/>
          <a:ext cx="8128000" cy="5090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9440440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41912525"/>
                    </a:ext>
                  </a:extLst>
                </a:gridCol>
              </a:tblGrid>
              <a:tr h="6586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My Business Plan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59536"/>
                  </a:ext>
                </a:extLst>
              </a:tr>
              <a:tr h="1145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Information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Sources of Capital.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money saved </a:t>
                      </a:r>
                    </a:p>
                    <a:p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you will Charge? And what’s your competitors charging?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person average price JD 30 while competitor charge JD50</a:t>
                      </a:r>
                    </a:p>
                    <a:p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Predicated Profit. (selling price – Total cost).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940381"/>
                  </a:ext>
                </a:extLst>
              </a:tr>
              <a:tr h="6013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Owners Details: Issa Hattar &amp;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Nisreen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Qaqish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74447"/>
                  </a:ext>
                </a:extLst>
              </a:tr>
              <a:tr h="1116874">
                <a:tc gridSpan="2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you will do with the money you make if it was profitable? Reinvest in the Business? Save it for collage? Donate?</a:t>
                      </a: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%80 for business, %10 for collage, %10 for Donation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70592"/>
                  </a:ext>
                </a:extLst>
              </a:tr>
            </a:tbl>
          </a:graphicData>
        </a:graphic>
      </p:graphicFrame>
      <p:pic>
        <p:nvPicPr>
          <p:cNvPr id="25" name="Picture 24" descr="C:\Users\y.qaddoumi\AppData\Local\Microsoft\Windows\INetCache\Content.MSO\83A652B5.tmp">
            <a:extLst>
              <a:ext uri="{FF2B5EF4-FFF2-40B4-BE49-F238E27FC236}">
                <a16:creationId xmlns:a16="http://schemas.microsoft.com/office/drawing/2014/main" id="{FFD9E7EE-A464-4D30-88C1-EBF9EFCA76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188" y="5676265"/>
            <a:ext cx="1164492" cy="1151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8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C:\Users\y.qaddoumi\AppData\Local\Microsoft\Windows\INetCache\Content.MSO\83A652B5.tmp">
            <a:extLst>
              <a:ext uri="{FF2B5EF4-FFF2-40B4-BE49-F238E27FC236}">
                <a16:creationId xmlns:a16="http://schemas.microsoft.com/office/drawing/2014/main" id="{FFD9E7EE-A464-4D30-88C1-EBF9EFCA76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188" y="5676265"/>
            <a:ext cx="1164492" cy="115125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2027E77-16C7-E608-F2CC-E407B5B28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868697"/>
              </p:ext>
            </p:extLst>
          </p:nvPr>
        </p:nvGraphicFramePr>
        <p:xfrm>
          <a:off x="2032000" y="101600"/>
          <a:ext cx="8128000" cy="653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4186">
                  <a:extLst>
                    <a:ext uri="{9D8B030D-6E8A-4147-A177-3AD203B41FA5}">
                      <a16:colId xmlns:a16="http://schemas.microsoft.com/office/drawing/2014/main" val="2796909250"/>
                    </a:ext>
                  </a:extLst>
                </a:gridCol>
                <a:gridCol w="4053814">
                  <a:extLst>
                    <a:ext uri="{9D8B030D-6E8A-4147-A177-3AD203B41FA5}">
                      <a16:colId xmlns:a16="http://schemas.microsoft.com/office/drawing/2014/main" val="3629376483"/>
                    </a:ext>
                  </a:extLst>
                </a:gridCol>
              </a:tblGrid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Fixed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216130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914770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Restaurant Design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844925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Kitchen Equipment's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915060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Monthly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907128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88542"/>
                  </a:ext>
                </a:extLst>
              </a:tr>
              <a:tr h="852587">
                <a:tc>
                  <a:txBody>
                    <a:bodyPr/>
                    <a:lstStyle/>
                    <a:p>
                      <a:r>
                        <a:rPr lang="en-US" dirty="0"/>
                        <a:t>Employee Cost (2 Executive Chefs, 4 Waiters, 2 Bus boys, 1 Manager, Teller, Accountant Part Time, HR Part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975153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772620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Product Cost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%40 prices of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606944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Average bill per customer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459526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r>
                        <a:rPr lang="en-US" dirty="0"/>
                        <a:t>Total Sales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 JD9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130428"/>
                  </a:ext>
                </a:extLst>
              </a:tr>
              <a:tr h="262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Average bill per customer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4778632"/>
                  </a:ext>
                </a:extLst>
              </a:tr>
              <a:tr h="262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Average cost per customer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8088823"/>
                  </a:ext>
                </a:extLst>
              </a:tr>
              <a:tr h="2400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Total Sales revenue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61462717"/>
                  </a:ext>
                </a:extLst>
              </a:tr>
              <a:tr h="5186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Average customer per day 20 and per month 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82917854"/>
                  </a:ext>
                </a:extLst>
              </a:tr>
              <a:tr h="262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Total Monthly net Sales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24635916"/>
                  </a:ext>
                </a:extLst>
              </a:tr>
              <a:tr h="262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w Cen MT" panose="020B0602020104020603" pitchFamily="34" charset="0"/>
                        </a:rPr>
                        <a:t>Breakeven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338.8888889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18093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32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77FB-658F-472C-BA7F-A87FFA5E1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825679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sz="4800" dirty="0"/>
              <a:t>good luck future entrepreneurs </a:t>
            </a:r>
          </a:p>
        </p:txBody>
      </p:sp>
    </p:spTree>
    <p:extLst>
      <p:ext uri="{BB962C8B-B14F-4D97-AF65-F5344CB8AC3E}">
        <p14:creationId xmlns:p14="http://schemas.microsoft.com/office/powerpoint/2010/main" val="3174362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112</TotalTime>
  <Words>402</Words>
  <Application>Microsoft Office PowerPoint</Application>
  <PresentationFormat>Widescreen</PresentationFormat>
  <Paragraphs>72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Tw Cen MT</vt:lpstr>
      <vt:lpstr>Circuit</vt:lpstr>
      <vt:lpstr>Create your Business Plan </vt:lpstr>
      <vt:lpstr>PowerPoint Presentation</vt:lpstr>
      <vt:lpstr>PowerPoint Presentation</vt:lpstr>
      <vt:lpstr>PowerPoint Presentation</vt:lpstr>
      <vt:lpstr> good luck future entrepreneurs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Business Plan</dc:title>
  <dc:creator>Yasmin Qaddoumi</dc:creator>
  <cp:lastModifiedBy>Issam Hattar</cp:lastModifiedBy>
  <cp:revision>13</cp:revision>
  <dcterms:created xsi:type="dcterms:W3CDTF">2022-03-09T13:57:46Z</dcterms:created>
  <dcterms:modified xsi:type="dcterms:W3CDTF">2023-03-08T16:19:37Z</dcterms:modified>
</cp:coreProperties>
</file>