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66" r:id="rId5"/>
    <p:sldId id="272" r:id="rId6"/>
    <p:sldId id="256" r:id="rId7"/>
    <p:sldId id="257" r:id="rId8"/>
    <p:sldId id="258" r:id="rId9"/>
    <p:sldId id="259" r:id="rId10"/>
    <p:sldId id="270" r:id="rId11"/>
    <p:sldId id="271" r:id="rId12"/>
    <p:sldId id="273" r:id="rId13"/>
    <p:sldId id="269"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274" autoAdjust="0"/>
  </p:normalViewPr>
  <p:slideViewPr>
    <p:cSldViewPr snapToGrid="0" showGuides="1">
      <p:cViewPr varScale="1">
        <p:scale>
          <a:sx n="79" d="100"/>
          <a:sy n="79" d="100"/>
        </p:scale>
        <p:origin x="72" y="84"/>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09.03.2023</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09.03.2023</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smtClean="0"/>
              <a:t>Click icon to add picture</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n-US" smtClean="0"/>
              <a:t>Click to edit Master subtitle style</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n-US" smtClean="0"/>
              <a:t>Edit Master text styles</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n-US" smtClean="0"/>
              <a:t>Edit Master text styles</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chart</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table</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media</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n-US" smtClean="0"/>
              <a:t>Click to edit Master title style</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youtu.be/_WXityAkcn8" TargetMode="External"/><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C9CC-E38A-467A-8F1C-459375F5EDFF}"/>
              </a:ext>
            </a:extLst>
          </p:cNvPr>
          <p:cNvSpPr>
            <a:spLocks noGrp="1"/>
          </p:cNvSpPr>
          <p:nvPr>
            <p:ph type="title"/>
          </p:nvPr>
        </p:nvSpPr>
        <p:spPr/>
        <p:txBody>
          <a:bodyPr/>
          <a:lstStyle/>
          <a:p>
            <a:r>
              <a:rPr lang="en-US" dirty="0" smtClean="0"/>
              <a:t>Adding yoga</a:t>
            </a:r>
            <a:br>
              <a:rPr lang="en-US" dirty="0" smtClean="0"/>
            </a:br>
            <a:r>
              <a:rPr lang="en-US" dirty="0" smtClean="0"/>
              <a:t>sessions </a:t>
            </a:r>
            <a:endParaRPr lang="ru-RU" dirty="0"/>
          </a:p>
        </p:txBody>
      </p:sp>
      <p:sp>
        <p:nvSpPr>
          <p:cNvPr id="6" name="Text Placeholder 5">
            <a:extLst>
              <a:ext uri="{FF2B5EF4-FFF2-40B4-BE49-F238E27FC236}">
                <a16:creationId xmlns:a16="http://schemas.microsoft.com/office/drawing/2014/main" id="{CDD6760C-D868-43F4-99FB-1B78C91F8FE1}"/>
              </a:ext>
            </a:extLst>
          </p:cNvPr>
          <p:cNvSpPr>
            <a:spLocks noGrp="1"/>
          </p:cNvSpPr>
          <p:nvPr>
            <p:ph type="body" sz="quarter" idx="13"/>
          </p:nvPr>
        </p:nvSpPr>
        <p:spPr/>
        <p:txBody>
          <a:bodyPr>
            <a:normAutofit/>
          </a:bodyPr>
          <a:lstStyle/>
          <a:p>
            <a:r>
              <a:rPr lang="en-US" dirty="0" smtClean="0"/>
              <a:t>By: Toleen </a:t>
            </a:r>
            <a:r>
              <a:rPr lang="en-US" dirty="0" err="1" smtClean="0"/>
              <a:t>Bosheh</a:t>
            </a:r>
            <a:r>
              <a:rPr lang="en-US" dirty="0" smtClean="0"/>
              <a:t>, Joelle </a:t>
            </a:r>
            <a:r>
              <a:rPr lang="en-US" dirty="0" err="1" smtClean="0"/>
              <a:t>Abualitham</a:t>
            </a:r>
            <a:endParaRPr lang="ru-RU" dirty="0"/>
          </a:p>
        </p:txBody>
      </p:sp>
      <p:pic>
        <p:nvPicPr>
          <p:cNvPr id="5" name="Picture Placeholder 4"/>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18123" r="18123"/>
          <a:stretch>
            <a:fillRect/>
          </a:stretch>
        </p:blipFill>
        <p:spPr/>
      </p:pic>
    </p:spTree>
    <p:extLst>
      <p:ext uri="{BB962C8B-B14F-4D97-AF65-F5344CB8AC3E}">
        <p14:creationId xmlns:p14="http://schemas.microsoft.com/office/powerpoint/2010/main" val="1650012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D24B6-BECF-4BE6-9971-53768392C0BB}"/>
              </a:ext>
            </a:extLst>
          </p:cNvPr>
          <p:cNvSpPr>
            <a:spLocks noGrp="1"/>
          </p:cNvSpPr>
          <p:nvPr>
            <p:ph type="title"/>
          </p:nvPr>
        </p:nvSpPr>
        <p:spPr/>
        <p:txBody>
          <a:bodyPr/>
          <a:lstStyle/>
          <a:p>
            <a:r>
              <a:rPr lang="en-US" dirty="0"/>
              <a:t>THANK YOU!</a:t>
            </a:r>
            <a:endParaRPr lang="ru-RU" dirty="0"/>
          </a:p>
        </p:txBody>
      </p:sp>
      <p:pic>
        <p:nvPicPr>
          <p:cNvPr id="12" name="Picture Placeholder 11"/>
          <p:cNvPicPr>
            <a:picLocks noGrp="1" noChangeAspect="1"/>
          </p:cNvPicPr>
          <p:nvPr>
            <p:ph type="pic" sz="quarter" idx="21"/>
          </p:nvPr>
        </p:nvPicPr>
        <p:blipFill>
          <a:blip r:embed="rId2">
            <a:extLst>
              <a:ext uri="{28A0092B-C50C-407E-A947-70E740481C1C}">
                <a14:useLocalDpi xmlns:a14="http://schemas.microsoft.com/office/drawing/2010/main" val="0"/>
              </a:ext>
            </a:extLst>
          </a:blip>
          <a:srcRect l="11066" r="11066"/>
          <a:stretch>
            <a:fillRect/>
          </a:stretch>
        </p:blipFill>
        <p:spPr/>
      </p:pic>
      <p:sp>
        <p:nvSpPr>
          <p:cNvPr id="3" name="TextBox 2"/>
          <p:cNvSpPr txBox="1"/>
          <p:nvPr/>
        </p:nvSpPr>
        <p:spPr>
          <a:xfrm>
            <a:off x="372234" y="4224042"/>
            <a:ext cx="2103929" cy="369332"/>
          </a:xfrm>
          <a:prstGeom prst="rect">
            <a:avLst/>
          </a:prstGeom>
          <a:noFill/>
        </p:spPr>
        <p:txBody>
          <a:bodyPr wrap="square" rtlCol="0">
            <a:spAutoFit/>
          </a:bodyPr>
          <a:lstStyle/>
          <a:p>
            <a:r>
              <a:rPr lang="en-US" dirty="0" smtClean="0">
                <a:solidFill>
                  <a:schemeClr val="tx2">
                    <a:lumMod val="60000"/>
                    <a:lumOff val="40000"/>
                  </a:schemeClr>
                </a:solidFill>
              </a:rPr>
              <a:t>link to interview :</a:t>
            </a:r>
          </a:p>
        </p:txBody>
      </p:sp>
      <p:sp>
        <p:nvSpPr>
          <p:cNvPr id="4" name="TextBox 3"/>
          <p:cNvSpPr txBox="1"/>
          <p:nvPr/>
        </p:nvSpPr>
        <p:spPr>
          <a:xfrm>
            <a:off x="2192942" y="4214499"/>
            <a:ext cx="2759384" cy="646331"/>
          </a:xfrm>
          <a:prstGeom prst="rect">
            <a:avLst/>
          </a:prstGeom>
          <a:noFill/>
        </p:spPr>
        <p:txBody>
          <a:bodyPr wrap="square" rtlCol="0">
            <a:spAutoFit/>
          </a:bodyPr>
          <a:lstStyle/>
          <a:p>
            <a:r>
              <a:rPr lang="en-US" dirty="0">
                <a:hlinkClick r:id="rId3"/>
              </a:rPr>
              <a:t>https://youtu.be/_WXityAkcn8</a:t>
            </a:r>
            <a:endParaRPr lang="en-US" dirty="0"/>
          </a:p>
        </p:txBody>
      </p:sp>
    </p:spTree>
    <p:extLst>
      <p:ext uri="{BB962C8B-B14F-4D97-AF65-F5344CB8AC3E}">
        <p14:creationId xmlns:p14="http://schemas.microsoft.com/office/powerpoint/2010/main" val="1316663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Introduction </a:t>
            </a:r>
            <a:endParaRPr lang="en-US" dirty="0"/>
          </a:p>
        </p:txBody>
      </p:sp>
      <p:sp>
        <p:nvSpPr>
          <p:cNvPr id="5" name="Footer Placeholder 4"/>
          <p:cNvSpPr>
            <a:spLocks noGrp="1"/>
          </p:cNvSpPr>
          <p:nvPr>
            <p:ph type="ftr" sz="quarter" idx="11"/>
          </p:nvPr>
        </p:nvSpPr>
        <p:spPr/>
        <p:txBody>
          <a:bodyPr/>
          <a:lstStyle/>
          <a:p>
            <a:r>
              <a:rPr lang="en-US" dirty="0" smtClean="0"/>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t>2</a:t>
            </a:fld>
            <a:endParaRPr lang="ru-RU" dirty="0"/>
          </a:p>
        </p:txBody>
      </p:sp>
      <p:sp>
        <p:nvSpPr>
          <p:cNvPr id="8" name="TextBox 7"/>
          <p:cNvSpPr txBox="1"/>
          <p:nvPr/>
        </p:nvSpPr>
        <p:spPr>
          <a:xfrm>
            <a:off x="682817" y="1594028"/>
            <a:ext cx="7234280" cy="646331"/>
          </a:xfrm>
          <a:prstGeom prst="rect">
            <a:avLst/>
          </a:prstGeom>
          <a:noFill/>
        </p:spPr>
        <p:txBody>
          <a:bodyPr wrap="square" rtlCol="0">
            <a:spAutoFit/>
          </a:bodyPr>
          <a:lstStyle/>
          <a:p>
            <a:r>
              <a:rPr lang="en-US" sz="3600" b="1" dirty="0" smtClean="0"/>
              <a:t>Revive and relax! </a:t>
            </a:r>
            <a:endParaRPr lang="en-US" sz="3600" b="1" dirty="0"/>
          </a:p>
        </p:txBody>
      </p:sp>
      <p:sp>
        <p:nvSpPr>
          <p:cNvPr id="9" name="TextBox 8"/>
          <p:cNvSpPr txBox="1"/>
          <p:nvPr/>
        </p:nvSpPr>
        <p:spPr>
          <a:xfrm>
            <a:off x="461245" y="2141627"/>
            <a:ext cx="5648241" cy="3108543"/>
          </a:xfrm>
          <a:prstGeom prst="rect">
            <a:avLst/>
          </a:prstGeom>
          <a:noFill/>
        </p:spPr>
        <p:txBody>
          <a:bodyPr wrap="square" rtlCol="0">
            <a:spAutoFit/>
          </a:bodyPr>
          <a:lstStyle/>
          <a:p>
            <a:r>
              <a:rPr lang="en-US" sz="2800" dirty="0" smtClean="0"/>
              <a:t>In this PowerPoint we will be informing you about the advantages, disadvantages and consequences of adding yoga sessions for girls and how, why when and where  these session will occur  </a:t>
            </a:r>
            <a:endParaRPr lang="en-US" sz="2800" dirty="0"/>
          </a:p>
        </p:txBody>
      </p:sp>
    </p:spTree>
    <p:extLst>
      <p:ext uri="{BB962C8B-B14F-4D97-AF65-F5344CB8AC3E}">
        <p14:creationId xmlns:p14="http://schemas.microsoft.com/office/powerpoint/2010/main" val="66904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BC1A8D-E693-4704-8E11-5AAB4B40BAEF}"/>
              </a:ext>
            </a:extLst>
          </p:cNvPr>
          <p:cNvSpPr>
            <a:spLocks noGrp="1"/>
          </p:cNvSpPr>
          <p:nvPr>
            <p:ph type="ctrTitle"/>
          </p:nvPr>
        </p:nvSpPr>
        <p:spPr/>
        <p:txBody>
          <a:bodyPr/>
          <a:lstStyle/>
          <a:p>
            <a:r>
              <a:rPr lang="en-US" dirty="0" smtClean="0"/>
              <a:t>Why?</a:t>
            </a:r>
            <a:endParaRPr lang="ru-RU" dirty="0"/>
          </a:p>
        </p:txBody>
      </p:sp>
      <p:sp>
        <p:nvSpPr>
          <p:cNvPr id="5" name="Subtitle 4">
            <a:extLst>
              <a:ext uri="{FF2B5EF4-FFF2-40B4-BE49-F238E27FC236}">
                <a16:creationId xmlns:a16="http://schemas.microsoft.com/office/drawing/2014/main" id="{18F92ECC-81D7-46DF-AF27-3388655CE442}"/>
              </a:ext>
            </a:extLst>
          </p:cNvPr>
          <p:cNvSpPr>
            <a:spLocks noGrp="1"/>
          </p:cNvSpPr>
          <p:nvPr>
            <p:ph type="subTitle" idx="1"/>
          </p:nvPr>
        </p:nvSpPr>
        <p:spPr/>
        <p:txBody>
          <a:bodyPr>
            <a:noAutofit/>
          </a:bodyPr>
          <a:lstStyle/>
          <a:p>
            <a:pPr fontAlgn="base"/>
            <a:r>
              <a:rPr lang="en-US" sz="2800" dirty="0">
                <a:solidFill>
                  <a:schemeClr val="tx1">
                    <a:lumMod val="65000"/>
                    <a:lumOff val="35000"/>
                  </a:schemeClr>
                </a:solidFill>
              </a:rPr>
              <a:t>We feel like it is appropriate for the NOS school to add a yoga class for females during the school period to improve </a:t>
            </a:r>
            <a:r>
              <a:rPr lang="en-US" sz="2800" dirty="0" smtClean="0">
                <a:solidFill>
                  <a:schemeClr val="tx1">
                    <a:lumMod val="65000"/>
                    <a:lumOff val="35000"/>
                  </a:schemeClr>
                </a:solidFill>
              </a:rPr>
              <a:t>physical health as well as mental health.</a:t>
            </a:r>
            <a:endParaRPr lang="en-US" sz="2800" dirty="0">
              <a:solidFill>
                <a:schemeClr val="tx1">
                  <a:lumMod val="65000"/>
                  <a:lumOff val="35000"/>
                </a:schemeClr>
              </a:solidFill>
            </a:endParaRPr>
          </a:p>
          <a:p>
            <a:endParaRPr lang="ru-RU" sz="2800" dirty="0"/>
          </a:p>
        </p:txBody>
      </p:sp>
      <p:sp>
        <p:nvSpPr>
          <p:cNvPr id="12" name="Slide Number Placeholder 11">
            <a:extLst>
              <a:ext uri="{FF2B5EF4-FFF2-40B4-BE49-F238E27FC236}">
                <a16:creationId xmlns:a16="http://schemas.microsoft.com/office/drawing/2014/main" id="{B5E4C005-CB50-4CBB-83F0-3393A7AC6211}"/>
              </a:ext>
            </a:extLst>
          </p:cNvPr>
          <p:cNvSpPr>
            <a:spLocks noGrp="1"/>
          </p:cNvSpPr>
          <p:nvPr>
            <p:ph type="sldNum" sz="quarter" idx="12"/>
          </p:nvPr>
        </p:nvSpPr>
        <p:spPr/>
        <p:txBody>
          <a:bodyPr/>
          <a:lstStyle/>
          <a:p>
            <a:fld id="{D495E168-DA5E-4888-8D8A-92B118324C14}" type="slidenum">
              <a:rPr lang="ru-RU" smtClean="0"/>
              <a:pPr/>
              <a:t>3</a:t>
            </a:fld>
            <a:endParaRPr lang="ru-RU" dirty="0"/>
          </a:p>
        </p:txBody>
      </p:sp>
      <p:sp>
        <p:nvSpPr>
          <p:cNvPr id="2" name="TextBox 1"/>
          <p:cNvSpPr txBox="1"/>
          <p:nvPr/>
        </p:nvSpPr>
        <p:spPr>
          <a:xfrm>
            <a:off x="781987" y="3877407"/>
            <a:ext cx="3560885" cy="2677656"/>
          </a:xfrm>
          <a:prstGeom prst="rect">
            <a:avLst/>
          </a:prstGeom>
          <a:noFill/>
        </p:spPr>
        <p:txBody>
          <a:bodyPr wrap="square" rtlCol="0">
            <a:spAutoFit/>
          </a:bodyPr>
          <a:lstStyle/>
          <a:p>
            <a:pPr fontAlgn="base"/>
            <a:r>
              <a:rPr lang="en-US" sz="2400" b="1" dirty="0">
                <a:solidFill>
                  <a:schemeClr val="tx1">
                    <a:lumMod val="65000"/>
                    <a:lumOff val="35000"/>
                  </a:schemeClr>
                </a:solidFill>
              </a:rPr>
              <a:t>We believe that us girls deserve a class just for ourselves to have fun as well as stay energized throughout the school day!</a:t>
            </a:r>
          </a:p>
        </p:txBody>
      </p:sp>
      <p:sp>
        <p:nvSpPr>
          <p:cNvPr id="3" name="TextBox 2"/>
          <p:cNvSpPr txBox="1"/>
          <p:nvPr/>
        </p:nvSpPr>
        <p:spPr>
          <a:xfrm>
            <a:off x="5712977" y="1537487"/>
            <a:ext cx="1715511" cy="369332"/>
          </a:xfrm>
          <a:prstGeom prst="rect">
            <a:avLst/>
          </a:prstGeom>
          <a:noFill/>
        </p:spPr>
        <p:txBody>
          <a:bodyPr wrap="square" rtlCol="0">
            <a:spAutoFit/>
          </a:bodyPr>
          <a:lstStyle/>
          <a:p>
            <a:r>
              <a:rPr lang="en-US" dirty="0" err="1" smtClean="0"/>
              <a:t>toleen</a:t>
            </a:r>
            <a:endParaRPr lang="en-US" dirty="0"/>
          </a:p>
        </p:txBody>
      </p:sp>
      <p:sp>
        <p:nvSpPr>
          <p:cNvPr id="6" name="TextBox 5"/>
          <p:cNvSpPr txBox="1"/>
          <p:nvPr/>
        </p:nvSpPr>
        <p:spPr>
          <a:xfrm>
            <a:off x="4426343" y="3877407"/>
            <a:ext cx="723275" cy="369332"/>
          </a:xfrm>
          <a:prstGeom prst="rect">
            <a:avLst/>
          </a:prstGeom>
          <a:noFill/>
        </p:spPr>
        <p:txBody>
          <a:bodyPr wrap="none" rtlCol="0">
            <a:spAutoFit/>
          </a:bodyPr>
          <a:lstStyle/>
          <a:p>
            <a:r>
              <a:rPr lang="en-US" dirty="0" err="1" smtClean="0"/>
              <a:t>joelle</a:t>
            </a:r>
            <a:endParaRPr lang="en-US" dirty="0"/>
          </a:p>
        </p:txBody>
      </p:sp>
    </p:spTree>
    <p:extLst>
      <p:ext uri="{BB962C8B-B14F-4D97-AF65-F5344CB8AC3E}">
        <p14:creationId xmlns:p14="http://schemas.microsoft.com/office/powerpoint/2010/main" val="2287211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E8B-1608-4FFC-96B5-595AB97B845A}"/>
              </a:ext>
            </a:extLst>
          </p:cNvPr>
          <p:cNvSpPr>
            <a:spLocks noGrp="1"/>
          </p:cNvSpPr>
          <p:nvPr>
            <p:ph type="title"/>
          </p:nvPr>
        </p:nvSpPr>
        <p:spPr/>
        <p:txBody>
          <a:bodyPr>
            <a:normAutofit fontScale="90000"/>
          </a:bodyPr>
          <a:lstStyle/>
          <a:p>
            <a:r>
              <a:rPr lang="en-US" dirty="0" smtClean="0"/>
              <a:t>Advantages on students   </a:t>
            </a:r>
            <a:endParaRPr lang="ru-RU" dirty="0"/>
          </a:p>
        </p:txBody>
      </p:sp>
      <p:sp>
        <p:nvSpPr>
          <p:cNvPr id="3" name="Text Placeholder 2">
            <a:extLst>
              <a:ext uri="{FF2B5EF4-FFF2-40B4-BE49-F238E27FC236}">
                <a16:creationId xmlns:a16="http://schemas.microsoft.com/office/drawing/2014/main" id="{C11093FF-1360-4523-8547-5192EDA8BBF9}"/>
              </a:ext>
            </a:extLst>
          </p:cNvPr>
          <p:cNvSpPr>
            <a:spLocks noGrp="1"/>
          </p:cNvSpPr>
          <p:nvPr>
            <p:ph type="body" sz="quarter" idx="13"/>
          </p:nvPr>
        </p:nvSpPr>
        <p:spPr/>
        <p:txBody>
          <a:bodyPr/>
          <a:lstStyle/>
          <a:p>
            <a:r>
              <a:rPr lang="en-US" dirty="0" smtClean="0"/>
              <a:t>Effects of yoga on mental health </a:t>
            </a:r>
            <a:endParaRPr lang="en-US" dirty="0"/>
          </a:p>
        </p:txBody>
      </p:sp>
      <p:sp>
        <p:nvSpPr>
          <p:cNvPr id="4" name="Text Placeholder 3">
            <a:extLst>
              <a:ext uri="{FF2B5EF4-FFF2-40B4-BE49-F238E27FC236}">
                <a16:creationId xmlns:a16="http://schemas.microsoft.com/office/drawing/2014/main" id="{2B46C56E-82FC-4B02-954F-3AFACF2E8CBA}"/>
              </a:ext>
            </a:extLst>
          </p:cNvPr>
          <p:cNvSpPr>
            <a:spLocks noGrp="1"/>
          </p:cNvSpPr>
          <p:nvPr>
            <p:ph type="body" sz="quarter" idx="14"/>
          </p:nvPr>
        </p:nvSpPr>
        <p:spPr>
          <a:xfrm>
            <a:off x="6452823" y="2828165"/>
            <a:ext cx="4814617" cy="2901706"/>
          </a:xfrm>
        </p:spPr>
        <p:txBody>
          <a:bodyPr>
            <a:normAutofit fontScale="85000" lnSpcReduction="20000"/>
          </a:bodyPr>
          <a:lstStyle/>
          <a:p>
            <a:r>
              <a:rPr lang="en-US" sz="1800" b="1" dirty="0" smtClean="0"/>
              <a:t>Mental health:</a:t>
            </a:r>
          </a:p>
          <a:p>
            <a:pPr>
              <a:buFont typeface="Arial" panose="020B0604020202020204" pitchFamily="34" charset="0"/>
              <a:buChar char="‾"/>
            </a:pPr>
            <a:r>
              <a:rPr lang="en-US" sz="1900" b="1" dirty="0"/>
              <a:t>Yoga has been demonstrated to reduce stress hormones in our body while at the same elevating healthy brain chemicals like endorphins and GABA . These feel-good substances assist in lowering anxiety and enhancing </a:t>
            </a:r>
            <a:r>
              <a:rPr lang="en-US" sz="1900" b="1" dirty="0" smtClean="0"/>
              <a:t>happiness.</a:t>
            </a:r>
          </a:p>
          <a:p>
            <a:pPr>
              <a:buFont typeface="Arial" panose="020B0604020202020204" pitchFamily="34" charset="0"/>
              <a:buChar char="‾"/>
            </a:pPr>
            <a:r>
              <a:rPr lang="en-US" sz="1900" b="1" dirty="0"/>
              <a:t>According to Dr. </a:t>
            </a:r>
            <a:r>
              <a:rPr lang="en-US" sz="1900" b="1" dirty="0" err="1"/>
              <a:t>Keenmon</a:t>
            </a:r>
            <a:r>
              <a:rPr lang="en-US" sz="1900" b="1" dirty="0"/>
              <a:t>, there is less brain shrinkage in the regions of the brain that process information and store memories over time, which is thought to reduce the natural aging process. Making yoga a regular practice can help shield our memory and thinking from the negative consequences of aging.</a:t>
            </a:r>
            <a:endParaRPr lang="en-US" sz="1900" b="1" dirty="0" smtClean="0"/>
          </a:p>
          <a:p>
            <a:pPr>
              <a:buFont typeface="Arial" panose="020B0604020202020204" pitchFamily="34" charset="0"/>
              <a:buChar char="‾"/>
            </a:pPr>
            <a:endParaRPr lang="ru-RU" sz="1600" b="1" dirty="0"/>
          </a:p>
        </p:txBody>
      </p:sp>
      <p:sp>
        <p:nvSpPr>
          <p:cNvPr id="7" name="Slide Number Placeholder 6">
            <a:extLst>
              <a:ext uri="{FF2B5EF4-FFF2-40B4-BE49-F238E27FC236}">
                <a16:creationId xmlns:a16="http://schemas.microsoft.com/office/drawing/2014/main" id="{2E6A3C64-206A-47DC-8E31-F719E356D26D}"/>
              </a:ext>
            </a:extLst>
          </p:cNvPr>
          <p:cNvSpPr>
            <a:spLocks noGrp="1"/>
          </p:cNvSpPr>
          <p:nvPr>
            <p:ph type="sldNum" sz="quarter" idx="12"/>
          </p:nvPr>
        </p:nvSpPr>
        <p:spPr/>
        <p:txBody>
          <a:bodyPr/>
          <a:lstStyle/>
          <a:p>
            <a:fld id="{D495E168-DA5E-4888-8D8A-92B118324C14}" type="slidenum">
              <a:rPr lang="ru-RU" smtClean="0"/>
              <a:pPr/>
              <a:t>4</a:t>
            </a:fld>
            <a:endParaRPr lang="ru-RU" dirty="0"/>
          </a:p>
        </p:txBody>
      </p:sp>
      <p:pic>
        <p:nvPicPr>
          <p:cNvPr id="8" name="Picture Placeholder 7"/>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24216" r="24216"/>
          <a:stretch>
            <a:fillRect/>
          </a:stretch>
        </p:blipFill>
        <p:spPr/>
      </p:pic>
      <p:sp>
        <p:nvSpPr>
          <p:cNvPr id="5" name="TextBox 4"/>
          <p:cNvSpPr txBox="1"/>
          <p:nvPr/>
        </p:nvSpPr>
        <p:spPr>
          <a:xfrm>
            <a:off x="10414450" y="2581359"/>
            <a:ext cx="1513210"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3066898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9B87-4AA7-436A-A28E-213168C1C67B}"/>
              </a:ext>
            </a:extLst>
          </p:cNvPr>
          <p:cNvSpPr>
            <a:spLocks noGrp="1"/>
          </p:cNvSpPr>
          <p:nvPr>
            <p:ph type="title"/>
          </p:nvPr>
        </p:nvSpPr>
        <p:spPr/>
        <p:txBody>
          <a:bodyPr>
            <a:normAutofit fontScale="90000"/>
          </a:bodyPr>
          <a:lstStyle/>
          <a:p>
            <a:r>
              <a:rPr lang="en-US" dirty="0" smtClean="0"/>
              <a:t>Advantages on students  </a:t>
            </a:r>
            <a:endParaRPr lang="ru-RU" dirty="0"/>
          </a:p>
        </p:txBody>
      </p:sp>
      <p:sp>
        <p:nvSpPr>
          <p:cNvPr id="24" name="Text Placeholder 23">
            <a:extLst>
              <a:ext uri="{FF2B5EF4-FFF2-40B4-BE49-F238E27FC236}">
                <a16:creationId xmlns:a16="http://schemas.microsoft.com/office/drawing/2014/main" id="{DA95CB00-346A-4BCB-AB0E-28FBDAD2E1ED}"/>
              </a:ext>
            </a:extLst>
          </p:cNvPr>
          <p:cNvSpPr>
            <a:spLocks noGrp="1"/>
          </p:cNvSpPr>
          <p:nvPr>
            <p:ph type="body" sz="quarter" idx="16"/>
          </p:nvPr>
        </p:nvSpPr>
        <p:spPr/>
        <p:txBody>
          <a:bodyPr/>
          <a:lstStyle/>
          <a:p>
            <a:r>
              <a:rPr lang="en-US" dirty="0" smtClean="0"/>
              <a:t>Effects of yoga on physical health</a:t>
            </a:r>
            <a:endParaRPr lang="en-US" dirty="0"/>
          </a:p>
        </p:txBody>
      </p:sp>
      <p:sp>
        <p:nvSpPr>
          <p:cNvPr id="25" name="Text Placeholder 24">
            <a:extLst>
              <a:ext uri="{FF2B5EF4-FFF2-40B4-BE49-F238E27FC236}">
                <a16:creationId xmlns:a16="http://schemas.microsoft.com/office/drawing/2014/main" id="{37B0312A-C970-4CA1-A36F-1BB0C930FBEF}"/>
              </a:ext>
            </a:extLst>
          </p:cNvPr>
          <p:cNvSpPr>
            <a:spLocks noGrp="1"/>
          </p:cNvSpPr>
          <p:nvPr>
            <p:ph type="body" sz="quarter" idx="17"/>
          </p:nvPr>
        </p:nvSpPr>
        <p:spPr>
          <a:xfrm>
            <a:off x="599441" y="2692401"/>
            <a:ext cx="4794788" cy="1162426"/>
          </a:xfrm>
        </p:spPr>
        <p:txBody>
          <a:bodyPr>
            <a:normAutofit fontScale="85000" lnSpcReduction="20000"/>
          </a:bodyPr>
          <a:lstStyle/>
          <a:p>
            <a:pPr marL="285750" indent="-285750">
              <a:buFont typeface="Arial" panose="020B0604020202020204" pitchFamily="34" charset="0"/>
              <a:buChar char="•"/>
            </a:pPr>
            <a:r>
              <a:rPr lang="en-US" sz="1800" b="1" dirty="0" smtClean="0"/>
              <a:t>Physical health </a:t>
            </a:r>
          </a:p>
          <a:p>
            <a:pPr marL="285750" indent="-285750">
              <a:buFont typeface="Arial" panose="020B0604020202020204" pitchFamily="34" charset="0"/>
              <a:buChar char="‾"/>
            </a:pPr>
            <a:r>
              <a:rPr lang="en-US" sz="1600" b="1" dirty="0"/>
              <a:t>Regular yoga practice may lower stress levels and overall inflammatory levels, promoting heart health. Yoga can also be used to treat a number of the risk factors for heart disease, such as excessive blood pressure and obesity.</a:t>
            </a:r>
          </a:p>
        </p:txBody>
      </p:sp>
      <p:sp>
        <p:nvSpPr>
          <p:cNvPr id="5" name="Text Placeholder 4">
            <a:extLst>
              <a:ext uri="{FF2B5EF4-FFF2-40B4-BE49-F238E27FC236}">
                <a16:creationId xmlns:a16="http://schemas.microsoft.com/office/drawing/2014/main" id="{5DD2790B-AC76-457A-BCB5-3E68F230ED5B}"/>
              </a:ext>
            </a:extLst>
          </p:cNvPr>
          <p:cNvSpPr>
            <a:spLocks noGrp="1"/>
          </p:cNvSpPr>
          <p:nvPr>
            <p:ph type="body" sz="quarter" idx="15"/>
          </p:nvPr>
        </p:nvSpPr>
        <p:spPr/>
        <p:txBody>
          <a:bodyPr vert="horz" lIns="91440" tIns="45720" rIns="91440" bIns="45720" rtlCol="0">
            <a:normAutofit/>
          </a:bodyPr>
          <a:lstStyle/>
          <a:p>
            <a:pPr>
              <a:buChar char="‾"/>
            </a:pPr>
            <a:r>
              <a:rPr lang="en-US" b="1" dirty="0"/>
              <a:t>Yoga is a style of exercise that combines cardiovascular and strength training. While certain yoga styles encourage calm, other options provide faster-paced yoga sequences. Most versions involve both breathing exercises and yoga postures</a:t>
            </a:r>
            <a:r>
              <a:rPr lang="en-US" dirty="0"/>
              <a:t>.</a:t>
            </a:r>
            <a:endParaRPr lang="ru-RU" dirty="0"/>
          </a:p>
        </p:txBody>
      </p:sp>
      <p:sp>
        <p:nvSpPr>
          <p:cNvPr id="4" name="Slide Number Placeholder 3">
            <a:extLst>
              <a:ext uri="{FF2B5EF4-FFF2-40B4-BE49-F238E27FC236}">
                <a16:creationId xmlns:a16="http://schemas.microsoft.com/office/drawing/2014/main" id="{9DFFC05B-6738-42DC-8BE6-C9279D17A4F6}"/>
              </a:ext>
            </a:extLst>
          </p:cNvPr>
          <p:cNvSpPr>
            <a:spLocks noGrp="1"/>
          </p:cNvSpPr>
          <p:nvPr>
            <p:ph type="sldNum" sz="quarter" idx="12"/>
          </p:nvPr>
        </p:nvSpPr>
        <p:spPr/>
        <p:txBody>
          <a:bodyPr/>
          <a:lstStyle/>
          <a:p>
            <a:fld id="{D495E168-DA5E-4888-8D8A-92B118324C14}" type="slidenum">
              <a:rPr lang="ru-RU" smtClean="0"/>
              <a:pPr/>
              <a:t>5</a:t>
            </a:fld>
            <a:endParaRPr lang="ru-RU" dirty="0"/>
          </a:p>
        </p:txBody>
      </p:sp>
      <p:pic>
        <p:nvPicPr>
          <p:cNvPr id="7" name="Picture Placeholder 6"/>
          <p:cNvPicPr>
            <a:picLocks noGrp="1" noChangeAspect="1"/>
          </p:cNvPicPr>
          <p:nvPr>
            <p:ph type="pic" sz="quarter" idx="18"/>
          </p:nvPr>
        </p:nvPicPr>
        <p:blipFill>
          <a:blip r:embed="rId2">
            <a:extLst>
              <a:ext uri="{28A0092B-C50C-407E-A947-70E740481C1C}">
                <a14:useLocalDpi xmlns:a14="http://schemas.microsoft.com/office/drawing/2010/main" val="0"/>
              </a:ext>
            </a:extLst>
          </a:blip>
          <a:srcRect t="1831" b="1831"/>
          <a:stretch>
            <a:fillRect/>
          </a:stretch>
        </p:blipFill>
        <p:spPr/>
      </p:pic>
      <p:sp>
        <p:nvSpPr>
          <p:cNvPr id="3" name="TextBox 2"/>
          <p:cNvSpPr txBox="1"/>
          <p:nvPr/>
        </p:nvSpPr>
        <p:spPr>
          <a:xfrm>
            <a:off x="4758117" y="2374900"/>
            <a:ext cx="1013653" cy="369332"/>
          </a:xfrm>
          <a:prstGeom prst="rect">
            <a:avLst/>
          </a:prstGeom>
          <a:noFill/>
        </p:spPr>
        <p:txBody>
          <a:bodyPr wrap="square" rtlCol="0">
            <a:spAutoFit/>
          </a:bodyPr>
          <a:lstStyle/>
          <a:p>
            <a:r>
              <a:rPr lang="en-US" dirty="0" err="1" smtClean="0"/>
              <a:t>joelle</a:t>
            </a:r>
            <a:endParaRPr lang="en-US" dirty="0"/>
          </a:p>
        </p:txBody>
      </p:sp>
    </p:spTree>
    <p:extLst>
      <p:ext uri="{BB962C8B-B14F-4D97-AF65-F5344CB8AC3E}">
        <p14:creationId xmlns:p14="http://schemas.microsoft.com/office/powerpoint/2010/main" val="2023535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9155-1F5E-4F48-B50E-F00D8FC535D9}"/>
              </a:ext>
            </a:extLst>
          </p:cNvPr>
          <p:cNvSpPr>
            <a:spLocks noGrp="1"/>
          </p:cNvSpPr>
          <p:nvPr>
            <p:ph type="title"/>
          </p:nvPr>
        </p:nvSpPr>
        <p:spPr/>
        <p:txBody>
          <a:bodyPr/>
          <a:lstStyle/>
          <a:p>
            <a:r>
              <a:rPr lang="en-US" dirty="0" smtClean="0"/>
              <a:t>Consequences </a:t>
            </a:r>
            <a:endParaRPr lang="ru-RU" dirty="0"/>
          </a:p>
        </p:txBody>
      </p:sp>
      <p:sp>
        <p:nvSpPr>
          <p:cNvPr id="6" name="Text Placeholder 5">
            <a:extLst>
              <a:ext uri="{FF2B5EF4-FFF2-40B4-BE49-F238E27FC236}">
                <a16:creationId xmlns:a16="http://schemas.microsoft.com/office/drawing/2014/main" id="{55C6D235-86D2-43F6-A7D1-0DD3DC936D3D}"/>
              </a:ext>
            </a:extLst>
          </p:cNvPr>
          <p:cNvSpPr>
            <a:spLocks noGrp="1"/>
          </p:cNvSpPr>
          <p:nvPr>
            <p:ph type="body" sz="quarter" idx="16"/>
          </p:nvPr>
        </p:nvSpPr>
        <p:spPr/>
        <p:txBody>
          <a:bodyPr/>
          <a:lstStyle/>
          <a:p>
            <a:r>
              <a:rPr lang="en-US" dirty="0" smtClean="0"/>
              <a:t>Consequences of yoga on physical health </a:t>
            </a:r>
            <a:endParaRPr lang="ru-RU" dirty="0"/>
          </a:p>
        </p:txBody>
      </p:sp>
      <p:sp>
        <p:nvSpPr>
          <p:cNvPr id="8" name="Text Placeholder 7">
            <a:extLst>
              <a:ext uri="{FF2B5EF4-FFF2-40B4-BE49-F238E27FC236}">
                <a16:creationId xmlns:a16="http://schemas.microsoft.com/office/drawing/2014/main" id="{E3AB4F18-AE38-4488-9473-A828459DA8A4}"/>
              </a:ext>
            </a:extLst>
          </p:cNvPr>
          <p:cNvSpPr>
            <a:spLocks noGrp="1"/>
          </p:cNvSpPr>
          <p:nvPr>
            <p:ph type="body" idx="18"/>
          </p:nvPr>
        </p:nvSpPr>
        <p:spPr>
          <a:xfrm>
            <a:off x="1378706" y="2502326"/>
            <a:ext cx="4183650" cy="365125"/>
          </a:xfrm>
        </p:spPr>
        <p:txBody>
          <a:bodyPr>
            <a:normAutofit fontScale="92500" lnSpcReduction="20000"/>
          </a:bodyPr>
          <a:lstStyle/>
          <a:p>
            <a:r>
              <a:rPr lang="en-US" dirty="0" smtClean="0"/>
              <a:t>Physical health</a:t>
            </a:r>
            <a:endParaRPr lang="ru-RU" dirty="0"/>
          </a:p>
        </p:txBody>
      </p:sp>
      <p:sp>
        <p:nvSpPr>
          <p:cNvPr id="17" name="Text Placeholder 16">
            <a:extLst>
              <a:ext uri="{FF2B5EF4-FFF2-40B4-BE49-F238E27FC236}">
                <a16:creationId xmlns:a16="http://schemas.microsoft.com/office/drawing/2014/main" id="{663B63A5-075F-4429-8F7A-8E50D3497170}"/>
              </a:ext>
            </a:extLst>
          </p:cNvPr>
          <p:cNvSpPr>
            <a:spLocks noGrp="1"/>
          </p:cNvSpPr>
          <p:nvPr>
            <p:ph type="body" sz="quarter" idx="21"/>
          </p:nvPr>
        </p:nvSpPr>
        <p:spPr>
          <a:xfrm>
            <a:off x="2617091" y="2791583"/>
            <a:ext cx="6545642" cy="3371311"/>
          </a:xfrm>
        </p:spPr>
        <p:txBody>
          <a:bodyPr>
            <a:noAutofit/>
          </a:bodyPr>
          <a:lstStyle/>
          <a:p>
            <a:r>
              <a:rPr lang="en-US" sz="2000" b="1" dirty="0"/>
              <a:t>muscle strain, back pain, musculoskeletal injury, glaucoma complications, abnormally high blood pressure brought on by forced breathing, and others are the consequences of yoga on physical health </a:t>
            </a:r>
          </a:p>
          <a:p>
            <a:r>
              <a:rPr lang="en-US" sz="2000" b="1" dirty="0"/>
              <a:t>Yoga can increase blood pressure, poses physical risks, increases the chance of having a stroke, is not suitable for everyone, and can be dangerous for those with insufficient training or expertise.</a:t>
            </a:r>
          </a:p>
        </p:txBody>
      </p:sp>
      <p:sp>
        <p:nvSpPr>
          <p:cNvPr id="4" name="Footer Placeholder 3">
            <a:extLst>
              <a:ext uri="{FF2B5EF4-FFF2-40B4-BE49-F238E27FC236}">
                <a16:creationId xmlns:a16="http://schemas.microsoft.com/office/drawing/2014/main" id="{4C5FF61B-147F-4149-9E50-36696641E103}"/>
              </a:ext>
            </a:extLst>
          </p:cNvPr>
          <p:cNvSpPr>
            <a:spLocks noGrp="1"/>
          </p:cNvSpPr>
          <p:nvPr>
            <p:ph type="ftr" sz="quarter" idx="11"/>
          </p:nvPr>
        </p:nvSpPr>
        <p:spPr/>
        <p:txBody>
          <a:bodyPr/>
          <a:lstStyle/>
          <a:p>
            <a:r>
              <a:rPr lang="en-US" dirty="0"/>
              <a:t>ADD A FOOTER</a:t>
            </a:r>
            <a:endParaRPr lang="ru-RU" dirty="0"/>
          </a:p>
        </p:txBody>
      </p:sp>
      <p:sp>
        <p:nvSpPr>
          <p:cNvPr id="5" name="Slide Number Placeholder 4">
            <a:extLst>
              <a:ext uri="{FF2B5EF4-FFF2-40B4-BE49-F238E27FC236}">
                <a16:creationId xmlns:a16="http://schemas.microsoft.com/office/drawing/2014/main" id="{CFEE48EC-430B-4D42-9565-527E52286C4D}"/>
              </a:ext>
            </a:extLst>
          </p:cNvPr>
          <p:cNvSpPr>
            <a:spLocks noGrp="1"/>
          </p:cNvSpPr>
          <p:nvPr>
            <p:ph type="sldNum" sz="quarter" idx="12"/>
          </p:nvPr>
        </p:nvSpPr>
        <p:spPr/>
        <p:txBody>
          <a:bodyPr/>
          <a:lstStyle/>
          <a:p>
            <a:fld id="{D495E168-DA5E-4888-8D8A-92B118324C14}" type="slidenum">
              <a:rPr lang="ru-RU" smtClean="0"/>
              <a:pPr/>
              <a:t>6</a:t>
            </a:fld>
            <a:endParaRPr lang="ru-RU" dirty="0"/>
          </a:p>
        </p:txBody>
      </p:sp>
      <p:sp>
        <p:nvSpPr>
          <p:cNvPr id="3" name="TextBox 2"/>
          <p:cNvSpPr txBox="1"/>
          <p:nvPr/>
        </p:nvSpPr>
        <p:spPr>
          <a:xfrm>
            <a:off x="8844595" y="2600325"/>
            <a:ext cx="1472750"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3953500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ADD A FOOTER</a:t>
            </a:r>
            <a:endParaRPr lang="ru-RU" dirty="0"/>
          </a:p>
        </p:txBody>
      </p:sp>
      <p:sp>
        <p:nvSpPr>
          <p:cNvPr id="3" name="Slide Number Placeholder 2"/>
          <p:cNvSpPr>
            <a:spLocks noGrp="1"/>
          </p:cNvSpPr>
          <p:nvPr>
            <p:ph type="sldNum" sz="quarter" idx="12"/>
          </p:nvPr>
        </p:nvSpPr>
        <p:spPr/>
        <p:txBody>
          <a:bodyPr/>
          <a:lstStyle/>
          <a:p>
            <a:fld id="{D495E168-DA5E-4888-8D8A-92B118324C14}" type="slidenum">
              <a:rPr lang="ru-RU" smtClean="0"/>
              <a:t>7</a:t>
            </a:fld>
            <a:endParaRPr lang="ru-RU" dirty="0"/>
          </a:p>
        </p:txBody>
      </p:sp>
      <p:sp>
        <p:nvSpPr>
          <p:cNvPr id="4" name="Content Placeholder 3"/>
          <p:cNvSpPr>
            <a:spLocks noGrp="1"/>
          </p:cNvSpPr>
          <p:nvPr>
            <p:ph idx="1"/>
          </p:nvPr>
        </p:nvSpPr>
        <p:spPr/>
        <p:txBody>
          <a:bodyPr>
            <a:noAutofit/>
          </a:bodyPr>
          <a:lstStyle/>
          <a:p>
            <a:r>
              <a:rPr lang="en-US" sz="2400" b="1" dirty="0">
                <a:solidFill>
                  <a:schemeClr val="tx1">
                    <a:lumMod val="65000"/>
                    <a:lumOff val="35000"/>
                  </a:schemeClr>
                </a:solidFill>
              </a:rPr>
              <a:t>We already have a yoga room so there is no need to build one </a:t>
            </a:r>
          </a:p>
          <a:p>
            <a:r>
              <a:rPr lang="en-US" sz="2400" b="1" dirty="0">
                <a:solidFill>
                  <a:schemeClr val="tx1">
                    <a:lumMod val="65000"/>
                    <a:lumOff val="35000"/>
                  </a:schemeClr>
                </a:solidFill>
              </a:rPr>
              <a:t>The school can find investors to invest in equipment and matts so the school won have to pay much </a:t>
            </a:r>
          </a:p>
          <a:p>
            <a:r>
              <a:rPr lang="en-US" sz="2400" b="1" dirty="0">
                <a:solidFill>
                  <a:schemeClr val="tx1">
                    <a:lumMod val="65000"/>
                    <a:lumOff val="35000"/>
                  </a:schemeClr>
                </a:solidFill>
              </a:rPr>
              <a:t> students can be more focused in class and get higher marks </a:t>
            </a:r>
          </a:p>
          <a:p>
            <a:r>
              <a:rPr lang="en-US" sz="2400" b="1" dirty="0">
                <a:solidFill>
                  <a:schemeClr val="tx1">
                    <a:lumMod val="65000"/>
                    <a:lumOff val="35000"/>
                  </a:schemeClr>
                </a:solidFill>
              </a:rPr>
              <a:t>Instead of spending their free time on electronics , students have a place they can go to enjoy themselves as well as take care of their health. </a:t>
            </a:r>
          </a:p>
        </p:txBody>
      </p:sp>
      <p:sp>
        <p:nvSpPr>
          <p:cNvPr id="5" name="Title 4"/>
          <p:cNvSpPr>
            <a:spLocks noGrp="1"/>
          </p:cNvSpPr>
          <p:nvPr>
            <p:ph type="title"/>
          </p:nvPr>
        </p:nvSpPr>
        <p:spPr/>
        <p:txBody>
          <a:bodyPr/>
          <a:lstStyle/>
          <a:p>
            <a:r>
              <a:rPr lang="en-US" dirty="0" smtClean="0"/>
              <a:t>Advantages for NOS school</a:t>
            </a:r>
            <a:endParaRPr lang="en-US" dirty="0"/>
          </a:p>
        </p:txBody>
      </p:sp>
      <p:sp>
        <p:nvSpPr>
          <p:cNvPr id="6" name="TextBox 5"/>
          <p:cNvSpPr txBox="1"/>
          <p:nvPr/>
        </p:nvSpPr>
        <p:spPr>
          <a:xfrm>
            <a:off x="8140588" y="914400"/>
            <a:ext cx="1982548" cy="369332"/>
          </a:xfrm>
          <a:prstGeom prst="rect">
            <a:avLst/>
          </a:prstGeom>
          <a:noFill/>
        </p:spPr>
        <p:txBody>
          <a:bodyPr wrap="square" rtlCol="0">
            <a:spAutoFit/>
          </a:bodyPr>
          <a:lstStyle/>
          <a:p>
            <a:r>
              <a:rPr lang="en-US" dirty="0" err="1" smtClean="0"/>
              <a:t>joelle</a:t>
            </a:r>
            <a:endParaRPr lang="en-US" dirty="0"/>
          </a:p>
        </p:txBody>
      </p:sp>
    </p:spTree>
    <p:extLst>
      <p:ext uri="{BB962C8B-B14F-4D97-AF65-F5344CB8AC3E}">
        <p14:creationId xmlns:p14="http://schemas.microsoft.com/office/powerpoint/2010/main" val="4180030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ADD A FOOTER</a:t>
            </a:r>
            <a:endParaRPr lang="ru-RU" dirty="0"/>
          </a:p>
        </p:txBody>
      </p:sp>
      <p:sp>
        <p:nvSpPr>
          <p:cNvPr id="3" name="Slide Number Placeholder 2"/>
          <p:cNvSpPr>
            <a:spLocks noGrp="1"/>
          </p:cNvSpPr>
          <p:nvPr>
            <p:ph type="sldNum" sz="quarter" idx="12"/>
          </p:nvPr>
        </p:nvSpPr>
        <p:spPr/>
        <p:txBody>
          <a:bodyPr/>
          <a:lstStyle/>
          <a:p>
            <a:fld id="{D495E168-DA5E-4888-8D8A-92B118324C14}" type="slidenum">
              <a:rPr lang="ru-RU" smtClean="0"/>
              <a:t>8</a:t>
            </a:fld>
            <a:endParaRPr lang="ru-RU" dirty="0"/>
          </a:p>
        </p:txBody>
      </p:sp>
      <p:sp>
        <p:nvSpPr>
          <p:cNvPr id="4" name="Content Placeholder 3"/>
          <p:cNvSpPr>
            <a:spLocks noGrp="1"/>
          </p:cNvSpPr>
          <p:nvPr>
            <p:ph idx="1"/>
          </p:nvPr>
        </p:nvSpPr>
        <p:spPr/>
        <p:txBody>
          <a:bodyPr>
            <a:normAutofit/>
          </a:bodyPr>
          <a:lstStyle/>
          <a:p>
            <a:r>
              <a:rPr lang="en-US" sz="3600" b="1" dirty="0">
                <a:solidFill>
                  <a:schemeClr val="tx1">
                    <a:lumMod val="65000"/>
                    <a:lumOff val="35000"/>
                  </a:schemeClr>
                </a:solidFill>
              </a:rPr>
              <a:t>This activity will take place in the yoga/dance room in the NOS school </a:t>
            </a:r>
          </a:p>
          <a:p>
            <a:r>
              <a:rPr lang="en-US" sz="3600" b="1" dirty="0">
                <a:solidFill>
                  <a:schemeClr val="tx1">
                    <a:lumMod val="65000"/>
                    <a:lumOff val="35000"/>
                  </a:schemeClr>
                </a:solidFill>
              </a:rPr>
              <a:t>Classes shall start during school hours so no need to stay after school</a:t>
            </a:r>
          </a:p>
          <a:p>
            <a:r>
              <a:rPr lang="en-US" sz="3600" b="1" dirty="0">
                <a:solidFill>
                  <a:schemeClr val="tx1">
                    <a:lumMod val="65000"/>
                    <a:lumOff val="35000"/>
                  </a:schemeClr>
                </a:solidFill>
              </a:rPr>
              <a:t>But of course </a:t>
            </a:r>
            <a:r>
              <a:rPr lang="en-US" sz="3600" b="1" dirty="0" smtClean="0">
                <a:solidFill>
                  <a:schemeClr val="tx1">
                    <a:lumMod val="65000"/>
                    <a:lumOff val="35000"/>
                  </a:schemeClr>
                </a:solidFill>
              </a:rPr>
              <a:t>students </a:t>
            </a:r>
            <a:r>
              <a:rPr lang="en-US" sz="3600" b="1" dirty="0">
                <a:solidFill>
                  <a:schemeClr val="tx1">
                    <a:lumMod val="65000"/>
                    <a:lumOff val="35000"/>
                  </a:schemeClr>
                </a:solidFill>
              </a:rPr>
              <a:t>and free to use this room under teacher supervision on their free time.</a:t>
            </a:r>
          </a:p>
        </p:txBody>
      </p:sp>
      <p:sp>
        <p:nvSpPr>
          <p:cNvPr id="5" name="Title 4"/>
          <p:cNvSpPr>
            <a:spLocks noGrp="1"/>
          </p:cNvSpPr>
          <p:nvPr>
            <p:ph type="title"/>
          </p:nvPr>
        </p:nvSpPr>
        <p:spPr/>
        <p:txBody>
          <a:bodyPr/>
          <a:lstStyle/>
          <a:p>
            <a:r>
              <a:rPr lang="en-US" dirty="0" smtClean="0"/>
              <a:t>Where and when?</a:t>
            </a:r>
            <a:endParaRPr lang="en-US" dirty="0"/>
          </a:p>
        </p:txBody>
      </p:sp>
      <p:sp>
        <p:nvSpPr>
          <p:cNvPr id="6" name="TextBox 5"/>
          <p:cNvSpPr txBox="1"/>
          <p:nvPr/>
        </p:nvSpPr>
        <p:spPr>
          <a:xfrm>
            <a:off x="7420396" y="1108609"/>
            <a:ext cx="2031101" cy="369332"/>
          </a:xfrm>
          <a:prstGeom prst="rect">
            <a:avLst/>
          </a:prstGeom>
          <a:noFill/>
        </p:spPr>
        <p:txBody>
          <a:bodyPr wrap="square" rtlCol="0">
            <a:spAutoFit/>
          </a:bodyPr>
          <a:lstStyle/>
          <a:p>
            <a:r>
              <a:rPr lang="en-US" dirty="0" err="1" smtClean="0"/>
              <a:t>toleen</a:t>
            </a:r>
            <a:endParaRPr lang="en-US" dirty="0"/>
          </a:p>
        </p:txBody>
      </p:sp>
    </p:spTree>
    <p:extLst>
      <p:ext uri="{BB962C8B-B14F-4D97-AF65-F5344CB8AC3E}">
        <p14:creationId xmlns:p14="http://schemas.microsoft.com/office/powerpoint/2010/main" val="2593467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Questions and answers</a:t>
            </a:r>
            <a:endParaRPr lang="en-US" dirty="0"/>
          </a:p>
        </p:txBody>
      </p:sp>
      <p:sp>
        <p:nvSpPr>
          <p:cNvPr id="5" name="Footer Placeholder 4"/>
          <p:cNvSpPr>
            <a:spLocks noGrp="1"/>
          </p:cNvSpPr>
          <p:nvPr>
            <p:ph type="ftr" sz="quarter" idx="11"/>
          </p:nvPr>
        </p:nvSpPr>
        <p:spPr/>
        <p:txBody>
          <a:bodyPr/>
          <a:lstStyle/>
          <a:p>
            <a:r>
              <a:rPr lang="en-US" smtClean="0"/>
              <a:t>ADD A FOOTER</a:t>
            </a:r>
            <a:endParaRPr lang="ru-RU" dirty="0"/>
          </a:p>
        </p:txBody>
      </p:sp>
      <p:sp>
        <p:nvSpPr>
          <p:cNvPr id="6" name="Slide Number Placeholder 5"/>
          <p:cNvSpPr>
            <a:spLocks noGrp="1"/>
          </p:cNvSpPr>
          <p:nvPr>
            <p:ph type="sldNum" sz="quarter" idx="12"/>
          </p:nvPr>
        </p:nvSpPr>
        <p:spPr/>
        <p:txBody>
          <a:bodyPr/>
          <a:lstStyle/>
          <a:p>
            <a:fld id="{D495E168-DA5E-4888-8D8A-92B118324C14}" type="slidenum">
              <a:rPr lang="ru-RU" smtClean="0"/>
              <a:t>9</a:t>
            </a:fld>
            <a:endParaRPr lang="ru-RU" dirty="0"/>
          </a:p>
        </p:txBody>
      </p:sp>
      <p:sp>
        <p:nvSpPr>
          <p:cNvPr id="7" name="Rectangle 6"/>
          <p:cNvSpPr/>
          <p:nvPr/>
        </p:nvSpPr>
        <p:spPr>
          <a:xfrm>
            <a:off x="631179" y="1636549"/>
            <a:ext cx="5472914" cy="3386568"/>
          </a:xfrm>
          <a:prstGeom prst="rect">
            <a:avLst/>
          </a:prstGeom>
        </p:spPr>
        <p:txBody>
          <a:bodyPr wrap="square">
            <a:spAutoFit/>
          </a:bodyPr>
          <a:lstStyle/>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Interview questions and answers:</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Questions for teachers: what do you feel about adding yoga sessions for girls and do you think that you could teach them?</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Questions for students: what do you feel about adding yoga sessions for girls?</a:t>
            </a:r>
          </a:p>
          <a:p>
            <a:pPr>
              <a:lnSpc>
                <a:spcPct val="107000"/>
              </a:lnSpc>
              <a:spcAft>
                <a:spcPts val="800"/>
              </a:spcAft>
            </a:pPr>
            <a:r>
              <a:rPr lang="en-US" sz="1400" b="1" dirty="0">
                <a:latin typeface="Calibri" panose="020F0502020204030204" pitchFamily="34" charset="0"/>
                <a:ea typeface="Calibri" panose="020F0502020204030204" pitchFamily="34" charset="0"/>
                <a:cs typeface="Arial" panose="020B0604020202020204" pitchFamily="34" charset="0"/>
              </a:rPr>
              <a:t>All 6 students and both teachers supported the idea and answered yes to the questions asked they all said that it was a good idea and that yoga could aid in concentration and relaxation for students and it could increase the chance of better mental and physical health as well as increase their grades for better chances of a better future in addition to this some students may have an interest in yoga so these classes can be a chance for them to pursue this interest and having it evolve into a hobby. what do you feel about adding yoga sessions for girls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3447798"/>
      </p:ext>
    </p:extLst>
  </p:cSld>
  <p:clrMapOvr>
    <a:masterClrMapping/>
  </p:clrMapOvr>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2.xml><?xml version="1.0" encoding="utf-8"?>
<ds:datastoreItem xmlns:ds="http://schemas.openxmlformats.org/officeDocument/2006/customXml" ds:itemID="{12024DF7-0783-4549-86B7-A48B29FBA9C2}">
  <ds:schemaRefs>
    <ds:schemaRef ds:uri="http://www.w3.org/XML/1998/namespace"/>
    <ds:schemaRef ds:uri="http://schemas.microsoft.com/office/2006/documentManagement/types"/>
    <ds:schemaRef ds:uri="6dc4bcd6-49db-4c07-9060-8acfc67cef9f"/>
    <ds:schemaRef ds:uri="http://schemas.microsoft.com/office/2006/metadata/properties"/>
    <ds:schemaRef ds:uri="http://purl.org/dc/elements/1.1/"/>
    <ds:schemaRef ds:uri="http://purl.org/dc/dcmitype/"/>
    <ds:schemaRef ds:uri="fb0879af-3eba-417a-a55a-ffe6dcd6ca77"/>
    <ds:schemaRef ds:uri="http://schemas.microsoft.com/office/infopath/2007/PartnerControls"/>
    <ds:schemaRef ds:uri="http://schemas.openxmlformats.org/package/2006/metadata/core-properties"/>
    <ds:schemaRef ds:uri="http://schemas.microsoft.com/sharepoint/v3"/>
    <ds:schemaRef ds:uri="http://purl.org/dc/terms/"/>
  </ds:schemaRefs>
</ds:datastoreItem>
</file>

<file path=customXml/itemProps3.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Fun vacation presentation</Template>
  <TotalTime>0</TotalTime>
  <Words>653</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Office Theme</vt:lpstr>
      <vt:lpstr>Adding yoga sessions </vt:lpstr>
      <vt:lpstr>Introduction </vt:lpstr>
      <vt:lpstr>Why?</vt:lpstr>
      <vt:lpstr>Advantages on students   </vt:lpstr>
      <vt:lpstr>Advantages on students  </vt:lpstr>
      <vt:lpstr>Consequences </vt:lpstr>
      <vt:lpstr>Advantages for NOS school</vt:lpstr>
      <vt:lpstr>Where and when?</vt:lpstr>
      <vt:lpstr>Questions and answers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2023-02-02T17:53:20Z</dcterms:created>
  <dcterms:modified xsi:type="dcterms:W3CDTF">2023-03-09T04:06:11Z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