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A14F1-E2D2-4D6E-9E13-429E655B42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A4CD-732F-449D-BE20-174349D5D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9A4CD-732F-449D-BE20-174349D5DE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1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76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15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8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65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2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8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9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3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9B90-12E8-4A95-8CCC-3DBD605E1F8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6706-A4A4-4F0E-B52C-B912073A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15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BC4F-9415-4A91-A788-B3A5615E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861182"/>
          </a:xfrm>
        </p:spPr>
        <p:txBody>
          <a:bodyPr/>
          <a:lstStyle/>
          <a:p>
            <a:pPr algn="ctr"/>
            <a:r>
              <a:rPr lang="en-US" dirty="0"/>
              <a:t>Create your Business Plan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86E37-F55A-4C33-A408-4169F3CD5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1937825"/>
            <a:ext cx="8791575" cy="402336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and see how big dreams can be turned into reality.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create a well- completed business plan for a company you admire  that convey information clearly and Accurately. use the template (next slide) to Help you creating your business plan. </a:t>
            </a:r>
          </a:p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Always Remember 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the better your plan IS—the more successful your business WELL BE!</a:t>
            </a:r>
          </a:p>
        </p:txBody>
      </p:sp>
    </p:spTree>
    <p:extLst>
      <p:ext uri="{BB962C8B-B14F-4D97-AF65-F5344CB8AC3E}">
        <p14:creationId xmlns:p14="http://schemas.microsoft.com/office/powerpoint/2010/main" val="343634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023D33-D64D-41A4-85CF-34FF0BBD9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041837"/>
              </p:ext>
            </p:extLst>
          </p:nvPr>
        </p:nvGraphicFramePr>
        <p:xfrm>
          <a:off x="1863188" y="0"/>
          <a:ext cx="8128000" cy="67534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9440440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1912525"/>
                    </a:ext>
                  </a:extLst>
                </a:gridCol>
              </a:tblGrid>
              <a:tr h="872029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My Business Plan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59536"/>
                  </a:ext>
                </a:extLst>
              </a:tr>
              <a:tr h="1546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idea (Description &amp;Name)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want to open a shawarma restaurant.</a:t>
                      </a: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good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eat shawarma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Shawermerz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unique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327500"/>
                  </a:ext>
                </a:extLst>
              </a:tr>
              <a:tr h="13459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market &amp; Demographics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mentioned people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the shawarma restaurants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 location in </a:t>
                      </a:r>
                      <a:r>
                        <a:rPr lang="en-US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amman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they will reach the costumers   by pick up and delivery</a:t>
                      </a:r>
                    </a:p>
                    <a:p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40005"/>
                  </a:ext>
                </a:extLst>
              </a:tr>
              <a:tr h="1145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Information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savings and sales  revenue </a:t>
                      </a:r>
                    </a:p>
                    <a:p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price must be suitable  for all for all costumers and similar to our competitors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940381"/>
                  </a:ext>
                </a:extLst>
              </a:tr>
              <a:tr h="60139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 Details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4447"/>
                  </a:ext>
                </a:extLst>
              </a:tr>
              <a:tr h="1116874"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will expand my business by opening new branches and I will donate a small amount of money for </a:t>
                      </a: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homeless people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70592"/>
                  </a:ext>
                </a:extLst>
              </a:tr>
            </a:tbl>
          </a:graphicData>
        </a:graphic>
      </p:graphicFrame>
      <p:pic>
        <p:nvPicPr>
          <p:cNvPr id="25" name="Picture 24" descr="C:\Users\y.qaddoumi\AppData\Local\Microsoft\Windows\INetCache\Content.MSO\83A652B5.tmp">
            <a:extLst>
              <a:ext uri="{FF2B5EF4-FFF2-40B4-BE49-F238E27FC236}">
                <a16:creationId xmlns:a16="http://schemas.microsoft.com/office/drawing/2014/main" id="{FFD9E7EE-A464-4D30-88C1-EBF9EFCA76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1188" y="5676265"/>
            <a:ext cx="1164492" cy="1151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74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77FB-658F-472C-BA7F-A87FFA5E1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825679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sz="4800" dirty="0"/>
              <a:t>good luck future entrepreneurs </a:t>
            </a:r>
          </a:p>
        </p:txBody>
      </p:sp>
    </p:spTree>
    <p:extLst>
      <p:ext uri="{BB962C8B-B14F-4D97-AF65-F5344CB8AC3E}">
        <p14:creationId xmlns:p14="http://schemas.microsoft.com/office/powerpoint/2010/main" val="3174362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140</TotalTime>
  <Words>169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Circuit</vt:lpstr>
      <vt:lpstr>Create your Business Plan </vt:lpstr>
      <vt:lpstr>PowerPoint Presentation</vt:lpstr>
      <vt:lpstr> good luck future entrepreneurs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your Business Plan</dc:title>
  <dc:creator>Yasmin Qaddoumi</dc:creator>
  <cp:lastModifiedBy>User</cp:lastModifiedBy>
  <cp:revision>13</cp:revision>
  <dcterms:created xsi:type="dcterms:W3CDTF">2022-03-09T13:57:46Z</dcterms:created>
  <dcterms:modified xsi:type="dcterms:W3CDTF">2023-03-08T16:00:28Z</dcterms:modified>
</cp:coreProperties>
</file>