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1076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42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331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44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6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1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36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0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8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7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2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3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07ED5-C4E2-465D-BE38-907B7E3D08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B98F93-AB54-45E2-8634-5682A480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4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0967" y="1236134"/>
            <a:ext cx="4766733" cy="1646302"/>
          </a:xfrm>
        </p:spPr>
        <p:txBody>
          <a:bodyPr/>
          <a:lstStyle/>
          <a:p>
            <a:r>
              <a:rPr lang="en-US" dirty="0" smtClean="0"/>
              <a:t>Z Shoes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2366433" cy="1096899"/>
          </a:xfrm>
        </p:spPr>
        <p:txBody>
          <a:bodyPr/>
          <a:lstStyle/>
          <a:p>
            <a:r>
              <a:rPr lang="en-US" dirty="0" smtClean="0"/>
              <a:t>Done by: Zeid Nino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572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the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business is a business that sells goods (shoes).</a:t>
            </a:r>
          </a:p>
          <a:p>
            <a:endParaRPr lang="en-US" dirty="0" smtClean="0"/>
          </a:p>
          <a:p>
            <a:r>
              <a:rPr lang="en-US" dirty="0" smtClean="0"/>
              <a:t>The reason why this business has a great chance of being successful is because shoes are essential for living.</a:t>
            </a:r>
          </a:p>
          <a:p>
            <a:endParaRPr lang="en-US" dirty="0"/>
          </a:p>
          <a:p>
            <a:r>
              <a:rPr lang="en-US" dirty="0" smtClean="0"/>
              <a:t>This name is memorable because the “Z” in the name stands for Zeid.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77537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costumers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age is about 16-25.</a:t>
            </a:r>
          </a:p>
          <a:p>
            <a:endParaRPr lang="en-US" dirty="0" smtClean="0"/>
          </a:p>
          <a:p>
            <a:r>
              <a:rPr lang="en-US" dirty="0" smtClean="0"/>
              <a:t>Mostly men.</a:t>
            </a:r>
          </a:p>
          <a:p>
            <a:endParaRPr lang="en-US" dirty="0" smtClean="0"/>
          </a:p>
          <a:p>
            <a:r>
              <a:rPr lang="en-US" dirty="0"/>
              <a:t>Unfortunately, there are many competitors such as Nike and Adidas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 also hope that the business grows especially that I want it to be in the middle of my town so many costumers can reach it easily.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91098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source of capital may be a loan from a bank.</a:t>
            </a:r>
          </a:p>
          <a:p>
            <a:endParaRPr lang="en-US" dirty="0"/>
          </a:p>
          <a:p>
            <a:r>
              <a:rPr lang="en-US" dirty="0" smtClean="0"/>
              <a:t>I might charge about 20 to 30 JOD for each pair.</a:t>
            </a:r>
          </a:p>
          <a:p>
            <a:endParaRPr lang="en-US" dirty="0"/>
          </a:p>
          <a:p>
            <a:r>
              <a:rPr lang="en-US" dirty="0" smtClean="0"/>
              <a:t>So for example 10 shoes times 25 is 250 and the cost of each one is 18         so</a:t>
            </a:r>
            <a:r>
              <a:rPr lang="en-US" dirty="0"/>
              <a:t>, 10 times 18 is 180 (250-180) = 70JODs profit per 10 </a:t>
            </a:r>
            <a:r>
              <a:rPr lang="en-US" dirty="0" smtClean="0"/>
              <a:t>shoes Adidas and Nike charge about 50JODs.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913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will do with the money I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Donate 10% of it.</a:t>
            </a:r>
          </a:p>
          <a:p>
            <a:endParaRPr lang="en-US" dirty="0"/>
          </a:p>
          <a:p>
            <a:r>
              <a:rPr lang="en-US" dirty="0" smtClean="0"/>
              <a:t>Invest 20%.</a:t>
            </a:r>
          </a:p>
          <a:p>
            <a:endParaRPr lang="en-US" dirty="0"/>
          </a:p>
          <a:p>
            <a:r>
              <a:rPr lang="en-US" dirty="0" smtClean="0"/>
              <a:t>Save to buy a Lamborghini.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20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199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Z Shoes</vt:lpstr>
      <vt:lpstr>Description of the Business</vt:lpstr>
      <vt:lpstr>Target costumers</vt:lpstr>
      <vt:lpstr>Capital</vt:lpstr>
      <vt:lpstr>What I will do with the money I get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Shoes</dc:title>
  <dc:creator>Zeid</dc:creator>
  <cp:lastModifiedBy>Zeid</cp:lastModifiedBy>
  <cp:revision>7</cp:revision>
  <dcterms:created xsi:type="dcterms:W3CDTF">2023-03-08T15:18:34Z</dcterms:created>
  <dcterms:modified xsi:type="dcterms:W3CDTF">2023-03-08T15:57:19Z</dcterms:modified>
</cp:coreProperties>
</file>