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5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6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35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5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6155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54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65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3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6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5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56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79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75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87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3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5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F018F-E37F-4665-911B-74D7500DB4A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9E52DE-0081-4B5A-A11D-1E9D3BAA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211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pets sweet home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Business idea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new business is that people who travel a lot and have a pet and does not have a place to put him in . my pet hotel well be open for him with love, and we will feed your pet ,shower him and take him to the park to play with their new friends . </a:t>
            </a:r>
          </a:p>
          <a:p>
            <a:r>
              <a:rPr lang="en-US" dirty="0" smtClean="0"/>
              <a:t>The name of the business mine that we will take care of your lovely pet as if he is in his own home .</a:t>
            </a:r>
          </a:p>
        </p:txBody>
      </p:sp>
    </p:spTree>
    <p:extLst>
      <p:ext uri="{BB962C8B-B14F-4D97-AF65-F5344CB8AC3E}">
        <p14:creationId xmlns:p14="http://schemas.microsoft.com/office/powerpoint/2010/main" val="1710696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b="1" dirty="0"/>
              <a:t>Target market &amp; Demographics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consumers is any person how have a pet ,my business is a new idea in my  country so I have no competitive so fare , it will be located in Jordan in a building in Amman with a beautiful garden where your pets will have their best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22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b="1" dirty="0"/>
              <a:t>Financial Information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money will come from a loan from the local bank and rent the building instead of buying it .</a:t>
            </a:r>
          </a:p>
          <a:p>
            <a:r>
              <a:rPr lang="en-US" dirty="0" smtClean="0"/>
              <a:t>I will charge 20 JD for a single night .</a:t>
            </a:r>
          </a:p>
          <a:p>
            <a:r>
              <a:rPr lang="en-US" dirty="0" smtClean="0"/>
              <a:t>20JD *5 pet =100JD -50JD =50JD PROFIT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15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6" y="2160589"/>
            <a:ext cx="10760798" cy="198412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If the business grow and be came successful I will open new branches in deferent places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454034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201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pets sweet home </vt:lpstr>
      <vt:lpstr>Business idea </vt:lpstr>
      <vt:lpstr>Target market &amp; Demographics </vt:lpstr>
      <vt:lpstr>Financial Information </vt:lpstr>
      <vt:lpstr>PowerPoint Presentation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pets sweet home</dc:title>
  <dc:creator>Maher</dc:creator>
  <cp:lastModifiedBy>Maher</cp:lastModifiedBy>
  <cp:revision>7</cp:revision>
  <dcterms:created xsi:type="dcterms:W3CDTF">2023-03-08T14:37:54Z</dcterms:created>
  <dcterms:modified xsi:type="dcterms:W3CDTF">2023-03-08T15:47:53Z</dcterms:modified>
</cp:coreProperties>
</file>