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3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1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469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9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83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99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5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8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4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1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46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6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209503-2BF8-40C6-9088-6DB5D52EBF3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092EBE-18AF-46D1-99AB-2958D339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Clothing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Made by: Yasmeen </a:t>
            </a:r>
            <a:r>
              <a:rPr lang="en-US" dirty="0" err="1" smtClean="0"/>
              <a:t>Ejjeh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en-US" dirty="0" smtClean="0"/>
              <a:t>idea (</a:t>
            </a:r>
            <a:r>
              <a:rPr lang="en-US" dirty="0" err="1" smtClean="0"/>
              <a:t>Ejjeh</a:t>
            </a:r>
            <a:r>
              <a:rPr lang="en-US" dirty="0" smtClean="0"/>
              <a:t> </a:t>
            </a:r>
            <a:r>
              <a:rPr lang="en-US" dirty="0" smtClean="0"/>
              <a:t>Design)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Our </a:t>
            </a:r>
            <a:r>
              <a:rPr lang="en-US" dirty="0" smtClean="0"/>
              <a:t>mission is to provide a</a:t>
            </a:r>
            <a:r>
              <a:rPr lang="en-US" dirty="0" smtClean="0"/>
              <a:t> multi-fashioned </a:t>
            </a:r>
            <a:r>
              <a:rPr lang="en-US" dirty="0" smtClean="0"/>
              <a:t>company that provides everyone with the right style of clothes they wear, whether its sporty or fancy, it</a:t>
            </a:r>
            <a:r>
              <a:rPr lang="en-DE" dirty="0" smtClean="0"/>
              <a:t>’</a:t>
            </a:r>
            <a:r>
              <a:rPr lang="en-US" dirty="0" smtClean="0"/>
              <a:t>s a Brand for everyone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Our vision is to have one of the largest multi-fashioned companies in the middle east.</a:t>
            </a:r>
            <a:endParaRPr lang="en-US" dirty="0" smtClean="0"/>
          </a:p>
          <a:p>
            <a:r>
              <a:rPr lang="en-US" dirty="0" smtClean="0"/>
              <a:t>The name we chose </a:t>
            </a:r>
            <a:r>
              <a:rPr lang="en-US" dirty="0" smtClean="0"/>
              <a:t>is our family name which reflects the quality </a:t>
            </a:r>
            <a:r>
              <a:rPr lang="en-US" dirty="0" smtClean="0"/>
              <a:t>that would question people because a</a:t>
            </a:r>
            <a:r>
              <a:rPr lang="en-DE" dirty="0" smtClean="0"/>
              <a:t> </a:t>
            </a:r>
            <a:r>
              <a:rPr lang="en-US" dirty="0" smtClean="0"/>
              <a:t>lot of people might not know what it means and that would make them curious to know about what that company sells and what its name means.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 and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clothing brand will be suitable to everyone that is above the age of 4 years old and to all genders.</a:t>
            </a:r>
          </a:p>
          <a:p>
            <a:r>
              <a:rPr lang="en-US" dirty="0" smtClean="0"/>
              <a:t>We will have a</a:t>
            </a:r>
            <a:r>
              <a:rPr lang="en-DE" dirty="0" smtClean="0"/>
              <a:t> </a:t>
            </a:r>
            <a:r>
              <a:rPr lang="en-US" dirty="0" smtClean="0"/>
              <a:t>lot of competitors like Hollister, American Eagle, Lacoste </a:t>
            </a:r>
            <a:r>
              <a:rPr lang="en-DE" dirty="0" smtClean="0"/>
              <a:t>…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First year, the business will launch </a:t>
            </a:r>
            <a:r>
              <a:rPr lang="en-US" dirty="0" smtClean="0"/>
              <a:t>in </a:t>
            </a:r>
            <a:r>
              <a:rPr lang="en-US" dirty="0" smtClean="0"/>
              <a:t>Dubai and it will have both stores and an online website for people to buy from, and after we make a good amount of profit, we start to expand across the middle east, and after that we move on to </a:t>
            </a:r>
            <a:r>
              <a:rPr lang="en-US" dirty="0" smtClean="0"/>
              <a:t>worldwide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74205"/>
          </a:xfrm>
        </p:spPr>
        <p:txBody>
          <a:bodyPr/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56338"/>
            <a:ext cx="9601196" cy="37806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Our source of capital will be between me and my brother with 65</a:t>
            </a:r>
            <a:r>
              <a:rPr lang="en-US" dirty="0" smtClean="0"/>
              <a:t>% share </a:t>
            </a:r>
            <a:r>
              <a:rPr lang="en-US" dirty="0" smtClean="0"/>
              <a:t>of the company to me</a:t>
            </a:r>
          </a:p>
          <a:p>
            <a:r>
              <a:rPr lang="en-US" dirty="0" smtClean="0"/>
              <a:t>We will charge the customers based on the </a:t>
            </a:r>
            <a:r>
              <a:rPr lang="en-US" dirty="0" smtClean="0"/>
              <a:t>quality and type of the </a:t>
            </a:r>
            <a:r>
              <a:rPr lang="en-US" dirty="0" smtClean="0"/>
              <a:t>clothes, for example: if it</a:t>
            </a:r>
            <a:r>
              <a:rPr lang="en-DE" dirty="0" smtClean="0"/>
              <a:t>’</a:t>
            </a:r>
            <a:r>
              <a:rPr lang="en-US" dirty="0" smtClean="0"/>
              <a:t>s a t-shirt, then it might be in the range of 40-80$, and for suits it will be in the range of 200-400</a:t>
            </a:r>
            <a:r>
              <a:rPr lang="en-US" dirty="0" smtClean="0"/>
              <a:t>$.</a:t>
            </a:r>
            <a:endParaRPr lang="en-US" dirty="0" smtClean="0"/>
          </a:p>
          <a:p>
            <a:r>
              <a:rPr lang="en-US" dirty="0" smtClean="0"/>
              <a:t>For the </a:t>
            </a:r>
            <a:r>
              <a:rPr lang="en-US" dirty="0" smtClean="0"/>
              <a:t>first </a:t>
            </a:r>
            <a:r>
              <a:rPr lang="en-US" dirty="0" smtClean="0"/>
              <a:t>month we’ll be doing some </a:t>
            </a:r>
            <a:r>
              <a:rPr lang="en-US" dirty="0" smtClean="0"/>
              <a:t>discounts and advertisements</a:t>
            </a:r>
            <a:r>
              <a:rPr lang="en-US" dirty="0" smtClean="0"/>
              <a:t> </a:t>
            </a:r>
            <a:r>
              <a:rPr lang="en-US" dirty="0" smtClean="0"/>
              <a:t>to attract the customers away from other competitors that have the same price range.</a:t>
            </a:r>
          </a:p>
          <a:p>
            <a:r>
              <a:rPr lang="en-US" dirty="0" smtClean="0"/>
              <a:t>Our predicted profit would </a:t>
            </a:r>
            <a:r>
              <a:rPr lang="en-US" dirty="0" smtClean="0"/>
              <a:t>be</a:t>
            </a:r>
            <a:r>
              <a:rPr lang="en-US" dirty="0"/>
              <a:t> </a:t>
            </a:r>
            <a:r>
              <a:rPr lang="en-US" dirty="0" smtClean="0"/>
              <a:t>35% taking into consideration the cost of materials, sales discounts </a:t>
            </a:r>
            <a:r>
              <a:rPr lang="en-US" smtClean="0"/>
              <a:t>and advertisements.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do with </a:t>
            </a:r>
            <a:r>
              <a:rPr lang="en-US" smtClean="0"/>
              <a:t>the profit?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we </a:t>
            </a:r>
            <a:r>
              <a:rPr lang="en-US" dirty="0"/>
              <a:t>g</a:t>
            </a:r>
            <a:r>
              <a:rPr lang="en-US" dirty="0" smtClean="0"/>
              <a:t>et the money from the profit gained, we will invest in stocks as well as investing in our company, making it bigger and upgrading the head quarters of the business.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12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363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Clothing business</vt:lpstr>
      <vt:lpstr>Business idea (Ejjeh Design)</vt:lpstr>
      <vt:lpstr>Target market and Demographics</vt:lpstr>
      <vt:lpstr>Financial information</vt:lpstr>
      <vt:lpstr>What will we do with the profit?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Clothing business</dc:title>
  <dc:creator>ACERM</dc:creator>
  <cp:lastModifiedBy>ACERM</cp:lastModifiedBy>
  <cp:revision>9</cp:revision>
  <dcterms:created xsi:type="dcterms:W3CDTF">2023-03-08T13:24:52Z</dcterms:created>
  <dcterms:modified xsi:type="dcterms:W3CDTF">2023-03-08T15:39:06Z</dcterms:modified>
</cp:coreProperties>
</file>