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425359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532050-757D-49A4-A731-B29C3C2A6A69}"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244547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33713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8348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4149473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137805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323210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1372173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210013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249604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8402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532050-757D-49A4-A731-B29C3C2A6A69}"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176161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532050-757D-49A4-A731-B29C3C2A6A69}"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150973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21432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168298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7532050-757D-49A4-A731-B29C3C2A6A69}" type="datetimeFigureOut">
              <a:rPr lang="en-US" smtClean="0"/>
              <a:t>3/8/2023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419921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532050-757D-49A4-A731-B29C3C2A6A69}"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48E7-FC29-44D8-9F92-EE9F6473FB86}" type="slidenum">
              <a:rPr lang="en-US" smtClean="0"/>
              <a:t>‹#›</a:t>
            </a:fld>
            <a:endParaRPr lang="en-US"/>
          </a:p>
        </p:txBody>
      </p:sp>
    </p:spTree>
    <p:extLst>
      <p:ext uri="{BB962C8B-B14F-4D97-AF65-F5344CB8AC3E}">
        <p14:creationId xmlns:p14="http://schemas.microsoft.com/office/powerpoint/2010/main" val="209862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7532050-757D-49A4-A731-B29C3C2A6A69}" type="datetimeFigureOut">
              <a:rPr lang="en-US" smtClean="0"/>
              <a:t>3/8/2023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C848E7-FC29-44D8-9F92-EE9F6473FB86}" type="slidenum">
              <a:rPr lang="en-US" smtClean="0"/>
              <a:t>‹#›</a:t>
            </a:fld>
            <a:endParaRPr lang="en-US"/>
          </a:p>
        </p:txBody>
      </p:sp>
    </p:spTree>
    <p:extLst>
      <p:ext uri="{BB962C8B-B14F-4D97-AF65-F5344CB8AC3E}">
        <p14:creationId xmlns:p14="http://schemas.microsoft.com/office/powerpoint/2010/main" val="10670008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Gym</a:t>
            </a:r>
            <a:endParaRPr lang="en-US" dirty="0"/>
          </a:p>
        </p:txBody>
      </p:sp>
      <p:sp>
        <p:nvSpPr>
          <p:cNvPr id="3" name="Subtitle 2"/>
          <p:cNvSpPr>
            <a:spLocks noGrp="1"/>
          </p:cNvSpPr>
          <p:nvPr>
            <p:ph type="subTitle" idx="1"/>
          </p:nvPr>
        </p:nvSpPr>
        <p:spPr/>
        <p:txBody>
          <a:bodyPr/>
          <a:lstStyle/>
          <a:p>
            <a:r>
              <a:rPr lang="en-US" dirty="0" smtClean="0"/>
              <a:t>By Laith Naber</a:t>
            </a:r>
            <a:endParaRPr lang="en-US" dirty="0"/>
          </a:p>
        </p:txBody>
      </p:sp>
      <p:pic>
        <p:nvPicPr>
          <p:cNvPr id="4" name="Picture 3"/>
          <p:cNvPicPr>
            <a:picLocks noChangeAspect="1"/>
          </p:cNvPicPr>
          <p:nvPr/>
        </p:nvPicPr>
        <p:blipFill>
          <a:blip r:embed="rId2"/>
          <a:stretch>
            <a:fillRect/>
          </a:stretch>
        </p:blipFill>
        <p:spPr>
          <a:xfrm>
            <a:off x="5317456" y="996091"/>
            <a:ext cx="4866328" cy="3041455"/>
          </a:xfrm>
          <a:prstGeom prst="rect">
            <a:avLst/>
          </a:prstGeom>
        </p:spPr>
      </p:pic>
    </p:spTree>
    <p:extLst>
      <p:ext uri="{BB962C8B-B14F-4D97-AF65-F5344CB8AC3E}">
        <p14:creationId xmlns:p14="http://schemas.microsoft.com/office/powerpoint/2010/main" val="179280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400" dirty="0" smtClean="0"/>
              <a:t>I would </a:t>
            </a:r>
            <a:r>
              <a:rPr lang="en-US" sz="2400" dirty="0"/>
              <a:t>like to add a gym to the school because a gym can really make for an amazing physical fitness lifestyle. In addition, students and even teachers who do not have time to go to the gym after school can also use the </a:t>
            </a:r>
            <a:r>
              <a:rPr lang="en-US" sz="2400" dirty="0" smtClean="0"/>
              <a:t>one in school gym</a:t>
            </a:r>
            <a:r>
              <a:rPr lang="en-US" sz="2400" dirty="0"/>
              <a:t>. It can also be used for physical education classes and other activities. A gym can also be a great place for students to socialize and build relationships with each other.</a:t>
            </a:r>
          </a:p>
        </p:txBody>
      </p:sp>
    </p:spTree>
    <p:extLst>
      <p:ext uri="{BB962C8B-B14F-4D97-AF65-F5344CB8AC3E}">
        <p14:creationId xmlns:p14="http://schemas.microsoft.com/office/powerpoint/2010/main" val="133788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pros of having a gym?</a:t>
            </a:r>
            <a:endParaRPr lang="en-US" dirty="0"/>
          </a:p>
        </p:txBody>
      </p:sp>
      <p:sp>
        <p:nvSpPr>
          <p:cNvPr id="3" name="Content Placeholder 2"/>
          <p:cNvSpPr>
            <a:spLocks noGrp="1"/>
          </p:cNvSpPr>
          <p:nvPr>
            <p:ph idx="1"/>
          </p:nvPr>
        </p:nvSpPr>
        <p:spPr/>
        <p:txBody>
          <a:bodyPr/>
          <a:lstStyle/>
          <a:p>
            <a:pPr marL="0" indent="0">
              <a:buNone/>
            </a:pPr>
            <a:r>
              <a:rPr lang="en-US" sz="2400" dirty="0" smtClean="0"/>
              <a:t>Students and teachers can:</a:t>
            </a:r>
          </a:p>
          <a:p>
            <a:r>
              <a:rPr lang="en-US" sz="2400" dirty="0" smtClean="0"/>
              <a:t>Become stronger</a:t>
            </a:r>
          </a:p>
          <a:p>
            <a:r>
              <a:rPr lang="en-US" sz="2400" dirty="0" smtClean="0"/>
              <a:t>Achieve good physical health</a:t>
            </a:r>
          </a:p>
          <a:p>
            <a:r>
              <a:rPr lang="en-US" sz="2400" dirty="0" smtClean="0"/>
              <a:t>Interacting more</a:t>
            </a:r>
          </a:p>
          <a:p>
            <a:r>
              <a:rPr lang="en-US" sz="2400" dirty="0" smtClean="0"/>
              <a:t>Prevent obesity</a:t>
            </a:r>
          </a:p>
          <a:p>
            <a:r>
              <a:rPr lang="en-US" sz="2400" dirty="0" smtClean="0"/>
              <a:t>Have a better mindset</a:t>
            </a:r>
          </a:p>
          <a:p>
            <a:endParaRPr lang="en-US" dirty="0"/>
          </a:p>
        </p:txBody>
      </p:sp>
    </p:spTree>
    <p:extLst>
      <p:ext uri="{BB962C8B-B14F-4D97-AF65-F5344CB8AC3E}">
        <p14:creationId xmlns:p14="http://schemas.microsoft.com/office/powerpoint/2010/main" val="140816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What </a:t>
            </a:r>
            <a:r>
              <a:rPr lang="en-US" sz="3900" dirty="0" smtClean="0"/>
              <a:t>are the cons</a:t>
            </a:r>
            <a:r>
              <a:rPr lang="en-US" sz="3900" dirty="0"/>
              <a:t> </a:t>
            </a:r>
            <a:r>
              <a:rPr lang="en-US" sz="3900" dirty="0" smtClean="0"/>
              <a:t>of</a:t>
            </a:r>
            <a:r>
              <a:rPr lang="en-US" sz="3900" dirty="0"/>
              <a:t> having a </a:t>
            </a:r>
            <a:r>
              <a:rPr lang="en-US" sz="3900" dirty="0" smtClean="0"/>
              <a:t>gym?</a:t>
            </a:r>
            <a:endParaRPr lang="en-US" sz="3900" dirty="0"/>
          </a:p>
        </p:txBody>
      </p:sp>
      <p:sp>
        <p:nvSpPr>
          <p:cNvPr id="3" name="Content Placeholder 2"/>
          <p:cNvSpPr>
            <a:spLocks noGrp="1"/>
          </p:cNvSpPr>
          <p:nvPr>
            <p:ph idx="1"/>
          </p:nvPr>
        </p:nvSpPr>
        <p:spPr/>
        <p:txBody>
          <a:bodyPr/>
          <a:lstStyle/>
          <a:p>
            <a:pPr marL="0" indent="0">
              <a:buNone/>
            </a:pPr>
            <a:r>
              <a:rPr lang="en-US" sz="2400" dirty="0" smtClean="0"/>
              <a:t>Students and teachers can:</a:t>
            </a:r>
            <a:endParaRPr lang="en-US" sz="2400" dirty="0"/>
          </a:p>
          <a:p>
            <a:r>
              <a:rPr lang="en-US" sz="2400" dirty="0" smtClean="0"/>
              <a:t>Damage their heart</a:t>
            </a:r>
          </a:p>
          <a:p>
            <a:r>
              <a:rPr lang="en-US" sz="2400" dirty="0" smtClean="0"/>
              <a:t>Injure people or themselves</a:t>
            </a:r>
          </a:p>
          <a:p>
            <a:r>
              <a:rPr lang="en-US" sz="2400" dirty="0" smtClean="0"/>
              <a:t>Scared to get addicted</a:t>
            </a:r>
          </a:p>
          <a:p>
            <a:r>
              <a:rPr lang="en-US" sz="2400" dirty="0" smtClean="0"/>
              <a:t>Feeling guilty</a:t>
            </a:r>
          </a:p>
          <a:p>
            <a:endParaRPr lang="en-US" dirty="0" smtClean="0"/>
          </a:p>
          <a:p>
            <a:endParaRPr lang="en-US" dirty="0"/>
          </a:p>
        </p:txBody>
      </p:sp>
    </p:spTree>
    <p:extLst>
      <p:ext uri="{BB962C8B-B14F-4D97-AF65-F5344CB8AC3E}">
        <p14:creationId xmlns:p14="http://schemas.microsoft.com/office/powerpoint/2010/main" val="350330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allowed to use the gym?</a:t>
            </a:r>
            <a:endParaRPr lang="en-US" dirty="0"/>
          </a:p>
        </p:txBody>
      </p:sp>
      <p:sp>
        <p:nvSpPr>
          <p:cNvPr id="3" name="Content Placeholder 2"/>
          <p:cNvSpPr>
            <a:spLocks noGrp="1"/>
          </p:cNvSpPr>
          <p:nvPr>
            <p:ph idx="1"/>
          </p:nvPr>
        </p:nvSpPr>
        <p:spPr/>
        <p:txBody>
          <a:bodyPr>
            <a:normAutofit/>
          </a:bodyPr>
          <a:lstStyle/>
          <a:p>
            <a:r>
              <a:rPr lang="en-US" sz="2800" dirty="0" smtClean="0"/>
              <a:t>Grades 6-12 and people from outside the school can enter but they</a:t>
            </a:r>
            <a:r>
              <a:rPr lang="en-US" sz="2800" dirty="0"/>
              <a:t> </a:t>
            </a:r>
            <a:r>
              <a:rPr lang="en-US" sz="2800" dirty="0" smtClean="0"/>
              <a:t>everybody has to pay a fee.</a:t>
            </a:r>
          </a:p>
        </p:txBody>
      </p:sp>
      <p:pic>
        <p:nvPicPr>
          <p:cNvPr id="4" name="Picture 3"/>
          <p:cNvPicPr>
            <a:picLocks noChangeAspect="1"/>
          </p:cNvPicPr>
          <p:nvPr/>
        </p:nvPicPr>
        <p:blipFill>
          <a:blip r:embed="rId2"/>
          <a:stretch>
            <a:fillRect/>
          </a:stretch>
        </p:blipFill>
        <p:spPr>
          <a:xfrm>
            <a:off x="6033450" y="3541518"/>
            <a:ext cx="5548391" cy="1911631"/>
          </a:xfrm>
          <a:prstGeom prst="rect">
            <a:avLst/>
          </a:prstGeom>
        </p:spPr>
      </p:pic>
    </p:spTree>
    <p:extLst>
      <p:ext uri="{BB962C8B-B14F-4D97-AF65-F5344CB8AC3E}">
        <p14:creationId xmlns:p14="http://schemas.microsoft.com/office/powerpoint/2010/main" val="49992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will the gym be located?</a:t>
            </a:r>
            <a:endParaRPr lang="en-US" dirty="0"/>
          </a:p>
        </p:txBody>
      </p:sp>
      <p:sp>
        <p:nvSpPr>
          <p:cNvPr id="3" name="Content Placeholder 2"/>
          <p:cNvSpPr>
            <a:spLocks noGrp="1"/>
          </p:cNvSpPr>
          <p:nvPr>
            <p:ph idx="1"/>
          </p:nvPr>
        </p:nvSpPr>
        <p:spPr/>
        <p:txBody>
          <a:bodyPr>
            <a:normAutofit/>
          </a:bodyPr>
          <a:lstStyle/>
          <a:p>
            <a:r>
              <a:rPr lang="en-US" sz="2400" dirty="0" smtClean="0"/>
              <a:t>The gym will be located under the arena because there is so much space to have a gym and there is a decent amount of airing.</a:t>
            </a:r>
            <a:endParaRPr lang="en-US" sz="2400" dirty="0"/>
          </a:p>
        </p:txBody>
      </p:sp>
      <p:pic>
        <p:nvPicPr>
          <p:cNvPr id="4" name="Picture 3"/>
          <p:cNvPicPr>
            <a:picLocks noChangeAspect="1"/>
          </p:cNvPicPr>
          <p:nvPr/>
        </p:nvPicPr>
        <p:blipFill>
          <a:blip r:embed="rId2"/>
          <a:stretch>
            <a:fillRect/>
          </a:stretch>
        </p:blipFill>
        <p:spPr>
          <a:xfrm>
            <a:off x="6866313" y="3409070"/>
            <a:ext cx="4261658" cy="2839329"/>
          </a:xfrm>
          <a:prstGeom prst="rect">
            <a:avLst/>
          </a:prstGeom>
        </p:spPr>
      </p:pic>
      <p:pic>
        <p:nvPicPr>
          <p:cNvPr id="5" name="Picture 4"/>
          <p:cNvPicPr>
            <a:picLocks noChangeAspect="1"/>
          </p:cNvPicPr>
          <p:nvPr/>
        </p:nvPicPr>
        <p:blipFill>
          <a:blip r:embed="rId3"/>
          <a:stretch>
            <a:fillRect/>
          </a:stretch>
        </p:blipFill>
        <p:spPr>
          <a:xfrm>
            <a:off x="964276" y="4404618"/>
            <a:ext cx="5277612" cy="1843781"/>
          </a:xfrm>
          <a:prstGeom prst="rect">
            <a:avLst/>
          </a:prstGeom>
        </p:spPr>
      </p:pic>
    </p:spTree>
    <p:extLst>
      <p:ext uri="{BB962C8B-B14F-4D97-AF65-F5344CB8AC3E}">
        <p14:creationId xmlns:p14="http://schemas.microsoft.com/office/powerpoint/2010/main" val="184436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can people use the gym?</a:t>
            </a:r>
            <a:endParaRPr lang="en-US" dirty="0"/>
          </a:p>
        </p:txBody>
      </p:sp>
      <p:sp>
        <p:nvSpPr>
          <p:cNvPr id="3" name="Content Placeholder 2"/>
          <p:cNvSpPr>
            <a:spLocks noGrp="1"/>
          </p:cNvSpPr>
          <p:nvPr>
            <p:ph idx="1"/>
          </p:nvPr>
        </p:nvSpPr>
        <p:spPr/>
        <p:txBody>
          <a:bodyPr>
            <a:normAutofit/>
          </a:bodyPr>
          <a:lstStyle/>
          <a:p>
            <a:r>
              <a:rPr lang="en-US" sz="2400" dirty="0" smtClean="0"/>
              <a:t>People can go to the gym in the physical education class or in recess and after school. The people from outside the school can go in the gym after our school finishes.</a:t>
            </a:r>
            <a:endParaRPr lang="en-US" sz="2400" dirty="0"/>
          </a:p>
        </p:txBody>
      </p:sp>
      <p:pic>
        <p:nvPicPr>
          <p:cNvPr id="4" name="Picture 3"/>
          <p:cNvPicPr>
            <a:picLocks noChangeAspect="1"/>
          </p:cNvPicPr>
          <p:nvPr/>
        </p:nvPicPr>
        <p:blipFill>
          <a:blip r:embed="rId2"/>
          <a:stretch>
            <a:fillRect/>
          </a:stretch>
        </p:blipFill>
        <p:spPr>
          <a:xfrm>
            <a:off x="2713189" y="3719544"/>
            <a:ext cx="6259946" cy="2157554"/>
          </a:xfrm>
          <a:prstGeom prst="rect">
            <a:avLst/>
          </a:prstGeom>
        </p:spPr>
      </p:pic>
    </p:spTree>
    <p:extLst>
      <p:ext uri="{BB962C8B-B14F-4D97-AF65-F5344CB8AC3E}">
        <p14:creationId xmlns:p14="http://schemas.microsoft.com/office/powerpoint/2010/main" val="135527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the school make profit from the gym?</a:t>
            </a:r>
            <a:endParaRPr lang="en-US" dirty="0"/>
          </a:p>
        </p:txBody>
      </p:sp>
      <p:sp>
        <p:nvSpPr>
          <p:cNvPr id="3" name="Content Placeholder 2"/>
          <p:cNvSpPr>
            <a:spLocks noGrp="1"/>
          </p:cNvSpPr>
          <p:nvPr>
            <p:ph idx="1"/>
          </p:nvPr>
        </p:nvSpPr>
        <p:spPr/>
        <p:txBody>
          <a:bodyPr/>
          <a:lstStyle/>
          <a:p>
            <a:r>
              <a:rPr lang="en-US" sz="2400" dirty="0" smtClean="0"/>
              <a:t>The school can make profit from making a membership for people who want to use the gym.</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654784"/>
              </p:ext>
            </p:extLst>
          </p:nvPr>
        </p:nvGraphicFramePr>
        <p:xfrm>
          <a:off x="1512582" y="3038917"/>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49568831"/>
                    </a:ext>
                  </a:extLst>
                </a:gridCol>
                <a:gridCol w="4064000">
                  <a:extLst>
                    <a:ext uri="{9D8B030D-6E8A-4147-A177-3AD203B41FA5}">
                      <a16:colId xmlns:a16="http://schemas.microsoft.com/office/drawing/2014/main" val="3527625284"/>
                    </a:ext>
                  </a:extLst>
                </a:gridCol>
              </a:tblGrid>
              <a:tr h="370840">
                <a:tc>
                  <a:txBody>
                    <a:bodyPr/>
                    <a:lstStyle/>
                    <a:p>
                      <a:pPr algn="ctr"/>
                      <a:r>
                        <a:rPr lang="en-US" dirty="0" smtClean="0"/>
                        <a:t>Insiders</a:t>
                      </a:r>
                      <a:endParaRPr lang="en-US" dirty="0"/>
                    </a:p>
                  </a:txBody>
                  <a:tcPr>
                    <a:lnB w="38100" cmpd="sng">
                      <a:noFill/>
                    </a:lnB>
                    <a:solidFill>
                      <a:schemeClr val="bg1">
                        <a:lumMod val="75000"/>
                        <a:lumOff val="25000"/>
                      </a:schemeClr>
                    </a:solidFill>
                  </a:tcPr>
                </a:tc>
                <a:tc>
                  <a:txBody>
                    <a:bodyPr/>
                    <a:lstStyle/>
                    <a:p>
                      <a:pPr algn="ctr"/>
                      <a:r>
                        <a:rPr lang="en-US" dirty="0" smtClean="0"/>
                        <a:t>Outsiders</a:t>
                      </a:r>
                      <a:endParaRPr lang="en-US" dirty="0"/>
                    </a:p>
                  </a:txBody>
                  <a:tcPr>
                    <a:solidFill>
                      <a:schemeClr val="bg1">
                        <a:lumMod val="75000"/>
                        <a:lumOff val="25000"/>
                      </a:schemeClr>
                    </a:solidFill>
                  </a:tcPr>
                </a:tc>
                <a:extLst>
                  <a:ext uri="{0D108BD9-81ED-4DB2-BD59-A6C34878D82A}">
                    <a16:rowId xmlns:a16="http://schemas.microsoft.com/office/drawing/2014/main" val="3095500859"/>
                  </a:ext>
                </a:extLst>
              </a:tr>
              <a:tr h="370840">
                <a:tc>
                  <a:txBody>
                    <a:bodyPr/>
                    <a:lstStyle/>
                    <a:p>
                      <a:r>
                        <a:rPr lang="en-US" dirty="0" smtClean="0"/>
                        <a:t>1 month: 20 JOD</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smtClean="0"/>
                        <a:t>1 month: 30 JOD</a:t>
                      </a:r>
                      <a:endParaRPr lang="en-US" dirty="0"/>
                    </a:p>
                  </a:txBody>
                  <a:tcPr>
                    <a:lnL w="12700" cmpd="sng">
                      <a:noFill/>
                    </a:lnL>
                  </a:tcPr>
                </a:tc>
                <a:extLst>
                  <a:ext uri="{0D108BD9-81ED-4DB2-BD59-A6C34878D82A}">
                    <a16:rowId xmlns:a16="http://schemas.microsoft.com/office/drawing/2014/main" val="1013912170"/>
                  </a:ext>
                </a:extLst>
              </a:tr>
              <a:tr h="370840">
                <a:tc>
                  <a:txBody>
                    <a:bodyPr/>
                    <a:lstStyle/>
                    <a:p>
                      <a:r>
                        <a:rPr lang="en-US" dirty="0" smtClean="0"/>
                        <a:t>4 month: 65 JOD</a:t>
                      </a:r>
                      <a:endParaRPr lang="en-US" dirty="0"/>
                    </a:p>
                  </a:txBody>
                  <a:tcPr>
                    <a:lnT w="12700" cmpd="sng">
                      <a:noFill/>
                    </a:lnT>
                  </a:tcPr>
                </a:tc>
                <a:tc>
                  <a:txBody>
                    <a:bodyPr/>
                    <a:lstStyle/>
                    <a:p>
                      <a:r>
                        <a:rPr lang="en-US" dirty="0" smtClean="0"/>
                        <a:t>4 month: 75 JOD</a:t>
                      </a:r>
                      <a:endParaRPr lang="en-US" dirty="0"/>
                    </a:p>
                  </a:txBody>
                  <a:tcPr/>
                </a:tc>
                <a:extLst>
                  <a:ext uri="{0D108BD9-81ED-4DB2-BD59-A6C34878D82A}">
                    <a16:rowId xmlns:a16="http://schemas.microsoft.com/office/drawing/2014/main" val="4176790418"/>
                  </a:ext>
                </a:extLst>
              </a:tr>
              <a:tr h="370840">
                <a:tc>
                  <a:txBody>
                    <a:bodyPr/>
                    <a:lstStyle/>
                    <a:p>
                      <a:r>
                        <a:rPr lang="en-US" dirty="0" smtClean="0"/>
                        <a:t>1 year: 150</a:t>
                      </a:r>
                      <a:r>
                        <a:rPr lang="en-US" baseline="0" dirty="0" smtClean="0"/>
                        <a:t> JOD</a:t>
                      </a:r>
                      <a:endParaRPr lang="en-US" dirty="0"/>
                    </a:p>
                  </a:txBody>
                  <a:tcPr/>
                </a:tc>
                <a:tc>
                  <a:txBody>
                    <a:bodyPr/>
                    <a:lstStyle/>
                    <a:p>
                      <a:r>
                        <a:rPr lang="en-US" dirty="0" smtClean="0"/>
                        <a:t>1 year:</a:t>
                      </a:r>
                      <a:r>
                        <a:rPr lang="en-US" baseline="0" dirty="0" smtClean="0"/>
                        <a:t> 180 JOD</a:t>
                      </a:r>
                      <a:endParaRPr lang="en-US" dirty="0"/>
                    </a:p>
                  </a:txBody>
                  <a:tcPr/>
                </a:tc>
                <a:extLst>
                  <a:ext uri="{0D108BD9-81ED-4DB2-BD59-A6C34878D82A}">
                    <a16:rowId xmlns:a16="http://schemas.microsoft.com/office/drawing/2014/main" val="140315673"/>
                  </a:ext>
                </a:extLst>
              </a:tr>
            </a:tbl>
          </a:graphicData>
        </a:graphic>
      </p:graphicFrame>
    </p:spTree>
    <p:extLst>
      <p:ext uri="{BB962C8B-B14F-4D97-AF65-F5344CB8AC3E}">
        <p14:creationId xmlns:p14="http://schemas.microsoft.com/office/powerpoint/2010/main" val="343005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the school make the money to build the gym?</a:t>
            </a:r>
            <a:endParaRPr lang="en-US" dirty="0"/>
          </a:p>
        </p:txBody>
      </p:sp>
      <p:sp>
        <p:nvSpPr>
          <p:cNvPr id="3" name="Content Placeholder 2"/>
          <p:cNvSpPr>
            <a:spLocks noGrp="1"/>
          </p:cNvSpPr>
          <p:nvPr>
            <p:ph idx="1"/>
          </p:nvPr>
        </p:nvSpPr>
        <p:spPr/>
        <p:txBody>
          <a:bodyPr>
            <a:normAutofit/>
          </a:bodyPr>
          <a:lstStyle/>
          <a:p>
            <a:r>
              <a:rPr lang="en-US" sz="2400" dirty="0" smtClean="0"/>
              <a:t>The school </a:t>
            </a:r>
            <a:r>
              <a:rPr lang="en-US" sz="2400" dirty="0"/>
              <a:t>can definitely organize a fundraiser to raise money for gym equipment. There are many different types of fundraisers that schools can use to raise money, such as selling products, hosting events, or collecting donations. Some ideas for fundraising events for gym equipment might include a charity run or walk, a silent auction, or a school-wide fitness challenge.</a:t>
            </a:r>
            <a:endParaRPr lang="en-US" sz="2400" dirty="0"/>
          </a:p>
        </p:txBody>
      </p:sp>
    </p:spTree>
    <p:extLst>
      <p:ext uri="{BB962C8B-B14F-4D97-AF65-F5344CB8AC3E}">
        <p14:creationId xmlns:p14="http://schemas.microsoft.com/office/powerpoint/2010/main" val="2165257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337</TotalTime>
  <Words>376</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Gym</vt:lpstr>
      <vt:lpstr>Introduction</vt:lpstr>
      <vt:lpstr>What are the pros of having a gym?</vt:lpstr>
      <vt:lpstr>What are the cons of having a gym?</vt:lpstr>
      <vt:lpstr>Who is allowed to use the gym?</vt:lpstr>
      <vt:lpstr>Where will the gym be located?</vt:lpstr>
      <vt:lpstr>When can people use the gym?</vt:lpstr>
      <vt:lpstr>How can the school make profit from the gym?</vt:lpstr>
      <vt:lpstr>How can the school make the money to build the gym?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dc:title>
  <dc:creator>user</dc:creator>
  <cp:lastModifiedBy>user</cp:lastModifiedBy>
  <cp:revision>16</cp:revision>
  <dcterms:created xsi:type="dcterms:W3CDTF">2023-03-01T21:18:41Z</dcterms:created>
  <dcterms:modified xsi:type="dcterms:W3CDTF">2023-03-08T15:36:21Z</dcterms:modified>
</cp:coreProperties>
</file>