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sldIdLst>
    <p:sldId id="256" r:id="rId2"/>
    <p:sldId id="257" r:id="rId3"/>
    <p:sldId id="260" r:id="rId4"/>
    <p:sldId id="258" r:id="rId5"/>
    <p:sldId id="259" r:id="rId6"/>
    <p:sldId id="261" r:id="rId7"/>
    <p:sldId id="262" r:id="rId8"/>
    <p:sldId id="265" r:id="rId9"/>
    <p:sldId id="263"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4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3C2A05-F375-419E-8167-61BC762233C6}" type="datetimeFigureOut">
              <a:rPr lang="en-US" smtClean="0"/>
              <a:t>3/8/2023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D35DBAFE-CDA7-4E56-A273-587734C4BBA8}"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32461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C2A05-F375-419E-8167-61BC762233C6}"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DBAFE-CDA7-4E56-A273-587734C4BBA8}"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04435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C2A05-F375-419E-8167-61BC762233C6}"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DBAFE-CDA7-4E56-A273-587734C4BBA8}"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7422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800" y="2063396"/>
            <a:ext cx="10394707" cy="33111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C2A05-F375-419E-8167-61BC762233C6}"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DBAFE-CDA7-4E56-A273-587734C4BBA8}" type="slidenum">
              <a:rPr lang="en-US" smtClean="0"/>
              <a:t>‹#›</a:t>
            </a:fld>
            <a:endParaRPr lang="en-US"/>
          </a:p>
        </p:txBody>
      </p:sp>
    </p:spTree>
    <p:extLst>
      <p:ext uri="{BB962C8B-B14F-4D97-AF65-F5344CB8AC3E}">
        <p14:creationId xmlns:p14="http://schemas.microsoft.com/office/powerpoint/2010/main" val="1084450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C2A05-F375-419E-8167-61BC762233C6}"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DBAFE-CDA7-4E56-A273-587734C4BBA8}"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2042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3C2A05-F375-419E-8167-61BC762233C6}"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DBAFE-CDA7-4E56-A273-587734C4BBA8}"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7727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3C2A05-F375-419E-8167-61BC762233C6}"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5DBAFE-CDA7-4E56-A273-587734C4BBA8}"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97762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3C2A05-F375-419E-8167-61BC762233C6}" type="datetimeFigureOut">
              <a:rPr lang="en-US" smtClean="0"/>
              <a:t>3/8/2023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5DBAFE-CDA7-4E56-A273-587734C4BBA8}"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82149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3C2A05-F375-419E-8167-61BC762233C6}" type="datetimeFigureOut">
              <a:rPr lang="en-US" smtClean="0"/>
              <a:t>3/8/2023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5DBAFE-CDA7-4E56-A273-587734C4BBA8}"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46140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3C2A05-F375-419E-8167-61BC762233C6}" type="datetimeFigureOut">
              <a:rPr lang="en-US" smtClean="0"/>
              <a:t>3/8/2023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5DBAFE-CDA7-4E56-A273-587734C4BBA8}" type="slidenum">
              <a:rPr lang="en-US" smtClean="0"/>
              <a:t>‹#›</a:t>
            </a:fld>
            <a:endParaRPr lang="en-US"/>
          </a:p>
        </p:txBody>
      </p:sp>
    </p:spTree>
    <p:extLst>
      <p:ext uri="{BB962C8B-B14F-4D97-AF65-F5344CB8AC3E}">
        <p14:creationId xmlns:p14="http://schemas.microsoft.com/office/powerpoint/2010/main" val="1331403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3C2A05-F375-419E-8167-61BC762233C6}"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5DBAFE-CDA7-4E56-A273-587734C4BBA8}"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65233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53C2A05-F375-419E-8167-61BC762233C6}" type="datetimeFigureOut">
              <a:rPr lang="en-US" smtClean="0"/>
              <a:t>3/8/2023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D35DBAFE-CDA7-4E56-A273-587734C4BBA8}"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60716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image" Target="../media/image1.jpg"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53C2A05-F375-419E-8167-61BC762233C6}" type="datetimeFigureOut">
              <a:rPr lang="en-US" smtClean="0"/>
              <a:t>3/8/2023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35DBAFE-CDA7-4E56-A273-587734C4BBA8}"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019319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1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6.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12.xml" /></Relationships>
</file>

<file path=ppt/slides/_rels/slide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1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9.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1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0B9A5-D2E0-09BC-E0A9-F65D66F62580}"/>
              </a:ext>
            </a:extLst>
          </p:cNvPr>
          <p:cNvSpPr>
            <a:spLocks noGrp="1"/>
          </p:cNvSpPr>
          <p:nvPr>
            <p:ph type="ctrTitle"/>
          </p:nvPr>
        </p:nvSpPr>
        <p:spPr/>
        <p:txBody>
          <a:bodyPr/>
          <a:lstStyle/>
          <a:p>
            <a:r>
              <a:rPr lang="en-US" dirty="0"/>
              <a:t>Gym in school</a:t>
            </a:r>
          </a:p>
        </p:txBody>
      </p:sp>
      <p:sp>
        <p:nvSpPr>
          <p:cNvPr id="3" name="Subtitle 2">
            <a:extLst>
              <a:ext uri="{FF2B5EF4-FFF2-40B4-BE49-F238E27FC236}">
                <a16:creationId xmlns:a16="http://schemas.microsoft.com/office/drawing/2014/main" id="{D7333613-51F7-3CA3-2868-2B846EF7368F}"/>
              </a:ext>
            </a:extLst>
          </p:cNvPr>
          <p:cNvSpPr>
            <a:spLocks noGrp="1"/>
          </p:cNvSpPr>
          <p:nvPr>
            <p:ph type="subTitle" idx="1"/>
          </p:nvPr>
        </p:nvSpPr>
        <p:spPr/>
        <p:txBody>
          <a:bodyPr/>
          <a:lstStyle/>
          <a:p>
            <a:r>
              <a:rPr lang="en-US" dirty="0" err="1"/>
              <a:t>By:Aoun</a:t>
            </a:r>
            <a:r>
              <a:rPr lang="en-US" dirty="0"/>
              <a:t> </a:t>
            </a:r>
            <a:r>
              <a:rPr lang="en-US" dirty="0" err="1"/>
              <a:t>hammad,Bassam</a:t>
            </a:r>
            <a:r>
              <a:rPr lang="en-US" dirty="0"/>
              <a:t> </a:t>
            </a:r>
            <a:r>
              <a:rPr lang="en-US" dirty="0" err="1"/>
              <a:t>sweis</a:t>
            </a:r>
            <a:endParaRPr lang="en-US" dirty="0"/>
          </a:p>
        </p:txBody>
      </p:sp>
    </p:spTree>
    <p:extLst>
      <p:ext uri="{BB962C8B-B14F-4D97-AF65-F5344CB8AC3E}">
        <p14:creationId xmlns:p14="http://schemas.microsoft.com/office/powerpoint/2010/main" val="3120715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050F-7AED-86BD-F072-91134267D460}"/>
              </a:ext>
            </a:extLst>
          </p:cNvPr>
          <p:cNvSpPr>
            <a:spLocks noGrp="1"/>
          </p:cNvSpPr>
          <p:nvPr>
            <p:ph type="title"/>
          </p:nvPr>
        </p:nvSpPr>
        <p:spPr/>
        <p:txBody>
          <a:bodyPr/>
          <a:lstStyle/>
          <a:p>
            <a:r>
              <a:rPr lang="en-US" dirty="0"/>
              <a:t>Where should it be placed?</a:t>
            </a:r>
          </a:p>
        </p:txBody>
      </p:sp>
      <p:pic>
        <p:nvPicPr>
          <p:cNvPr id="6146" name="Picture 2" descr="Forms response chart. Question title: Where should it be placed?. Number of responses: 21 responses.">
            <a:extLst>
              <a:ext uri="{FF2B5EF4-FFF2-40B4-BE49-F238E27FC236}">
                <a16:creationId xmlns:a16="http://schemas.microsoft.com/office/drawing/2014/main" id="{FD00B9F5-F532-7A6E-745D-C0FB2B860591}"/>
              </a:ext>
            </a:extLst>
          </p:cNvPr>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593124" y="2063750"/>
            <a:ext cx="11046941" cy="331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3526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367E7-4DAB-074D-EEF3-70D34670076F}"/>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E38E18B-D417-009E-6C0E-0C0E5CE12AF1}"/>
              </a:ext>
            </a:extLst>
          </p:cNvPr>
          <p:cNvSpPr>
            <a:spLocks noGrp="1"/>
          </p:cNvSpPr>
          <p:nvPr>
            <p:ph sz="quarter" idx="13"/>
          </p:nvPr>
        </p:nvSpPr>
        <p:spPr/>
        <p:txBody>
          <a:bodyPr/>
          <a:lstStyle/>
          <a:p>
            <a:r>
              <a:rPr lang="en-US" dirty="0"/>
              <a:t>Our topic is about how gym can be established in school, and the benefits of gym in the school. In addition of the consequences and causes of the idea to be established in school. also how can we  provide the finance for it . Although is it safe and suitable and safe to have a gym containing heavy machineries in the school community. As well as from what time to time should it be open . moreover where the gym will take place . All of the answers of those questions will be answered in the </a:t>
            </a:r>
            <a:r>
              <a:rPr lang="en-US"/>
              <a:t>next slides.</a:t>
            </a:r>
            <a:endParaRPr lang="en-US" dirty="0"/>
          </a:p>
        </p:txBody>
      </p:sp>
    </p:spTree>
    <p:extLst>
      <p:ext uri="{BB962C8B-B14F-4D97-AF65-F5344CB8AC3E}">
        <p14:creationId xmlns:p14="http://schemas.microsoft.com/office/powerpoint/2010/main" val="2647818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B648A-4780-5B9C-A4E0-A03BD5E7DDBD}"/>
              </a:ext>
            </a:extLst>
          </p:cNvPr>
          <p:cNvSpPr>
            <a:spLocks noGrp="1"/>
          </p:cNvSpPr>
          <p:nvPr>
            <p:ph type="title"/>
          </p:nvPr>
        </p:nvSpPr>
        <p:spPr/>
        <p:txBody>
          <a:bodyPr/>
          <a:lstStyle/>
          <a:p>
            <a:r>
              <a:rPr lang="en-US" dirty="0"/>
              <a:t>Why was this idea helpful</a:t>
            </a:r>
          </a:p>
        </p:txBody>
      </p:sp>
      <p:sp>
        <p:nvSpPr>
          <p:cNvPr id="3" name="Content Placeholder 2">
            <a:extLst>
              <a:ext uri="{FF2B5EF4-FFF2-40B4-BE49-F238E27FC236}">
                <a16:creationId xmlns:a16="http://schemas.microsoft.com/office/drawing/2014/main" id="{FB870B2E-9AC2-65D7-4D8C-96235E4B824A}"/>
              </a:ext>
            </a:extLst>
          </p:cNvPr>
          <p:cNvSpPr>
            <a:spLocks noGrp="1"/>
          </p:cNvSpPr>
          <p:nvPr>
            <p:ph sz="quarter" idx="13"/>
          </p:nvPr>
        </p:nvSpPr>
        <p:spPr/>
        <p:txBody>
          <a:bodyPr/>
          <a:lstStyle/>
          <a:p>
            <a:pPr marL="0" indent="0">
              <a:buNone/>
            </a:pPr>
            <a:r>
              <a:rPr lang="en-US" dirty="0"/>
              <a:t>We came up with this idea because we as students would love having a gym to stay at after school and in the free classes, some students like lifting more than sports and this can help them be more passionate in this field rather than focusing on fields they don’t feel comfortable in. </a:t>
            </a:r>
          </a:p>
        </p:txBody>
      </p:sp>
    </p:spTree>
    <p:extLst>
      <p:ext uri="{BB962C8B-B14F-4D97-AF65-F5344CB8AC3E}">
        <p14:creationId xmlns:p14="http://schemas.microsoft.com/office/powerpoint/2010/main" val="1596526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B11D6-93B5-F2E0-3CCC-17DC2D158916}"/>
              </a:ext>
            </a:extLst>
          </p:cNvPr>
          <p:cNvSpPr>
            <a:spLocks noGrp="1"/>
          </p:cNvSpPr>
          <p:nvPr>
            <p:ph type="title"/>
          </p:nvPr>
        </p:nvSpPr>
        <p:spPr/>
        <p:txBody>
          <a:bodyPr/>
          <a:lstStyle/>
          <a:p>
            <a:r>
              <a:rPr lang="en-US" dirty="0"/>
              <a:t>consequences </a:t>
            </a:r>
          </a:p>
        </p:txBody>
      </p:sp>
      <p:sp>
        <p:nvSpPr>
          <p:cNvPr id="3" name="Content Placeholder 2">
            <a:extLst>
              <a:ext uri="{FF2B5EF4-FFF2-40B4-BE49-F238E27FC236}">
                <a16:creationId xmlns:a16="http://schemas.microsoft.com/office/drawing/2014/main" id="{6EDC53D4-1955-3235-CDA0-C8650FB3CF6F}"/>
              </a:ext>
            </a:extLst>
          </p:cNvPr>
          <p:cNvSpPr>
            <a:spLocks noGrp="1"/>
          </p:cNvSpPr>
          <p:nvPr>
            <p:ph sz="quarter" idx="13"/>
          </p:nvPr>
        </p:nvSpPr>
        <p:spPr>
          <a:xfrm>
            <a:off x="685800" y="2063396"/>
            <a:ext cx="10394707" cy="3855490"/>
          </a:xfrm>
        </p:spPr>
        <p:txBody>
          <a:bodyPr>
            <a:normAutofit fontScale="92500"/>
          </a:bodyPr>
          <a:lstStyle/>
          <a:p>
            <a:r>
              <a:rPr lang="en-US" dirty="0"/>
              <a:t>Students might get injured </a:t>
            </a:r>
          </a:p>
          <a:p>
            <a:r>
              <a:rPr lang="en-US" dirty="0"/>
              <a:t>It will cost a lot of money </a:t>
            </a:r>
          </a:p>
          <a:p>
            <a:r>
              <a:rPr lang="en-US" dirty="0"/>
              <a:t>Machines may be used wrong </a:t>
            </a:r>
          </a:p>
          <a:p>
            <a:pPr algn="l"/>
            <a:r>
              <a:rPr lang="en-US" b="0" dirty="0">
                <a:solidFill>
                  <a:srgbClr val="202124"/>
                </a:solidFill>
                <a:effectLst/>
                <a:latin typeface="Roboto" panose="02000000000000000000" pitchFamily="2" charset="0"/>
              </a:rPr>
              <a:t>some un-responsible students could ruin expensive stuff in the gym or get injured with any machine there</a:t>
            </a:r>
          </a:p>
          <a:p>
            <a:pPr algn="l"/>
            <a:r>
              <a:rPr lang="en-US" dirty="0">
                <a:solidFill>
                  <a:srgbClr val="202124"/>
                </a:solidFill>
                <a:latin typeface="Roboto" panose="02000000000000000000" pitchFamily="2" charset="0"/>
              </a:rPr>
              <a:t>Some people will find it hard using the equipment with no coach </a:t>
            </a:r>
          </a:p>
          <a:p>
            <a:pPr algn="l"/>
            <a:r>
              <a:rPr lang="en-US" b="0" dirty="0">
                <a:solidFill>
                  <a:srgbClr val="202124"/>
                </a:solidFill>
                <a:effectLst/>
                <a:latin typeface="Roboto" panose="02000000000000000000" pitchFamily="2" charset="0"/>
              </a:rPr>
              <a:t>Some parents will find it </a:t>
            </a:r>
            <a:r>
              <a:rPr lang="en-US" dirty="0">
                <a:solidFill>
                  <a:srgbClr val="202124"/>
                </a:solidFill>
                <a:latin typeface="Roboto" panose="02000000000000000000" pitchFamily="2" charset="0"/>
              </a:rPr>
              <a:t>expensive to spend more money on gym rather than education</a:t>
            </a:r>
          </a:p>
          <a:p>
            <a:pPr algn="l"/>
            <a:r>
              <a:rPr lang="en-US" dirty="0">
                <a:solidFill>
                  <a:srgbClr val="202124"/>
                </a:solidFill>
                <a:latin typeface="Roboto" panose="02000000000000000000" pitchFamily="2" charset="0"/>
              </a:rPr>
              <a:t>Some students may sneak out of class to go to the gym or focus on gym more than classes. </a:t>
            </a:r>
          </a:p>
          <a:p>
            <a:pPr marL="0" indent="0" algn="l">
              <a:buNone/>
            </a:pPr>
            <a:endParaRPr lang="en-US" b="0" dirty="0">
              <a:solidFill>
                <a:srgbClr val="202124"/>
              </a:solidFill>
              <a:effectLst/>
              <a:latin typeface="Roboto" panose="02000000000000000000" pitchFamily="2" charset="0"/>
            </a:endParaRPr>
          </a:p>
          <a:p>
            <a:pPr algn="l"/>
            <a:endParaRPr lang="en-US" b="0" dirty="0">
              <a:solidFill>
                <a:srgbClr val="202124"/>
              </a:solidFill>
              <a:effectLst/>
              <a:latin typeface="Roboto" panose="02000000000000000000" pitchFamily="2" charset="0"/>
            </a:endParaRPr>
          </a:p>
        </p:txBody>
      </p:sp>
    </p:spTree>
    <p:extLst>
      <p:ext uri="{BB962C8B-B14F-4D97-AF65-F5344CB8AC3E}">
        <p14:creationId xmlns:p14="http://schemas.microsoft.com/office/powerpoint/2010/main" val="85053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AEFB0-2C51-903E-993A-8BD7CF2A5F28}"/>
              </a:ext>
            </a:extLst>
          </p:cNvPr>
          <p:cNvSpPr>
            <a:spLocks noGrp="1"/>
          </p:cNvSpPr>
          <p:nvPr>
            <p:ph type="title"/>
          </p:nvPr>
        </p:nvSpPr>
        <p:spPr/>
        <p:txBody>
          <a:bodyPr/>
          <a:lstStyle/>
          <a:p>
            <a:r>
              <a:rPr lang="en-US" dirty="0"/>
              <a:t>Causes  </a:t>
            </a:r>
          </a:p>
        </p:txBody>
      </p:sp>
      <p:sp>
        <p:nvSpPr>
          <p:cNvPr id="3" name="Content Placeholder 2">
            <a:extLst>
              <a:ext uri="{FF2B5EF4-FFF2-40B4-BE49-F238E27FC236}">
                <a16:creationId xmlns:a16="http://schemas.microsoft.com/office/drawing/2014/main" id="{844458A9-8141-9CB1-979A-50095709AA91}"/>
              </a:ext>
            </a:extLst>
          </p:cNvPr>
          <p:cNvSpPr>
            <a:spLocks noGrp="1"/>
          </p:cNvSpPr>
          <p:nvPr>
            <p:ph sz="quarter" idx="13"/>
          </p:nvPr>
        </p:nvSpPr>
        <p:spPr>
          <a:xfrm>
            <a:off x="716692" y="1173892"/>
            <a:ext cx="10363815" cy="4979773"/>
          </a:xfrm>
        </p:spPr>
        <p:txBody>
          <a:bodyPr>
            <a:normAutofit/>
          </a:bodyPr>
          <a:lstStyle/>
          <a:p>
            <a:r>
              <a:rPr lang="en-US" dirty="0"/>
              <a:t>make the school a more attractive place</a:t>
            </a:r>
          </a:p>
          <a:p>
            <a:r>
              <a:rPr lang="en-US" dirty="0"/>
              <a:t>students may get fit and healthy </a:t>
            </a:r>
          </a:p>
          <a:p>
            <a:r>
              <a:rPr lang="en-US" dirty="0"/>
              <a:t>it is healthier for students to exercise more </a:t>
            </a:r>
          </a:p>
          <a:p>
            <a:r>
              <a:rPr lang="en-US" dirty="0"/>
              <a:t>improves health</a:t>
            </a:r>
          </a:p>
          <a:p>
            <a:r>
              <a:rPr lang="en-US" dirty="0"/>
              <a:t>give students time to work on their health </a:t>
            </a:r>
          </a:p>
          <a:p>
            <a:r>
              <a:rPr lang="en-US" dirty="0"/>
              <a:t>Gives more options for students who like to train rather than sports in physical education class.</a:t>
            </a:r>
          </a:p>
          <a:p>
            <a:r>
              <a:rPr lang="en-US" dirty="0"/>
              <a:t>To play in the break and canceled classes</a:t>
            </a:r>
          </a:p>
          <a:p>
            <a:r>
              <a:rPr lang="en-US" dirty="0"/>
              <a:t>good mindset for students and increasing</a:t>
            </a:r>
          </a:p>
          <a:p>
            <a:r>
              <a:rPr lang="en-US" dirty="0"/>
              <a:t>For students to get rid of negative energy </a:t>
            </a:r>
          </a:p>
          <a:p>
            <a:r>
              <a:rPr lang="en-US" dirty="0"/>
              <a:t>Gym can increase immunity </a:t>
            </a:r>
          </a:p>
          <a:p>
            <a:endParaRPr lang="en-US" dirty="0"/>
          </a:p>
          <a:p>
            <a:endParaRPr lang="en-US" dirty="0"/>
          </a:p>
        </p:txBody>
      </p:sp>
    </p:spTree>
    <p:extLst>
      <p:ext uri="{BB962C8B-B14F-4D97-AF65-F5344CB8AC3E}">
        <p14:creationId xmlns:p14="http://schemas.microsoft.com/office/powerpoint/2010/main" val="2556065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DA84F-7E34-DC33-D231-F4C033329C24}"/>
              </a:ext>
            </a:extLst>
          </p:cNvPr>
          <p:cNvSpPr>
            <a:spLocks noGrp="1"/>
          </p:cNvSpPr>
          <p:nvPr>
            <p:ph type="title"/>
          </p:nvPr>
        </p:nvSpPr>
        <p:spPr/>
        <p:txBody>
          <a:bodyPr/>
          <a:lstStyle/>
          <a:p>
            <a:r>
              <a:rPr lang="en-US" dirty="0"/>
              <a:t>The result </a:t>
            </a:r>
          </a:p>
        </p:txBody>
      </p:sp>
      <p:pic>
        <p:nvPicPr>
          <p:cNvPr id="1028" name="Picture 4" descr="Forms response chart. Question title: Do you agree that we need a gym in our school?. Number of responses: 21 responses.">
            <a:extLst>
              <a:ext uri="{FF2B5EF4-FFF2-40B4-BE49-F238E27FC236}">
                <a16:creationId xmlns:a16="http://schemas.microsoft.com/office/drawing/2014/main" id="{F6C61AA4-9140-271F-D6AA-013850EDFC26}"/>
              </a:ext>
            </a:extLst>
          </p:cNvPr>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948151" y="2063750"/>
            <a:ext cx="7870247" cy="331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5713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9001B-C7A6-326E-3921-6FE8F7426B4F}"/>
              </a:ext>
            </a:extLst>
          </p:cNvPr>
          <p:cNvSpPr>
            <a:spLocks noGrp="1"/>
          </p:cNvSpPr>
          <p:nvPr>
            <p:ph type="title"/>
          </p:nvPr>
        </p:nvSpPr>
        <p:spPr/>
        <p:txBody>
          <a:bodyPr/>
          <a:lstStyle/>
          <a:p>
            <a:r>
              <a:rPr lang="en-US" dirty="0"/>
              <a:t>time for the gym </a:t>
            </a:r>
          </a:p>
        </p:txBody>
      </p:sp>
      <p:pic>
        <p:nvPicPr>
          <p:cNvPr id="2050" name="Picture 2" descr="Forms response chart. Question title: Do you agree that it should be open 24:7?&#10;. Number of responses: 21 responses.">
            <a:extLst>
              <a:ext uri="{FF2B5EF4-FFF2-40B4-BE49-F238E27FC236}">
                <a16:creationId xmlns:a16="http://schemas.microsoft.com/office/drawing/2014/main" id="{D566EDCA-8CEF-ADEE-A946-04D9BBADB2D3}"/>
              </a:ext>
            </a:extLst>
          </p:cNvPr>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948151" y="2063750"/>
            <a:ext cx="7870247" cy="331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4857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6EB40-3E0B-A10F-5750-F4E2B7572331}"/>
              </a:ext>
            </a:extLst>
          </p:cNvPr>
          <p:cNvSpPr>
            <a:spLocks noGrp="1"/>
          </p:cNvSpPr>
          <p:nvPr>
            <p:ph type="title"/>
          </p:nvPr>
        </p:nvSpPr>
        <p:spPr/>
        <p:txBody>
          <a:bodyPr/>
          <a:lstStyle/>
          <a:p>
            <a:r>
              <a:rPr lang="en-US" dirty="0"/>
              <a:t>why is this helpful</a:t>
            </a:r>
          </a:p>
        </p:txBody>
      </p:sp>
      <p:sp>
        <p:nvSpPr>
          <p:cNvPr id="3" name="Content Placeholder 2">
            <a:extLst>
              <a:ext uri="{FF2B5EF4-FFF2-40B4-BE49-F238E27FC236}">
                <a16:creationId xmlns:a16="http://schemas.microsoft.com/office/drawing/2014/main" id="{9A4CAA34-9178-14E9-73AC-C720F19C6C4C}"/>
              </a:ext>
            </a:extLst>
          </p:cNvPr>
          <p:cNvSpPr>
            <a:spLocks noGrp="1"/>
          </p:cNvSpPr>
          <p:nvPr>
            <p:ph sz="quarter" idx="13"/>
          </p:nvPr>
        </p:nvSpPr>
        <p:spPr/>
        <p:txBody>
          <a:bodyPr/>
          <a:lstStyle/>
          <a:p>
            <a:pPr algn="l"/>
            <a:r>
              <a:rPr lang="en-US" b="0" i="0" dirty="0">
                <a:effectLst/>
                <a:latin typeface="Roboto" panose="02000000000000000000" pitchFamily="2" charset="0"/>
              </a:rPr>
              <a:t>people can go to the gym any time</a:t>
            </a:r>
          </a:p>
          <a:p>
            <a:pPr algn="l"/>
            <a:r>
              <a:rPr lang="en-US" dirty="0">
                <a:latin typeface="Roboto" panose="02000000000000000000" pitchFamily="2" charset="0"/>
              </a:rPr>
              <a:t>More income for the school as students from outside can get a membership</a:t>
            </a:r>
          </a:p>
          <a:p>
            <a:pPr algn="l"/>
            <a:r>
              <a:rPr lang="en-US" b="0" i="0" dirty="0">
                <a:effectLst/>
                <a:latin typeface="Roboto" panose="02000000000000000000" pitchFamily="2" charset="0"/>
              </a:rPr>
              <a:t>Both students and teachers can use it </a:t>
            </a:r>
          </a:p>
          <a:p>
            <a:endParaRPr lang="en-US" dirty="0"/>
          </a:p>
        </p:txBody>
      </p:sp>
      <p:sp>
        <p:nvSpPr>
          <p:cNvPr id="7" name="Rectangle 4">
            <a:extLst>
              <a:ext uri="{FF2B5EF4-FFF2-40B4-BE49-F238E27FC236}">
                <a16:creationId xmlns:a16="http://schemas.microsoft.com/office/drawing/2014/main" id="{14288CB7-75BB-81EE-9E83-E29F92F8D00F}"/>
              </a:ext>
            </a:extLst>
          </p:cNvPr>
          <p:cNvSpPr>
            <a:spLocks noChangeArrowheads="1"/>
          </p:cNvSpPr>
          <p:nvPr/>
        </p:nvSpPr>
        <p:spPr bwMode="auto">
          <a:xfrm>
            <a:off x="295275" y="295275"/>
            <a:ext cx="2944813"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5">
            <a:extLst>
              <a:ext uri="{FF2B5EF4-FFF2-40B4-BE49-F238E27FC236}">
                <a16:creationId xmlns:a16="http://schemas.microsoft.com/office/drawing/2014/main" id="{7C27D42C-164E-0958-DCDE-2DC197D9238A}"/>
              </a:ext>
            </a:extLst>
          </p:cNvPr>
          <p:cNvSpPr>
            <a:spLocks noChangeArrowheads="1"/>
          </p:cNvSpPr>
          <p:nvPr/>
        </p:nvSpPr>
        <p:spPr bwMode="auto">
          <a:xfrm>
            <a:off x="295275" y="295275"/>
            <a:ext cx="2944813"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FFFFFF"/>
                </a:solidFill>
                <a:effectLst/>
                <a:latin typeface="Google Sans"/>
              </a:rPr>
              <a:t>5:16PM</a:t>
            </a:r>
            <a:endParaRPr kumimoji="0" lang="en-US" altLang="en-US" sz="900" b="0" i="0" u="none" strike="noStrike" cap="none" normalizeH="0" baseline="0">
              <a:ln>
                <a:noFill/>
              </a:ln>
              <a:solidFill>
                <a:srgbClr val="FFFFFF"/>
              </a:solidFill>
              <a:effectLst/>
              <a:latin typeface="Roboto" panose="02000000000000000000"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br>
              <a:rPr kumimoji="0" lang="en-US" altLang="en-US" sz="900" b="0" i="0" u="none" strike="noStrike" cap="none" normalizeH="0" baseline="0">
                <a:ln>
                  <a:noFill/>
                </a:ln>
                <a:solidFill>
                  <a:srgbClr val="FFFFFF"/>
                </a:solidFill>
                <a:effectLst/>
                <a:latin typeface="Roboto" panose="02000000000000000000" pitchFamily="2"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7156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3815E-8244-CA9C-348C-58C6412968CE}"/>
              </a:ext>
            </a:extLst>
          </p:cNvPr>
          <p:cNvSpPr>
            <a:spLocks noGrp="1"/>
          </p:cNvSpPr>
          <p:nvPr>
            <p:ph type="title"/>
          </p:nvPr>
        </p:nvSpPr>
        <p:spPr/>
        <p:txBody>
          <a:bodyPr/>
          <a:lstStyle/>
          <a:p>
            <a:r>
              <a:rPr lang="en-US" dirty="0"/>
              <a:t>Age limit </a:t>
            </a:r>
          </a:p>
        </p:txBody>
      </p:sp>
      <p:pic>
        <p:nvPicPr>
          <p:cNvPr id="3074" name="Picture 2" descr="Forms response chart. Question title: What is the minimum age limit. Number of responses: 20 responses.">
            <a:extLst>
              <a:ext uri="{FF2B5EF4-FFF2-40B4-BE49-F238E27FC236}">
                <a16:creationId xmlns:a16="http://schemas.microsoft.com/office/drawing/2014/main" id="{072F204D-D658-F688-7ACB-4BDBF9F71B19}"/>
              </a:ext>
            </a:extLst>
          </p:cNvPr>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877330" y="1339638"/>
            <a:ext cx="9354065" cy="4505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93206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121</TotalTime>
  <Words>378</Words>
  <Application>Microsoft Office PowerPoint</Application>
  <PresentationFormat>Widescreen</PresentationFormat>
  <Paragraphs>35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Gallery</vt:lpstr>
      <vt:lpstr>Gym in school</vt:lpstr>
      <vt:lpstr>Introduction</vt:lpstr>
      <vt:lpstr>Why was this idea helpful</vt:lpstr>
      <vt:lpstr>consequences </vt:lpstr>
      <vt:lpstr>Causes  </vt:lpstr>
      <vt:lpstr>The result </vt:lpstr>
      <vt:lpstr>time for the gym </vt:lpstr>
      <vt:lpstr>why is this helpful</vt:lpstr>
      <vt:lpstr>Age limit </vt:lpstr>
      <vt:lpstr>Where should it be placed?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Gym in school</dc:title>
  <dc:creator>Tarek Hammad</dc:creator>
  <cp:lastModifiedBy>Bassam Sweis</cp:lastModifiedBy>
  <cp:revision>24</cp:revision>
  <dcterms:created xsi:type="dcterms:W3CDTF">2023-02-17T07:24:41Z</dcterms:created>
  <dcterms:modified xsi:type="dcterms:W3CDTF">2023-03-08T15:25:12Z</dcterms:modified>
</cp:coreProperties>
</file>