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A14F1-E2D2-4D6E-9E13-429E655B4206}" type="datetimeFigureOut">
              <a:rPr lang="en-US" smtClean="0"/>
              <a:t>17-Apr-22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9A4CD-732F-449D-BE20-174349D5D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773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49A4CD-732F-449D-BE20-174349D5DE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911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05D49B90-12E8-4A95-8CCC-3DBD605E1F80}" type="datetimeFigureOut">
              <a:rPr lang="en-US" smtClean="0"/>
              <a:t>17-Apr-22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59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17-Apr-22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378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17-Apr-22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48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17-Apr-22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2764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17-Apr-22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152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17-Apr-22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1869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17-Apr-22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65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17-Apr-22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126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17-Apr-22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5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17-Apr-22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82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17-Apr-22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00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17-Apr-22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244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17-Apr-22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293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17-Apr-22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71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17-Apr-22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138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17-Apr-22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621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9B90-12E8-4A95-8CCC-3DBD605E1F80}" type="datetimeFigureOut">
              <a:rPr lang="en-US" smtClean="0"/>
              <a:t>17-Apr-22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18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49B90-12E8-4A95-8CCC-3DBD605E1F80}" type="datetimeFigureOut">
              <a:rPr lang="en-US" smtClean="0"/>
              <a:t>17-Apr-22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6706-A4A4-4F0E-B52C-B912073AD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2157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EBC4F-9415-4A91-A788-B3A5615E37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861182"/>
          </a:xfrm>
        </p:spPr>
        <p:txBody>
          <a:bodyPr/>
          <a:lstStyle/>
          <a:p>
            <a:pPr algn="ctr"/>
            <a:r>
              <a:rPr lang="en-US" dirty="0"/>
              <a:t>Create your Business Plan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E86E37-F55A-4C33-A408-4169F3CD56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1937825"/>
            <a:ext cx="8791575" cy="402336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and see how big dreams can be turned into reality.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create a well- completed business plan for a company you admire  that convey information clearly and Accurately. use the template (next slide) to Help you creating your business plan. </a:t>
            </a:r>
          </a:p>
          <a:p>
            <a:endParaRPr lang="en-US" dirty="0"/>
          </a:p>
          <a:p>
            <a:pPr algn="ctr"/>
            <a:r>
              <a:rPr lang="en-US" dirty="0">
                <a:solidFill>
                  <a:schemeClr val="tx1"/>
                </a:solidFill>
              </a:rPr>
              <a:t>Always Remember :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the better your plan IS—the more successful your business WELL BE!</a:t>
            </a:r>
          </a:p>
        </p:txBody>
      </p:sp>
    </p:spTree>
    <p:extLst>
      <p:ext uri="{BB962C8B-B14F-4D97-AF65-F5344CB8AC3E}">
        <p14:creationId xmlns:p14="http://schemas.microsoft.com/office/powerpoint/2010/main" val="3436348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20023D33-D64D-41A4-85CF-34FF0BBD9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447131"/>
              </p:ext>
            </p:extLst>
          </p:nvPr>
        </p:nvGraphicFramePr>
        <p:xfrm>
          <a:off x="1863188" y="0"/>
          <a:ext cx="8128000" cy="6827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4294404408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941912525"/>
                    </a:ext>
                  </a:extLst>
                </a:gridCol>
              </a:tblGrid>
              <a:tr h="658669"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My Business Plan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8659536"/>
                  </a:ext>
                </a:extLst>
              </a:tr>
              <a:tr h="15464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Business idea (Description &amp;Name)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your idea?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it a good or a service?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Why will people want to buy (objectives, mission &amp; vision)?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does this name say about your business? Is it unique? Memorable? easy to pronounces?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4327500"/>
                  </a:ext>
                </a:extLst>
              </a:tr>
              <a:tr h="13459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Target market &amp; Demographics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 will your customers be? Kids? Teenagers? Men? Women? </a:t>
                      </a:r>
                    </a:p>
                    <a:p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 are your competitors?</a:t>
                      </a:r>
                    </a:p>
                    <a:p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Business location and how products will reach customers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040005"/>
                  </a:ext>
                </a:extLst>
              </a:tr>
              <a:tr h="11455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Financial Information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Sources of Capital.</a:t>
                      </a:r>
                    </a:p>
                    <a:p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much you will Charge? And what’s your competitors charging?</a:t>
                      </a:r>
                    </a:p>
                    <a:p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Predicated Profit. (selling price – Total cost).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940381"/>
                  </a:ext>
                </a:extLst>
              </a:tr>
              <a:tr h="60139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Owners Details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6574447"/>
                  </a:ext>
                </a:extLst>
              </a:tr>
              <a:tr h="1116874">
                <a:tc gridSpan="2"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you will do with the money you make if it was profitable? Reinvest in the Business? Save it for collage? Donate?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270592"/>
                  </a:ext>
                </a:extLst>
              </a:tr>
            </a:tbl>
          </a:graphicData>
        </a:graphic>
      </p:graphicFrame>
      <p:pic>
        <p:nvPicPr>
          <p:cNvPr id="25" name="Picture 24" descr="C:\Users\y.qaddoumi\AppData\Local\Microsoft\Windows\INetCache\Content.MSO\83A652B5.tmp">
            <a:extLst>
              <a:ext uri="{FF2B5EF4-FFF2-40B4-BE49-F238E27FC236}">
                <a16:creationId xmlns:a16="http://schemas.microsoft.com/office/drawing/2014/main" id="{FFD9E7EE-A464-4D30-88C1-EBF9EFCA767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1188" y="5676265"/>
            <a:ext cx="1164492" cy="11512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9747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277FB-658F-472C-BA7F-A87FFA5E1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7"/>
            <a:ext cx="9905998" cy="4825679"/>
          </a:xfrm>
        </p:spPr>
        <p:txBody>
          <a:bodyPr/>
          <a:lstStyle/>
          <a:p>
            <a:pPr algn="ctr"/>
            <a:br>
              <a:rPr lang="en-US" dirty="0"/>
            </a:br>
            <a:r>
              <a:rPr lang="en-US" sz="4800" dirty="0"/>
              <a:t>good luck future entrepreneurs </a:t>
            </a:r>
          </a:p>
        </p:txBody>
      </p:sp>
    </p:spTree>
    <p:extLst>
      <p:ext uri="{BB962C8B-B14F-4D97-AF65-F5344CB8AC3E}">
        <p14:creationId xmlns:p14="http://schemas.microsoft.com/office/powerpoint/2010/main" val="31743625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64</TotalTime>
  <Words>214</Words>
  <Application>Microsoft Office PowerPoint</Application>
  <PresentationFormat>Widescreen</PresentationFormat>
  <Paragraphs>26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Tw Cen MT</vt:lpstr>
      <vt:lpstr>Circuit</vt:lpstr>
      <vt:lpstr>Create your Business Plan </vt:lpstr>
      <vt:lpstr>PowerPoint Presentation</vt:lpstr>
      <vt:lpstr> good luck future entrepreneurs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Create your Business Plan</dc:title>
  <dc:creator>Yasmin Qaddoumi</dc:creator>
  <cp:lastModifiedBy>ADMIN</cp:lastModifiedBy>
  <cp:revision>12</cp:revision>
  <dcterms:created xsi:type="dcterms:W3CDTF">2022-03-09T13:57:46Z</dcterms:created>
  <dcterms:modified xsi:type="dcterms:W3CDTF">2022-04-17T08:59:52Z</dcterms:modified>
</cp:coreProperties>
</file>